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2.xml" ContentType="application/vnd.openxmlformats-officedocument.presentationml.comments+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4"/>
  </p:sldMasterIdLst>
  <p:notesMasterIdLst>
    <p:notesMasterId r:id="rId49"/>
  </p:notesMasterIdLst>
  <p:handoutMasterIdLst>
    <p:handoutMasterId r:id="rId50"/>
  </p:handoutMasterIdLst>
  <p:sldIdLst>
    <p:sldId id="266" r:id="rId5"/>
    <p:sldId id="11180" r:id="rId6"/>
    <p:sldId id="11127" r:id="rId7"/>
    <p:sldId id="11179" r:id="rId8"/>
    <p:sldId id="11130" r:id="rId9"/>
    <p:sldId id="11131" r:id="rId10"/>
    <p:sldId id="292" r:id="rId11"/>
    <p:sldId id="11134" r:id="rId12"/>
    <p:sldId id="293" r:id="rId13"/>
    <p:sldId id="11136" r:id="rId14"/>
    <p:sldId id="11137" r:id="rId15"/>
    <p:sldId id="11138" r:id="rId16"/>
    <p:sldId id="11139" r:id="rId17"/>
    <p:sldId id="11140" r:id="rId18"/>
    <p:sldId id="11141" r:id="rId19"/>
    <p:sldId id="11143" r:id="rId20"/>
    <p:sldId id="11185" r:id="rId21"/>
    <p:sldId id="11144" r:id="rId22"/>
    <p:sldId id="11146" r:id="rId23"/>
    <p:sldId id="11147" r:id="rId24"/>
    <p:sldId id="11149" r:id="rId25"/>
    <p:sldId id="11183" r:id="rId26"/>
    <p:sldId id="11152" r:id="rId27"/>
    <p:sldId id="11076" r:id="rId28"/>
    <p:sldId id="11153" r:id="rId29"/>
    <p:sldId id="11181" r:id="rId30"/>
    <p:sldId id="11186" r:id="rId31"/>
    <p:sldId id="11154" r:id="rId32"/>
    <p:sldId id="11067" r:id="rId33"/>
    <p:sldId id="11157" r:id="rId34"/>
    <p:sldId id="11177" r:id="rId35"/>
    <p:sldId id="11162" r:id="rId36"/>
    <p:sldId id="300" r:id="rId37"/>
    <p:sldId id="304" r:id="rId38"/>
    <p:sldId id="11168" r:id="rId39"/>
    <p:sldId id="11163" r:id="rId40"/>
    <p:sldId id="11176" r:id="rId41"/>
    <p:sldId id="11169" r:id="rId42"/>
    <p:sldId id="11175" r:id="rId43"/>
    <p:sldId id="11171" r:id="rId44"/>
    <p:sldId id="11172" r:id="rId45"/>
    <p:sldId id="11173" r:id="rId46"/>
    <p:sldId id="11174" r:id="rId47"/>
    <p:sldId id="11184" r:id="rId48"/>
  </p:sldIdLst>
  <p:sldSz cx="13442950" cy="7561263"/>
  <p:notesSz cx="6858000" cy="9144000"/>
  <p:defaultTextStyle>
    <a:defPPr>
      <a:defRPr lang="es-E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186ABAE-A2E7-411D-BC0B-8A44253DEA5B}">
          <p14:sldIdLst>
            <p14:sldId id="266"/>
            <p14:sldId id="11180"/>
            <p14:sldId id="11127"/>
            <p14:sldId id="11179"/>
            <p14:sldId id="11130"/>
            <p14:sldId id="11131"/>
            <p14:sldId id="292"/>
            <p14:sldId id="11134"/>
          </p14:sldIdLst>
        </p14:section>
        <p14:section name="Preparación" id="{CE30E39A-ECB3-48D5-8A59-00047D2831E4}">
          <p14:sldIdLst>
            <p14:sldId id="293"/>
            <p14:sldId id="11136"/>
            <p14:sldId id="11137"/>
            <p14:sldId id="11138"/>
            <p14:sldId id="11139"/>
            <p14:sldId id="11140"/>
            <p14:sldId id="11141"/>
            <p14:sldId id="11143"/>
            <p14:sldId id="11185"/>
            <p14:sldId id="11144"/>
            <p14:sldId id="11146"/>
            <p14:sldId id="11147"/>
            <p14:sldId id="11149"/>
            <p14:sldId id="11183"/>
            <p14:sldId id="11152"/>
          </p14:sldIdLst>
        </p14:section>
        <p14:section name="Ejecución del programa" id="{519B8278-D3C1-4B0F-9C9D-363DE2C5D832}">
          <p14:sldIdLst>
            <p14:sldId id="11076"/>
          </p14:sldIdLst>
        </p14:section>
        <p14:section name="Lanzamiento" id="{5C9FEBB3-3C71-4C37-8D53-3A0421459508}">
          <p14:sldIdLst>
            <p14:sldId id="11153"/>
            <p14:sldId id="11181"/>
            <p14:sldId id="11186"/>
            <p14:sldId id="11154"/>
          </p14:sldIdLst>
        </p14:section>
        <p14:section name="Durante el programa" id="{3435EF9A-9ECA-43BA-BA06-4AEAE4717E3E}">
          <p14:sldIdLst>
            <p14:sldId id="11067"/>
            <p14:sldId id="11157"/>
            <p14:sldId id="11177"/>
          </p14:sldIdLst>
        </p14:section>
        <p14:section name="Cierre del programa" id="{83A0DB03-BD18-4F7C-89D9-09311686C278}">
          <p14:sldIdLst>
            <p14:sldId id="11162"/>
            <p14:sldId id="300"/>
            <p14:sldId id="304"/>
            <p14:sldId id="11168"/>
            <p14:sldId id="11163"/>
            <p14:sldId id="11176"/>
          </p14:sldIdLst>
        </p14:section>
        <p14:section name="Cierre de programa" id="{19F30026-8DA5-4B48-8C75-DBB63793647D}">
          <p14:sldIdLst>
            <p14:sldId id="11169"/>
            <p14:sldId id="11175"/>
            <p14:sldId id="11171"/>
          </p14:sldIdLst>
        </p14:section>
        <p14:section name="Anexos" id="{789FF9D4-2A4D-48AA-8167-9110D323DF91}">
          <p14:sldIdLst>
            <p14:sldId id="11172"/>
            <p14:sldId id="11173"/>
            <p14:sldId id="11174"/>
            <p14:sldId id="11184"/>
          </p14:sldIdLst>
        </p14:section>
      </p14:sectionLst>
    </p:ext>
    <p:ext uri="{EFAFB233-063F-42B5-8137-9DF3F51BA10A}">
      <p15:sldGuideLst xmlns:p15="http://schemas.microsoft.com/office/powerpoint/2012/main">
        <p15:guide id="1" orient="horz" pos="499" userDrawn="1">
          <p15:clr>
            <a:srgbClr val="A4A3A4"/>
          </p15:clr>
        </p15:guide>
        <p15:guide id="2" pos="226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gnacio Dolz Monzó" initials="IDM" lastIdx="9" clrIdx="0">
    <p:extLst>
      <p:ext uri="{19B8F6BF-5375-455C-9EA6-DF929625EA0E}">
        <p15:presenceInfo xmlns:p15="http://schemas.microsoft.com/office/powerpoint/2012/main" userId="S::idolz@encamina.com::9a0c63a1-2083-49fb-8452-21c53739fc82" providerId="AD"/>
      </p:ext>
    </p:extLst>
  </p:cmAuthor>
  <p:cmAuthor id="2" name="Alberto Díaz Martín" initials="AM" lastIdx="5" clrIdx="1">
    <p:extLst>
      <p:ext uri="{19B8F6BF-5375-455C-9EA6-DF929625EA0E}">
        <p15:presenceInfo xmlns:p15="http://schemas.microsoft.com/office/powerpoint/2012/main" userId="S::alberto.diaz@encamina.com::ab2f8be4-20da-41af-8f36-3eb791bfbb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CE99"/>
    <a:srgbClr val="F14445"/>
    <a:srgbClr val="00B0F0"/>
    <a:srgbClr val="C00000"/>
    <a:srgbClr val="5FB60F"/>
    <a:srgbClr val="1FA5AB"/>
    <a:srgbClr val="7030A0"/>
    <a:srgbClr val="404040"/>
    <a:srgbClr val="3159B6"/>
    <a:srgbClr val="753B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7BCB4-6C5B-4E83-8150-A2F066DCA83C}" v="37" dt="2020-01-15T14:21:06.10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66" y="204"/>
      </p:cViewPr>
      <p:guideLst>
        <p:guide orient="horz" pos="499"/>
        <p:guide pos="226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nacio Dolz Monzó" userId="9a0c63a1-2083-49fb-8452-21c53739fc82" providerId="ADAL" clId="{180C4FDE-C92F-47EF-9DB9-F9F0E9BC900D}"/>
    <pc:docChg chg="undo redo custSel addSld delSld modSld modSection">
      <pc:chgData name="Ignacio Dolz Monzó" userId="9a0c63a1-2083-49fb-8452-21c53739fc82" providerId="ADAL" clId="{180C4FDE-C92F-47EF-9DB9-F9F0E9BC900D}" dt="2020-01-15T14:31:41.120" v="451" actId="47"/>
      <pc:docMkLst>
        <pc:docMk/>
      </pc:docMkLst>
      <pc:sldChg chg="modSp mod">
        <pc:chgData name="Ignacio Dolz Monzó" userId="9a0c63a1-2083-49fb-8452-21c53739fc82" providerId="ADAL" clId="{180C4FDE-C92F-47EF-9DB9-F9F0E9BC900D}" dt="2020-01-15T10:36:50.598" v="39" actId="27636"/>
        <pc:sldMkLst>
          <pc:docMk/>
          <pc:sldMk cId="2169218085" sldId="292"/>
        </pc:sldMkLst>
        <pc:spChg chg="mod">
          <ac:chgData name="Ignacio Dolz Monzó" userId="9a0c63a1-2083-49fb-8452-21c53739fc82" providerId="ADAL" clId="{180C4FDE-C92F-47EF-9DB9-F9F0E9BC900D}" dt="2020-01-15T10:36:50.598" v="39" actId="27636"/>
          <ac:spMkLst>
            <pc:docMk/>
            <pc:sldMk cId="2169218085" sldId="292"/>
            <ac:spMk id="2" creationId="{2E38FAC9-C574-4935-A04E-1B6BE8847A01}"/>
          </ac:spMkLst>
        </pc:spChg>
      </pc:sldChg>
      <pc:sldChg chg="del">
        <pc:chgData name="Ignacio Dolz Monzó" userId="9a0c63a1-2083-49fb-8452-21c53739fc82" providerId="ADAL" clId="{180C4FDE-C92F-47EF-9DB9-F9F0E9BC900D}" dt="2020-01-15T14:16:00.942" v="225" actId="47"/>
        <pc:sldMkLst>
          <pc:docMk/>
          <pc:sldMk cId="4045498754" sldId="301"/>
        </pc:sldMkLst>
      </pc:sldChg>
      <pc:sldChg chg="del">
        <pc:chgData name="Ignacio Dolz Monzó" userId="9a0c63a1-2083-49fb-8452-21c53739fc82" providerId="ADAL" clId="{180C4FDE-C92F-47EF-9DB9-F9F0E9BC900D}" dt="2020-01-15T14:18:05.280" v="364" actId="47"/>
        <pc:sldMkLst>
          <pc:docMk/>
          <pc:sldMk cId="1752967839" sldId="303"/>
        </pc:sldMkLst>
      </pc:sldChg>
      <pc:sldChg chg="addSp delSp modSp mod">
        <pc:chgData name="Ignacio Dolz Monzó" userId="9a0c63a1-2083-49fb-8452-21c53739fc82" providerId="ADAL" clId="{180C4FDE-C92F-47EF-9DB9-F9F0E9BC900D}" dt="2020-01-15T14:20:32.925" v="440" actId="403"/>
        <pc:sldMkLst>
          <pc:docMk/>
          <pc:sldMk cId="1137040071" sldId="304"/>
        </pc:sldMkLst>
        <pc:spChg chg="del">
          <ac:chgData name="Ignacio Dolz Monzó" userId="9a0c63a1-2083-49fb-8452-21c53739fc82" providerId="ADAL" clId="{180C4FDE-C92F-47EF-9DB9-F9F0E9BC900D}" dt="2020-01-15T14:20:18.711" v="433" actId="478"/>
          <ac:spMkLst>
            <pc:docMk/>
            <pc:sldMk cId="1137040071" sldId="304"/>
            <ac:spMk id="6" creationId="{8F89F7F1-B129-4D9C-9E3B-57AD4CD79B58}"/>
          </ac:spMkLst>
        </pc:spChg>
        <pc:spChg chg="add mod">
          <ac:chgData name="Ignacio Dolz Monzó" userId="9a0c63a1-2083-49fb-8452-21c53739fc82" providerId="ADAL" clId="{180C4FDE-C92F-47EF-9DB9-F9F0E9BC900D}" dt="2020-01-15T14:20:32.925" v="440" actId="403"/>
          <ac:spMkLst>
            <pc:docMk/>
            <pc:sldMk cId="1137040071" sldId="304"/>
            <ac:spMk id="10" creationId="{E0BE487C-9DCB-4AF8-AB8A-CCD763936B72}"/>
          </ac:spMkLst>
        </pc:spChg>
        <pc:spChg chg="add del mod">
          <ac:chgData name="Ignacio Dolz Monzó" userId="9a0c63a1-2083-49fb-8452-21c53739fc82" providerId="ADAL" clId="{180C4FDE-C92F-47EF-9DB9-F9F0E9BC900D}" dt="2020-01-15T14:20:17.440" v="432" actId="478"/>
          <ac:spMkLst>
            <pc:docMk/>
            <pc:sldMk cId="1137040071" sldId="304"/>
            <ac:spMk id="11" creationId="{969994A2-9B37-4BF3-9906-D15F36A5C1B6}"/>
          </ac:spMkLst>
        </pc:spChg>
        <pc:grpChg chg="add mod">
          <ac:chgData name="Ignacio Dolz Monzó" userId="9a0c63a1-2083-49fb-8452-21c53739fc82" providerId="ADAL" clId="{180C4FDE-C92F-47EF-9DB9-F9F0E9BC900D}" dt="2020-01-15T14:20:28.435" v="436" actId="1076"/>
          <ac:grpSpMkLst>
            <pc:docMk/>
            <pc:sldMk cId="1137040071" sldId="304"/>
            <ac:grpSpMk id="7" creationId="{8FD7DB96-41C6-4B55-93DA-42EF22B49C85}"/>
          </ac:grpSpMkLst>
        </pc:grpChg>
        <pc:picChg chg="del">
          <ac:chgData name="Ignacio Dolz Monzó" userId="9a0c63a1-2083-49fb-8452-21c53739fc82" providerId="ADAL" clId="{180C4FDE-C92F-47EF-9DB9-F9F0E9BC900D}" dt="2020-01-15T14:20:16.244" v="431" actId="478"/>
          <ac:picMkLst>
            <pc:docMk/>
            <pc:sldMk cId="1137040071" sldId="304"/>
            <ac:picMk id="3" creationId="{92B7049E-8106-4D65-9395-3B9366FA7EAA}"/>
          </ac:picMkLst>
        </pc:picChg>
      </pc:sldChg>
      <pc:sldChg chg="del">
        <pc:chgData name="Ignacio Dolz Monzó" userId="9a0c63a1-2083-49fb-8452-21c53739fc82" providerId="ADAL" clId="{180C4FDE-C92F-47EF-9DB9-F9F0E9BC900D}" dt="2020-01-15T12:18:12.276" v="167" actId="47"/>
        <pc:sldMkLst>
          <pc:docMk/>
          <pc:sldMk cId="3467655924" sldId="308"/>
        </pc:sldMkLst>
      </pc:sldChg>
      <pc:sldChg chg="del">
        <pc:chgData name="Ignacio Dolz Monzó" userId="9a0c63a1-2083-49fb-8452-21c53739fc82" providerId="ADAL" clId="{180C4FDE-C92F-47EF-9DB9-F9F0E9BC900D}" dt="2020-01-15T12:18:11.453" v="165" actId="47"/>
        <pc:sldMkLst>
          <pc:docMk/>
          <pc:sldMk cId="1067145074" sldId="309"/>
        </pc:sldMkLst>
      </pc:sldChg>
      <pc:sldChg chg="del">
        <pc:chgData name="Ignacio Dolz Monzó" userId="9a0c63a1-2083-49fb-8452-21c53739fc82" providerId="ADAL" clId="{180C4FDE-C92F-47EF-9DB9-F9F0E9BC900D}" dt="2020-01-15T12:18:11.841" v="166" actId="47"/>
        <pc:sldMkLst>
          <pc:docMk/>
          <pc:sldMk cId="3038788478" sldId="320"/>
        </pc:sldMkLst>
      </pc:sldChg>
      <pc:sldChg chg="del">
        <pc:chgData name="Ignacio Dolz Monzó" userId="9a0c63a1-2083-49fb-8452-21c53739fc82" providerId="ADAL" clId="{180C4FDE-C92F-47EF-9DB9-F9F0E9BC900D}" dt="2020-01-15T12:18:10.786" v="164" actId="47"/>
        <pc:sldMkLst>
          <pc:docMk/>
          <pc:sldMk cId="970020093" sldId="326"/>
        </pc:sldMkLst>
      </pc:sldChg>
      <pc:sldChg chg="del">
        <pc:chgData name="Ignacio Dolz Monzó" userId="9a0c63a1-2083-49fb-8452-21c53739fc82" providerId="ADAL" clId="{180C4FDE-C92F-47EF-9DB9-F9F0E9BC900D}" dt="2020-01-15T08:33:58.410" v="0" actId="47"/>
        <pc:sldMkLst>
          <pc:docMk/>
          <pc:sldMk cId="1353268476" sldId="11129"/>
        </pc:sldMkLst>
      </pc:sldChg>
      <pc:sldChg chg="addSp delSp modSp mod">
        <pc:chgData name="Ignacio Dolz Monzó" userId="9a0c63a1-2083-49fb-8452-21c53739fc82" providerId="ADAL" clId="{180C4FDE-C92F-47EF-9DB9-F9F0E9BC900D}" dt="2020-01-15T10:36:13.278" v="34" actId="1037"/>
        <pc:sldMkLst>
          <pc:docMk/>
          <pc:sldMk cId="1265984982" sldId="11130"/>
        </pc:sldMkLst>
        <pc:spChg chg="mod">
          <ac:chgData name="Ignacio Dolz Monzó" userId="9a0c63a1-2083-49fb-8452-21c53739fc82" providerId="ADAL" clId="{180C4FDE-C92F-47EF-9DB9-F9F0E9BC900D}" dt="2020-01-15T08:39:05.022" v="16" actId="403"/>
          <ac:spMkLst>
            <pc:docMk/>
            <pc:sldMk cId="1265984982" sldId="11130"/>
            <ac:spMk id="7" creationId="{5E70579B-B879-486E-BC3F-8015E98BFAEA}"/>
          </ac:spMkLst>
        </pc:spChg>
        <pc:spChg chg="mod">
          <ac:chgData name="Ignacio Dolz Monzó" userId="9a0c63a1-2083-49fb-8452-21c53739fc82" providerId="ADAL" clId="{180C4FDE-C92F-47EF-9DB9-F9F0E9BC900D}" dt="2020-01-15T08:39:14.736" v="17" actId="1076"/>
          <ac:spMkLst>
            <pc:docMk/>
            <pc:sldMk cId="1265984982" sldId="11130"/>
            <ac:spMk id="10" creationId="{0E327D9C-F44C-474E-959A-F067EF7351B2}"/>
          </ac:spMkLst>
        </pc:spChg>
        <pc:spChg chg="mod">
          <ac:chgData name="Ignacio Dolz Monzó" userId="9a0c63a1-2083-49fb-8452-21c53739fc82" providerId="ADAL" clId="{180C4FDE-C92F-47EF-9DB9-F9F0E9BC900D}" dt="2020-01-15T08:39:14.736" v="17" actId="1076"/>
          <ac:spMkLst>
            <pc:docMk/>
            <pc:sldMk cId="1265984982" sldId="11130"/>
            <ac:spMk id="13" creationId="{CEA92DF9-2CBB-4B64-97F7-1D3D2D93928C}"/>
          </ac:spMkLst>
        </pc:spChg>
        <pc:picChg chg="add del mod">
          <ac:chgData name="Ignacio Dolz Monzó" userId="9a0c63a1-2083-49fb-8452-21c53739fc82" providerId="ADAL" clId="{180C4FDE-C92F-47EF-9DB9-F9F0E9BC900D}" dt="2020-01-15T08:34:19.676" v="2" actId="21"/>
          <ac:picMkLst>
            <pc:docMk/>
            <pc:sldMk cId="1265984982" sldId="11130"/>
            <ac:picMk id="12" creationId="{94F2D98A-D198-4919-9B03-39D30C763ED6}"/>
          </ac:picMkLst>
        </pc:picChg>
        <pc:picChg chg="mod">
          <ac:chgData name="Ignacio Dolz Monzó" userId="9a0c63a1-2083-49fb-8452-21c53739fc82" providerId="ADAL" clId="{180C4FDE-C92F-47EF-9DB9-F9F0E9BC900D}" dt="2020-01-15T08:37:55.723" v="8" actId="108"/>
          <ac:picMkLst>
            <pc:docMk/>
            <pc:sldMk cId="1265984982" sldId="11130"/>
            <ac:picMk id="14" creationId="{AB6C2572-03FC-4697-9C3E-85E20554B1C6}"/>
          </ac:picMkLst>
        </pc:picChg>
        <pc:cxnChg chg="add mod">
          <ac:chgData name="Ignacio Dolz Monzó" userId="9a0c63a1-2083-49fb-8452-21c53739fc82" providerId="ADAL" clId="{180C4FDE-C92F-47EF-9DB9-F9F0E9BC900D}" dt="2020-01-15T10:36:13.278" v="34" actId="1037"/>
          <ac:cxnSpMkLst>
            <pc:docMk/>
            <pc:sldMk cId="1265984982" sldId="11130"/>
            <ac:cxnSpMk id="17" creationId="{12D57244-0DC4-4771-91A4-FF35E8B836A8}"/>
          </ac:cxnSpMkLst>
        </pc:cxnChg>
      </pc:sldChg>
      <pc:sldChg chg="modSp mod">
        <pc:chgData name="Ignacio Dolz Monzó" userId="9a0c63a1-2083-49fb-8452-21c53739fc82" providerId="ADAL" clId="{180C4FDE-C92F-47EF-9DB9-F9F0E9BC900D}" dt="2020-01-15T10:36:36.147" v="37" actId="20577"/>
        <pc:sldMkLst>
          <pc:docMk/>
          <pc:sldMk cId="1702220159" sldId="11131"/>
        </pc:sldMkLst>
        <pc:spChg chg="mod">
          <ac:chgData name="Ignacio Dolz Monzó" userId="9a0c63a1-2083-49fb-8452-21c53739fc82" providerId="ADAL" clId="{180C4FDE-C92F-47EF-9DB9-F9F0E9BC900D}" dt="2020-01-15T10:36:36.147" v="37" actId="20577"/>
          <ac:spMkLst>
            <pc:docMk/>
            <pc:sldMk cId="1702220159" sldId="11131"/>
            <ac:spMk id="8" creationId="{2697A7B8-DBC4-468D-BEC0-0728A0ABAA30}"/>
          </ac:spMkLst>
        </pc:spChg>
      </pc:sldChg>
      <pc:sldChg chg="del">
        <pc:chgData name="Ignacio Dolz Monzó" userId="9a0c63a1-2083-49fb-8452-21c53739fc82" providerId="ADAL" clId="{180C4FDE-C92F-47EF-9DB9-F9F0E9BC900D}" dt="2020-01-15T08:38:03.461" v="9" actId="47"/>
        <pc:sldMkLst>
          <pc:docMk/>
          <pc:sldMk cId="2146503900" sldId="11132"/>
        </pc:sldMkLst>
      </pc:sldChg>
      <pc:sldChg chg="addSp modSp mod">
        <pc:chgData name="Ignacio Dolz Monzó" userId="9a0c63a1-2083-49fb-8452-21c53739fc82" providerId="ADAL" clId="{180C4FDE-C92F-47EF-9DB9-F9F0E9BC900D}" dt="2020-01-15T10:37:58.410" v="54" actId="403"/>
        <pc:sldMkLst>
          <pc:docMk/>
          <pc:sldMk cId="2274820102" sldId="11134"/>
        </pc:sldMkLst>
        <pc:spChg chg="add mod ord">
          <ac:chgData name="Ignacio Dolz Monzó" userId="9a0c63a1-2083-49fb-8452-21c53739fc82" providerId="ADAL" clId="{180C4FDE-C92F-47EF-9DB9-F9F0E9BC900D}" dt="2020-01-15T10:37:31.979" v="45" actId="2085"/>
          <ac:spMkLst>
            <pc:docMk/>
            <pc:sldMk cId="2274820102" sldId="11134"/>
            <ac:spMk id="3" creationId="{5D9D9E18-CEB1-4DFC-BA8B-536903D3165B}"/>
          </ac:spMkLst>
        </pc:spChg>
        <pc:graphicFrameChg chg="mod">
          <ac:chgData name="Ignacio Dolz Monzó" userId="9a0c63a1-2083-49fb-8452-21c53739fc82" providerId="ADAL" clId="{180C4FDE-C92F-47EF-9DB9-F9F0E9BC900D}" dt="2020-01-15T10:37:58.410" v="54" actId="403"/>
          <ac:graphicFrameMkLst>
            <pc:docMk/>
            <pc:sldMk cId="2274820102" sldId="11134"/>
            <ac:graphicFrameMk id="2" creationId="{25F0FFB4-85DF-4688-B1D9-9181B233CE2A}"/>
          </ac:graphicFrameMkLst>
        </pc:graphicFrameChg>
      </pc:sldChg>
      <pc:sldChg chg="addSp delSp modSp mod">
        <pc:chgData name="Ignacio Dolz Monzó" userId="9a0c63a1-2083-49fb-8452-21c53739fc82" providerId="ADAL" clId="{180C4FDE-C92F-47EF-9DB9-F9F0E9BC900D}" dt="2020-01-15T12:15:05.416" v="67" actId="207"/>
        <pc:sldMkLst>
          <pc:docMk/>
          <pc:sldMk cId="3865484867" sldId="11136"/>
        </pc:sldMkLst>
        <pc:spChg chg="mod">
          <ac:chgData name="Ignacio Dolz Monzó" userId="9a0c63a1-2083-49fb-8452-21c53739fc82" providerId="ADAL" clId="{180C4FDE-C92F-47EF-9DB9-F9F0E9BC900D}" dt="2020-01-15T12:14:43.075" v="64" actId="1076"/>
          <ac:spMkLst>
            <pc:docMk/>
            <pc:sldMk cId="3865484867" sldId="11136"/>
            <ac:spMk id="2" creationId="{A659588D-ADBD-436E-852B-21A8D907A15E}"/>
          </ac:spMkLst>
        </pc:spChg>
        <pc:spChg chg="mod">
          <ac:chgData name="Ignacio Dolz Monzó" userId="9a0c63a1-2083-49fb-8452-21c53739fc82" providerId="ADAL" clId="{180C4FDE-C92F-47EF-9DB9-F9F0E9BC900D}" dt="2020-01-15T12:15:05.416" v="67" actId="207"/>
          <ac:spMkLst>
            <pc:docMk/>
            <pc:sldMk cId="3865484867" sldId="11136"/>
            <ac:spMk id="4" creationId="{1CF646E9-46B2-4DA7-96B0-A574ABD2DD51}"/>
          </ac:spMkLst>
        </pc:spChg>
        <pc:grpChg chg="add mod ord">
          <ac:chgData name="Ignacio Dolz Monzó" userId="9a0c63a1-2083-49fb-8452-21c53739fc82" providerId="ADAL" clId="{180C4FDE-C92F-47EF-9DB9-F9F0E9BC900D}" dt="2020-01-15T12:14:47.430" v="65" actId="167"/>
          <ac:grpSpMkLst>
            <pc:docMk/>
            <pc:sldMk cId="3865484867" sldId="11136"/>
            <ac:grpSpMk id="6" creationId="{47EF1DAB-42EA-4641-802D-9C0EE400087F}"/>
          </ac:grpSpMkLst>
        </pc:grpChg>
        <pc:picChg chg="add del mod">
          <ac:chgData name="Ignacio Dolz Monzó" userId="9a0c63a1-2083-49fb-8452-21c53739fc82" providerId="ADAL" clId="{180C4FDE-C92F-47EF-9DB9-F9F0E9BC900D}" dt="2020-01-15T12:14:22.083" v="58" actId="478"/>
          <ac:picMkLst>
            <pc:docMk/>
            <pc:sldMk cId="3865484867" sldId="11136"/>
            <ac:picMk id="5" creationId="{0CC06E5A-5F0C-4B10-958D-98BFA41A340E}"/>
          </ac:picMkLst>
        </pc:picChg>
      </pc:sldChg>
      <pc:sldChg chg="modSp mod">
        <pc:chgData name="Ignacio Dolz Monzó" userId="9a0c63a1-2083-49fb-8452-21c53739fc82" providerId="ADAL" clId="{180C4FDE-C92F-47EF-9DB9-F9F0E9BC900D}" dt="2020-01-15T12:15:29.789" v="73" actId="14100"/>
        <pc:sldMkLst>
          <pc:docMk/>
          <pc:sldMk cId="3359924456" sldId="11138"/>
        </pc:sldMkLst>
        <pc:spChg chg="mod">
          <ac:chgData name="Ignacio Dolz Monzó" userId="9a0c63a1-2083-49fb-8452-21c53739fc82" providerId="ADAL" clId="{180C4FDE-C92F-47EF-9DB9-F9F0E9BC900D}" dt="2020-01-15T12:15:18.550" v="68" actId="403"/>
          <ac:spMkLst>
            <pc:docMk/>
            <pc:sldMk cId="3359924456" sldId="11138"/>
            <ac:spMk id="8" creationId="{40CD5777-C196-41E9-9BCB-CF5DBA23240B}"/>
          </ac:spMkLst>
        </pc:spChg>
        <pc:spChg chg="mod">
          <ac:chgData name="Ignacio Dolz Monzó" userId="9a0c63a1-2083-49fb-8452-21c53739fc82" providerId="ADAL" clId="{180C4FDE-C92F-47EF-9DB9-F9F0E9BC900D}" dt="2020-01-15T12:15:23.231" v="71" actId="403"/>
          <ac:spMkLst>
            <pc:docMk/>
            <pc:sldMk cId="3359924456" sldId="11138"/>
            <ac:spMk id="9" creationId="{DF658B56-301F-4AAC-BFB9-4DABDE6D425A}"/>
          </ac:spMkLst>
        </pc:spChg>
        <pc:spChg chg="mod">
          <ac:chgData name="Ignacio Dolz Monzó" userId="9a0c63a1-2083-49fb-8452-21c53739fc82" providerId="ADAL" clId="{180C4FDE-C92F-47EF-9DB9-F9F0E9BC900D}" dt="2020-01-15T12:15:29.789" v="73" actId="14100"/>
          <ac:spMkLst>
            <pc:docMk/>
            <pc:sldMk cId="3359924456" sldId="11138"/>
            <ac:spMk id="10" creationId="{BDF89399-C15C-4B34-9251-EA4ED3AE418F}"/>
          </ac:spMkLst>
        </pc:spChg>
      </pc:sldChg>
      <pc:sldChg chg="del">
        <pc:chgData name="Ignacio Dolz Monzó" userId="9a0c63a1-2083-49fb-8452-21c53739fc82" providerId="ADAL" clId="{180C4FDE-C92F-47EF-9DB9-F9F0E9BC900D}" dt="2020-01-15T12:15:42.233" v="74" actId="47"/>
        <pc:sldMkLst>
          <pc:docMk/>
          <pc:sldMk cId="3594820093" sldId="11142"/>
        </pc:sldMkLst>
      </pc:sldChg>
      <pc:sldChg chg="modSp mod">
        <pc:chgData name="Ignacio Dolz Monzó" userId="9a0c63a1-2083-49fb-8452-21c53739fc82" providerId="ADAL" clId="{180C4FDE-C92F-47EF-9DB9-F9F0E9BC900D}" dt="2020-01-15T12:18:18.811" v="169" actId="1076"/>
        <pc:sldMkLst>
          <pc:docMk/>
          <pc:sldMk cId="3716965265" sldId="11144"/>
        </pc:sldMkLst>
        <pc:spChg chg="mod">
          <ac:chgData name="Ignacio Dolz Monzó" userId="9a0c63a1-2083-49fb-8452-21c53739fc82" providerId="ADAL" clId="{180C4FDE-C92F-47EF-9DB9-F9F0E9BC900D}" dt="2020-01-15T12:18:18.811" v="169" actId="1076"/>
          <ac:spMkLst>
            <pc:docMk/>
            <pc:sldMk cId="3716965265" sldId="11144"/>
            <ac:spMk id="6" creationId="{4A5F703E-9BA9-49F8-96BE-AF18C0BD9B60}"/>
          </ac:spMkLst>
        </pc:spChg>
      </pc:sldChg>
      <pc:sldChg chg="addSp modSp mod">
        <pc:chgData name="Ignacio Dolz Monzó" userId="9a0c63a1-2083-49fb-8452-21c53739fc82" providerId="ADAL" clId="{180C4FDE-C92F-47EF-9DB9-F9F0E9BC900D}" dt="2020-01-15T12:18:32.743" v="173" actId="164"/>
        <pc:sldMkLst>
          <pc:docMk/>
          <pc:sldMk cId="4069464792" sldId="11146"/>
        </pc:sldMkLst>
        <pc:grpChg chg="add mod">
          <ac:chgData name="Ignacio Dolz Monzó" userId="9a0c63a1-2083-49fb-8452-21c53739fc82" providerId="ADAL" clId="{180C4FDE-C92F-47EF-9DB9-F9F0E9BC900D}" dt="2020-01-15T12:18:32.743" v="173" actId="164"/>
          <ac:grpSpMkLst>
            <pc:docMk/>
            <pc:sldMk cId="4069464792" sldId="11146"/>
            <ac:grpSpMk id="5" creationId="{AA2510CD-70C4-4054-94B8-78CB640B0E44}"/>
          </ac:grpSpMkLst>
        </pc:grpChg>
        <pc:picChg chg="mod">
          <ac:chgData name="Ignacio Dolz Monzó" userId="9a0c63a1-2083-49fb-8452-21c53739fc82" providerId="ADAL" clId="{180C4FDE-C92F-47EF-9DB9-F9F0E9BC900D}" dt="2020-01-15T12:18:32.743" v="173" actId="164"/>
          <ac:picMkLst>
            <pc:docMk/>
            <pc:sldMk cId="4069464792" sldId="11146"/>
            <ac:picMk id="12" creationId="{344DA990-A739-412D-ABD2-619C14CED3D6}"/>
          </ac:picMkLst>
        </pc:picChg>
        <pc:picChg chg="mod">
          <ac:chgData name="Ignacio Dolz Monzó" userId="9a0c63a1-2083-49fb-8452-21c53739fc82" providerId="ADAL" clId="{180C4FDE-C92F-47EF-9DB9-F9F0E9BC900D}" dt="2020-01-15T12:18:32.743" v="173" actId="164"/>
          <ac:picMkLst>
            <pc:docMk/>
            <pc:sldMk cId="4069464792" sldId="11146"/>
            <ac:picMk id="13" creationId="{CA872147-774C-4AB3-B226-087C422C9324}"/>
          </ac:picMkLst>
        </pc:picChg>
      </pc:sldChg>
      <pc:sldChg chg="del">
        <pc:chgData name="Ignacio Dolz Monzó" userId="9a0c63a1-2083-49fb-8452-21c53739fc82" providerId="ADAL" clId="{180C4FDE-C92F-47EF-9DB9-F9F0E9BC900D}" dt="2020-01-15T12:18:40.558" v="174" actId="47"/>
        <pc:sldMkLst>
          <pc:docMk/>
          <pc:sldMk cId="3920350237" sldId="11148"/>
        </pc:sldMkLst>
      </pc:sldChg>
      <pc:sldChg chg="del">
        <pc:chgData name="Ignacio Dolz Monzó" userId="9a0c63a1-2083-49fb-8452-21c53739fc82" providerId="ADAL" clId="{180C4FDE-C92F-47EF-9DB9-F9F0E9BC900D}" dt="2020-01-15T14:15:05.680" v="219" actId="47"/>
        <pc:sldMkLst>
          <pc:docMk/>
          <pc:sldMk cId="287427652" sldId="11150"/>
        </pc:sldMkLst>
      </pc:sldChg>
      <pc:sldChg chg="del">
        <pc:chgData name="Ignacio Dolz Monzó" userId="9a0c63a1-2083-49fb-8452-21c53739fc82" providerId="ADAL" clId="{180C4FDE-C92F-47EF-9DB9-F9F0E9BC900D}" dt="2020-01-15T14:17:18.884" v="344" actId="47"/>
        <pc:sldMkLst>
          <pc:docMk/>
          <pc:sldMk cId="4227990068" sldId="11155"/>
        </pc:sldMkLst>
      </pc:sldChg>
      <pc:sldChg chg="del">
        <pc:chgData name="Ignacio Dolz Monzó" userId="9a0c63a1-2083-49fb-8452-21c53739fc82" providerId="ADAL" clId="{180C4FDE-C92F-47EF-9DB9-F9F0E9BC900D}" dt="2020-01-15T14:15:59.150" v="224" actId="47"/>
        <pc:sldMkLst>
          <pc:docMk/>
          <pc:sldMk cId="3429929538" sldId="11156"/>
        </pc:sldMkLst>
      </pc:sldChg>
      <pc:sldChg chg="del">
        <pc:chgData name="Ignacio Dolz Monzó" userId="9a0c63a1-2083-49fb-8452-21c53739fc82" providerId="ADAL" clId="{180C4FDE-C92F-47EF-9DB9-F9F0E9BC900D}" dt="2020-01-15T14:18:09.832" v="365" actId="47"/>
        <pc:sldMkLst>
          <pc:docMk/>
          <pc:sldMk cId="944283308" sldId="11158"/>
        </pc:sldMkLst>
      </pc:sldChg>
      <pc:sldChg chg="del">
        <pc:chgData name="Ignacio Dolz Monzó" userId="9a0c63a1-2083-49fb-8452-21c53739fc82" providerId="ADAL" clId="{180C4FDE-C92F-47EF-9DB9-F9F0E9BC900D}" dt="2020-01-15T14:18:10.530" v="366" actId="47"/>
        <pc:sldMkLst>
          <pc:docMk/>
          <pc:sldMk cId="1762532933" sldId="11159"/>
        </pc:sldMkLst>
      </pc:sldChg>
      <pc:sldChg chg="del">
        <pc:chgData name="Ignacio Dolz Monzó" userId="9a0c63a1-2083-49fb-8452-21c53739fc82" providerId="ADAL" clId="{180C4FDE-C92F-47EF-9DB9-F9F0E9BC900D}" dt="2020-01-15T14:15:44.120" v="222" actId="47"/>
        <pc:sldMkLst>
          <pc:docMk/>
          <pc:sldMk cId="3857240948" sldId="11160"/>
        </pc:sldMkLst>
      </pc:sldChg>
      <pc:sldChg chg="del">
        <pc:chgData name="Ignacio Dolz Monzó" userId="9a0c63a1-2083-49fb-8452-21c53739fc82" providerId="ADAL" clId="{180C4FDE-C92F-47EF-9DB9-F9F0E9BC900D}" dt="2020-01-15T14:18:11.214" v="367" actId="47"/>
        <pc:sldMkLst>
          <pc:docMk/>
          <pc:sldMk cId="3098376448" sldId="11161"/>
        </pc:sldMkLst>
      </pc:sldChg>
      <pc:sldChg chg="del">
        <pc:chgData name="Ignacio Dolz Monzó" userId="9a0c63a1-2083-49fb-8452-21c53739fc82" providerId="ADAL" clId="{180C4FDE-C92F-47EF-9DB9-F9F0E9BC900D}" dt="2020-01-15T14:31:41.120" v="451" actId="47"/>
        <pc:sldMkLst>
          <pc:docMk/>
          <pc:sldMk cId="385451006" sldId="11170"/>
        </pc:sldMkLst>
      </pc:sldChg>
      <pc:sldChg chg="addSp delSp modSp mod">
        <pc:chgData name="Ignacio Dolz Monzó" userId="9a0c63a1-2083-49fb-8452-21c53739fc82" providerId="ADAL" clId="{180C4FDE-C92F-47EF-9DB9-F9F0E9BC900D}" dt="2020-01-15T14:21:09.790" v="450" actId="478"/>
        <pc:sldMkLst>
          <pc:docMk/>
          <pc:sldMk cId="1284851719" sldId="11171"/>
        </pc:sldMkLst>
        <pc:spChg chg="del">
          <ac:chgData name="Ignacio Dolz Monzó" userId="9a0c63a1-2083-49fb-8452-21c53739fc82" providerId="ADAL" clId="{180C4FDE-C92F-47EF-9DB9-F9F0E9BC900D}" dt="2020-01-15T14:21:09.790" v="450" actId="478"/>
          <ac:spMkLst>
            <pc:docMk/>
            <pc:sldMk cId="1284851719" sldId="11171"/>
            <ac:spMk id="2" creationId="{1AE2CE98-8C3A-45CB-9188-DB46022A1011}"/>
          </ac:spMkLst>
        </pc:spChg>
        <pc:spChg chg="add mod">
          <ac:chgData name="Ignacio Dolz Monzó" userId="9a0c63a1-2083-49fb-8452-21c53739fc82" providerId="ADAL" clId="{180C4FDE-C92F-47EF-9DB9-F9F0E9BC900D}" dt="2020-01-15T14:21:07.966" v="448" actId="1076"/>
          <ac:spMkLst>
            <pc:docMk/>
            <pc:sldMk cId="1284851719" sldId="11171"/>
            <ac:spMk id="9" creationId="{8FBF560D-2BE7-42D3-8A80-48CFA8939C60}"/>
          </ac:spMkLst>
        </pc:spChg>
        <pc:grpChg chg="add mod">
          <ac:chgData name="Ignacio Dolz Monzó" userId="9a0c63a1-2083-49fb-8452-21c53739fc82" providerId="ADAL" clId="{180C4FDE-C92F-47EF-9DB9-F9F0E9BC900D}" dt="2020-01-15T14:21:07.966" v="448" actId="1076"/>
          <ac:grpSpMkLst>
            <pc:docMk/>
            <pc:sldMk cId="1284851719" sldId="11171"/>
            <ac:grpSpMk id="6" creationId="{6B2654C2-E5F4-4E46-A44F-D8E4ABD25A64}"/>
          </ac:grpSpMkLst>
        </pc:grpChg>
        <pc:picChg chg="del">
          <ac:chgData name="Ignacio Dolz Monzó" userId="9a0c63a1-2083-49fb-8452-21c53739fc82" providerId="ADAL" clId="{180C4FDE-C92F-47EF-9DB9-F9F0E9BC900D}" dt="2020-01-15T14:21:08.969" v="449" actId="478"/>
          <ac:picMkLst>
            <pc:docMk/>
            <pc:sldMk cId="1284851719" sldId="11171"/>
            <ac:picMk id="5" creationId="{47F880D4-A9F9-464B-AB49-9882080B0567}"/>
          </ac:picMkLst>
        </pc:picChg>
      </pc:sldChg>
      <pc:sldChg chg="addSp delSp modSp mod">
        <pc:chgData name="Ignacio Dolz Monzó" userId="9a0c63a1-2083-49fb-8452-21c53739fc82" providerId="ADAL" clId="{180C4FDE-C92F-47EF-9DB9-F9F0E9BC900D}" dt="2020-01-15T14:20:57.271" v="446" actId="1076"/>
        <pc:sldMkLst>
          <pc:docMk/>
          <pc:sldMk cId="3119731005" sldId="11176"/>
        </pc:sldMkLst>
        <pc:spChg chg="add mod">
          <ac:chgData name="Ignacio Dolz Monzó" userId="9a0c63a1-2083-49fb-8452-21c53739fc82" providerId="ADAL" clId="{180C4FDE-C92F-47EF-9DB9-F9F0E9BC900D}" dt="2020-01-15T14:20:57.271" v="446" actId="1076"/>
          <ac:spMkLst>
            <pc:docMk/>
            <pc:sldMk cId="3119731005" sldId="11176"/>
            <ac:spMk id="13" creationId="{43B1E08C-E147-4C25-B40E-36CC13C734B7}"/>
          </ac:spMkLst>
        </pc:spChg>
        <pc:grpChg chg="add mod">
          <ac:chgData name="Ignacio Dolz Monzó" userId="9a0c63a1-2083-49fb-8452-21c53739fc82" providerId="ADAL" clId="{180C4FDE-C92F-47EF-9DB9-F9F0E9BC900D}" dt="2020-01-15T14:20:53.158" v="445" actId="1076"/>
          <ac:grpSpMkLst>
            <pc:docMk/>
            <pc:sldMk cId="3119731005" sldId="11176"/>
            <ac:grpSpMk id="10" creationId="{34E5A341-E9D9-47BE-9497-23F8023A690D}"/>
          </ac:grpSpMkLst>
        </pc:grpChg>
        <pc:picChg chg="del">
          <ac:chgData name="Ignacio Dolz Monzó" userId="9a0c63a1-2083-49fb-8452-21c53739fc82" providerId="ADAL" clId="{180C4FDE-C92F-47EF-9DB9-F9F0E9BC900D}" dt="2020-01-15T14:20:47.607" v="443" actId="478"/>
          <ac:picMkLst>
            <pc:docMk/>
            <pc:sldMk cId="3119731005" sldId="11176"/>
            <ac:picMk id="9" creationId="{5500013F-42B1-4E39-8886-C3CECB6804A6}"/>
          </ac:picMkLst>
        </pc:picChg>
      </pc:sldChg>
      <pc:sldChg chg="addSp delSp modSp mod">
        <pc:chgData name="Ignacio Dolz Monzó" userId="9a0c63a1-2083-49fb-8452-21c53739fc82" providerId="ADAL" clId="{180C4FDE-C92F-47EF-9DB9-F9F0E9BC900D}" dt="2020-01-15T14:18:02.980" v="363" actId="207"/>
        <pc:sldMkLst>
          <pc:docMk/>
          <pc:sldMk cId="1808737483" sldId="11177"/>
        </pc:sldMkLst>
        <pc:spChg chg="add mod">
          <ac:chgData name="Ignacio Dolz Monzó" userId="9a0c63a1-2083-49fb-8452-21c53739fc82" providerId="ADAL" clId="{180C4FDE-C92F-47EF-9DB9-F9F0E9BC900D}" dt="2020-01-15T14:18:02.980" v="363" actId="207"/>
          <ac:spMkLst>
            <pc:docMk/>
            <pc:sldMk cId="1808737483" sldId="11177"/>
            <ac:spMk id="23" creationId="{FAC65392-8AAE-475D-88DC-75E275A6367A}"/>
          </ac:spMkLst>
        </pc:spChg>
        <pc:grpChg chg="add mod">
          <ac:chgData name="Ignacio Dolz Monzó" userId="9a0c63a1-2083-49fb-8452-21c53739fc82" providerId="ADAL" clId="{180C4FDE-C92F-47EF-9DB9-F9F0E9BC900D}" dt="2020-01-15T14:17:46.300" v="353" actId="1076"/>
          <ac:grpSpMkLst>
            <pc:docMk/>
            <pc:sldMk cId="1808737483" sldId="11177"/>
            <ac:grpSpMk id="20" creationId="{BB0727E8-DBBD-43AD-8642-C204B0AC1D2A}"/>
          </ac:grpSpMkLst>
        </pc:grpChg>
        <pc:picChg chg="del mod">
          <ac:chgData name="Ignacio Dolz Monzó" userId="9a0c63a1-2083-49fb-8452-21c53739fc82" providerId="ADAL" clId="{180C4FDE-C92F-47EF-9DB9-F9F0E9BC900D}" dt="2020-01-15T14:17:33.530" v="346" actId="478"/>
          <ac:picMkLst>
            <pc:docMk/>
            <pc:sldMk cId="1808737483" sldId="11177"/>
            <ac:picMk id="5" creationId="{D1F4FDDD-43BC-4E4E-8227-1C5C184900E8}"/>
          </ac:picMkLst>
        </pc:picChg>
        <pc:picChg chg="add mod">
          <ac:chgData name="Ignacio Dolz Monzó" userId="9a0c63a1-2083-49fb-8452-21c53739fc82" providerId="ADAL" clId="{180C4FDE-C92F-47EF-9DB9-F9F0E9BC900D}" dt="2020-01-15T14:17:41.531" v="350" actId="1076"/>
          <ac:picMkLst>
            <pc:docMk/>
            <pc:sldMk cId="1808737483" sldId="11177"/>
            <ac:picMk id="24" creationId="{3EC4C640-9402-4C59-9876-6D270F6F2923}"/>
          </ac:picMkLst>
        </pc:picChg>
      </pc:sldChg>
      <pc:sldChg chg="del">
        <pc:chgData name="Ignacio Dolz Monzó" userId="9a0c63a1-2083-49fb-8452-21c53739fc82" providerId="ADAL" clId="{180C4FDE-C92F-47EF-9DB9-F9F0E9BC900D}" dt="2020-01-15T12:18:24.499" v="170" actId="47"/>
        <pc:sldMkLst>
          <pc:docMk/>
          <pc:sldMk cId="205165884" sldId="11178"/>
        </pc:sldMkLst>
      </pc:sldChg>
      <pc:sldChg chg="del">
        <pc:chgData name="Ignacio Dolz Monzó" userId="9a0c63a1-2083-49fb-8452-21c53739fc82" providerId="ADAL" clId="{180C4FDE-C92F-47EF-9DB9-F9F0E9BC900D}" dt="2020-01-15T14:15:41.056" v="221" actId="47"/>
        <pc:sldMkLst>
          <pc:docMk/>
          <pc:sldMk cId="1419356809" sldId="11182"/>
        </pc:sldMkLst>
      </pc:sldChg>
      <pc:sldChg chg="addSp modSp mod modShow">
        <pc:chgData name="Ignacio Dolz Monzó" userId="9a0c63a1-2083-49fb-8452-21c53739fc82" providerId="ADAL" clId="{180C4FDE-C92F-47EF-9DB9-F9F0E9BC900D}" dt="2020-01-15T14:15:07.647" v="220" actId="729"/>
        <pc:sldMkLst>
          <pc:docMk/>
          <pc:sldMk cId="2310756947" sldId="11183"/>
        </pc:sldMkLst>
        <pc:spChg chg="mod">
          <ac:chgData name="Ignacio Dolz Monzó" userId="9a0c63a1-2083-49fb-8452-21c53739fc82" providerId="ADAL" clId="{180C4FDE-C92F-47EF-9DB9-F9F0E9BC900D}" dt="2020-01-15T12:19:56.053" v="217" actId="404"/>
          <ac:spMkLst>
            <pc:docMk/>
            <pc:sldMk cId="2310756947" sldId="11183"/>
            <ac:spMk id="3" creationId="{F3B96E4C-3534-4B32-84BC-842B6A49DABF}"/>
          </ac:spMkLst>
        </pc:spChg>
        <pc:spChg chg="mod">
          <ac:chgData name="Ignacio Dolz Monzó" userId="9a0c63a1-2083-49fb-8452-21c53739fc82" providerId="ADAL" clId="{180C4FDE-C92F-47EF-9DB9-F9F0E9BC900D}" dt="2020-01-15T12:19:48.516" v="215" actId="1038"/>
          <ac:spMkLst>
            <pc:docMk/>
            <pc:sldMk cId="2310756947" sldId="11183"/>
            <ac:spMk id="6" creationId="{B9F5ED3E-AD33-40B0-B6D7-D1D54827EF4A}"/>
          </ac:spMkLst>
        </pc:spChg>
        <pc:spChg chg="mod">
          <ac:chgData name="Ignacio Dolz Monzó" userId="9a0c63a1-2083-49fb-8452-21c53739fc82" providerId="ADAL" clId="{180C4FDE-C92F-47EF-9DB9-F9F0E9BC900D}" dt="2020-01-15T12:19:48.516" v="215" actId="1038"/>
          <ac:spMkLst>
            <pc:docMk/>
            <pc:sldMk cId="2310756947" sldId="11183"/>
            <ac:spMk id="7" creationId="{4C70843C-195D-4867-A31B-8942DB3ED970}"/>
          </ac:spMkLst>
        </pc:spChg>
        <pc:spChg chg="mod">
          <ac:chgData name="Ignacio Dolz Monzó" userId="9a0c63a1-2083-49fb-8452-21c53739fc82" providerId="ADAL" clId="{180C4FDE-C92F-47EF-9DB9-F9F0E9BC900D}" dt="2020-01-15T12:19:48.516" v="215" actId="1038"/>
          <ac:spMkLst>
            <pc:docMk/>
            <pc:sldMk cId="2310756947" sldId="11183"/>
            <ac:spMk id="8" creationId="{FFA18A09-3A57-45CB-9C2D-464650A08E69}"/>
          </ac:spMkLst>
        </pc:spChg>
        <pc:spChg chg="mod">
          <ac:chgData name="Ignacio Dolz Monzó" userId="9a0c63a1-2083-49fb-8452-21c53739fc82" providerId="ADAL" clId="{180C4FDE-C92F-47EF-9DB9-F9F0E9BC900D}" dt="2020-01-15T12:19:48.516" v="215" actId="1038"/>
          <ac:spMkLst>
            <pc:docMk/>
            <pc:sldMk cId="2310756947" sldId="11183"/>
            <ac:spMk id="9" creationId="{F8DCA286-11DA-4601-82CD-8FCC176EF4C1}"/>
          </ac:spMkLst>
        </pc:spChg>
        <pc:spChg chg="mod">
          <ac:chgData name="Ignacio Dolz Monzó" userId="9a0c63a1-2083-49fb-8452-21c53739fc82" providerId="ADAL" clId="{180C4FDE-C92F-47EF-9DB9-F9F0E9BC900D}" dt="2020-01-15T12:19:48.516" v="215" actId="1038"/>
          <ac:spMkLst>
            <pc:docMk/>
            <pc:sldMk cId="2310756947" sldId="11183"/>
            <ac:spMk id="10" creationId="{AFCB69CE-8650-4A78-8DA5-18A6E047FD18}"/>
          </ac:spMkLst>
        </pc:spChg>
        <pc:spChg chg="mod">
          <ac:chgData name="Ignacio Dolz Monzó" userId="9a0c63a1-2083-49fb-8452-21c53739fc82" providerId="ADAL" clId="{180C4FDE-C92F-47EF-9DB9-F9F0E9BC900D}" dt="2020-01-15T12:19:48.516" v="215" actId="1038"/>
          <ac:spMkLst>
            <pc:docMk/>
            <pc:sldMk cId="2310756947" sldId="11183"/>
            <ac:spMk id="11" creationId="{3E25AEA5-5BA3-4A51-BBD6-1781397200EF}"/>
          </ac:spMkLst>
        </pc:spChg>
        <pc:spChg chg="mod">
          <ac:chgData name="Ignacio Dolz Monzó" userId="9a0c63a1-2083-49fb-8452-21c53739fc82" providerId="ADAL" clId="{180C4FDE-C92F-47EF-9DB9-F9F0E9BC900D}" dt="2020-01-15T12:19:48.516" v="215" actId="1038"/>
          <ac:spMkLst>
            <pc:docMk/>
            <pc:sldMk cId="2310756947" sldId="11183"/>
            <ac:spMk id="12" creationId="{72D7E6BA-9B90-4ED2-B9A1-ED483A7823F8}"/>
          </ac:spMkLst>
        </pc:spChg>
        <pc:spChg chg="add mod">
          <ac:chgData name="Ignacio Dolz Monzó" userId="9a0c63a1-2083-49fb-8452-21c53739fc82" providerId="ADAL" clId="{180C4FDE-C92F-47EF-9DB9-F9F0E9BC900D}" dt="2020-01-15T12:20:04.491" v="218" actId="1076"/>
          <ac:spMkLst>
            <pc:docMk/>
            <pc:sldMk cId="2310756947" sldId="11183"/>
            <ac:spMk id="13" creationId="{AEE12B93-5547-4EC6-861C-BA0A0ADECD49}"/>
          </ac:spMkLst>
        </pc:spChg>
        <pc:picChg chg="mod">
          <ac:chgData name="Ignacio Dolz Monzó" userId="9a0c63a1-2083-49fb-8452-21c53739fc82" providerId="ADAL" clId="{180C4FDE-C92F-47EF-9DB9-F9F0E9BC900D}" dt="2020-01-15T12:19:48.516" v="215" actId="1038"/>
          <ac:picMkLst>
            <pc:docMk/>
            <pc:sldMk cId="2310756947" sldId="11183"/>
            <ac:picMk id="14" creationId="{1349E47D-4518-48C2-9C2D-67AA0F1E3BB2}"/>
          </ac:picMkLst>
        </pc:picChg>
      </pc:sldChg>
      <pc:sldChg chg="addSp delSp modSp add mod">
        <pc:chgData name="Ignacio Dolz Monzó" userId="9a0c63a1-2083-49fb-8452-21c53739fc82" providerId="ADAL" clId="{180C4FDE-C92F-47EF-9DB9-F9F0E9BC900D}" dt="2020-01-15T12:18:07.340" v="163" actId="688"/>
        <pc:sldMkLst>
          <pc:docMk/>
          <pc:sldMk cId="4182032919" sldId="11185"/>
        </pc:sldMkLst>
        <pc:spChg chg="mod ord">
          <ac:chgData name="Ignacio Dolz Monzó" userId="9a0c63a1-2083-49fb-8452-21c53739fc82" providerId="ADAL" clId="{180C4FDE-C92F-47EF-9DB9-F9F0E9BC900D}" dt="2020-01-15T12:18:07.340" v="163" actId="688"/>
          <ac:spMkLst>
            <pc:docMk/>
            <pc:sldMk cId="4182032919" sldId="11185"/>
            <ac:spMk id="2" creationId="{9414002C-36FA-45F5-B665-507D6DB1AE96}"/>
          </ac:spMkLst>
        </pc:spChg>
        <pc:spChg chg="del">
          <ac:chgData name="Ignacio Dolz Monzó" userId="9a0c63a1-2083-49fb-8452-21c53739fc82" providerId="ADAL" clId="{180C4FDE-C92F-47EF-9DB9-F9F0E9BC900D}" dt="2020-01-15T12:16:32.333" v="83" actId="478"/>
          <ac:spMkLst>
            <pc:docMk/>
            <pc:sldMk cId="4182032919" sldId="11185"/>
            <ac:spMk id="3" creationId="{16B9BC63-50F0-411E-9F7D-9EE8C960B609}"/>
          </ac:spMkLst>
        </pc:spChg>
        <pc:grpChg chg="add mod">
          <ac:chgData name="Ignacio Dolz Monzó" userId="9a0c63a1-2083-49fb-8452-21c53739fc82" providerId="ADAL" clId="{180C4FDE-C92F-47EF-9DB9-F9F0E9BC900D}" dt="2020-01-15T12:18:01.716" v="161" actId="1076"/>
          <ac:grpSpMkLst>
            <pc:docMk/>
            <pc:sldMk cId="4182032919" sldId="11185"/>
            <ac:grpSpMk id="4" creationId="{04DCFFEB-BF8F-489E-85A2-CDD7A50F2D9B}"/>
          </ac:grpSpMkLst>
        </pc:grpChg>
        <pc:grpChg chg="add del mod">
          <ac:chgData name="Ignacio Dolz Monzó" userId="9a0c63a1-2083-49fb-8452-21c53739fc82" providerId="ADAL" clId="{180C4FDE-C92F-47EF-9DB9-F9F0E9BC900D}" dt="2020-01-15T12:17:19.108" v="151"/>
          <ac:grpSpMkLst>
            <pc:docMk/>
            <pc:sldMk cId="4182032919" sldId="11185"/>
            <ac:grpSpMk id="7" creationId="{F26C28E8-8BBF-4983-A465-04F32C5C2254}"/>
          </ac:grpSpMkLst>
        </pc:grpChg>
        <pc:picChg chg="add mod">
          <ac:chgData name="Ignacio Dolz Monzó" userId="9a0c63a1-2083-49fb-8452-21c53739fc82" providerId="ADAL" clId="{180C4FDE-C92F-47EF-9DB9-F9F0E9BC900D}" dt="2020-01-15T12:17:46.483" v="156" actId="1076"/>
          <ac:picMkLst>
            <pc:docMk/>
            <pc:sldMk cId="4182032919" sldId="11185"/>
            <ac:picMk id="75" creationId="{9D486947-9E2E-4FB9-A63D-FF573434A48E}"/>
          </ac:picMkLst>
        </pc:picChg>
      </pc:sldChg>
      <pc:sldChg chg="addSp delSp modSp add mod">
        <pc:chgData name="Ignacio Dolz Monzó" userId="9a0c63a1-2083-49fb-8452-21c53739fc82" providerId="ADAL" clId="{180C4FDE-C92F-47EF-9DB9-F9F0E9BC900D}" dt="2020-01-15T14:19:47.994" v="430" actId="1076"/>
        <pc:sldMkLst>
          <pc:docMk/>
          <pc:sldMk cId="3388115059" sldId="11186"/>
        </pc:sldMkLst>
        <pc:spChg chg="mod">
          <ac:chgData name="Ignacio Dolz Monzó" userId="9a0c63a1-2083-49fb-8452-21c53739fc82" providerId="ADAL" clId="{180C4FDE-C92F-47EF-9DB9-F9F0E9BC900D}" dt="2020-01-15T14:19:47.994" v="430" actId="1076"/>
          <ac:spMkLst>
            <pc:docMk/>
            <pc:sldMk cId="3388115059" sldId="11186"/>
            <ac:spMk id="2" creationId="{9414002C-36FA-45F5-B665-507D6DB1AE96}"/>
          </ac:spMkLst>
        </pc:spChg>
        <pc:spChg chg="add mod">
          <ac:chgData name="Ignacio Dolz Monzó" userId="9a0c63a1-2083-49fb-8452-21c53739fc82" providerId="ADAL" clId="{180C4FDE-C92F-47EF-9DB9-F9F0E9BC900D}" dt="2020-01-15T14:16:38.497" v="343" actId="20577"/>
          <ac:spMkLst>
            <pc:docMk/>
            <pc:sldMk cId="3388115059" sldId="11186"/>
            <ac:spMk id="3" creationId="{5FD507D1-7D7D-47F1-A654-36C29FE198AE}"/>
          </ac:spMkLst>
        </pc:spChg>
        <pc:spChg chg="add mod">
          <ac:chgData name="Ignacio Dolz Monzó" userId="9a0c63a1-2083-49fb-8452-21c53739fc82" providerId="ADAL" clId="{180C4FDE-C92F-47EF-9DB9-F9F0E9BC900D}" dt="2020-01-15T14:16:12.280" v="228" actId="1076"/>
          <ac:spMkLst>
            <pc:docMk/>
            <pc:sldMk cId="3388115059" sldId="11186"/>
            <ac:spMk id="7" creationId="{F1F1E842-9A1A-45A5-948F-42ECB21EC5D0}"/>
          </ac:spMkLst>
        </pc:spChg>
        <pc:spChg chg="add del mod">
          <ac:chgData name="Ignacio Dolz Monzó" userId="9a0c63a1-2083-49fb-8452-21c53739fc82" providerId="ADAL" clId="{180C4FDE-C92F-47EF-9DB9-F9F0E9BC900D}" dt="2020-01-15T14:16:15.780" v="230" actId="21"/>
          <ac:spMkLst>
            <pc:docMk/>
            <pc:sldMk cId="3388115059" sldId="11186"/>
            <ac:spMk id="8" creationId="{96575190-6833-40ED-A507-0587BB2E9755}"/>
          </ac:spMkLst>
        </pc:spChg>
        <pc:grpChg chg="mod">
          <ac:chgData name="Ignacio Dolz Monzó" userId="9a0c63a1-2083-49fb-8452-21c53739fc82" providerId="ADAL" clId="{180C4FDE-C92F-47EF-9DB9-F9F0E9BC900D}" dt="2020-01-15T14:19:37.447" v="422" actId="1076"/>
          <ac:grpSpMkLst>
            <pc:docMk/>
            <pc:sldMk cId="3388115059" sldId="11186"/>
            <ac:grpSpMk id="4" creationId="{04DCFFEB-BF8F-489E-85A2-CDD7A50F2D9B}"/>
          </ac:grpSpMkLst>
        </pc:gr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0-01-02T02:55:11.834" idx="1">
    <p:pos x="8243" y="591"/>
    <p:text>[@Ignacio Dolz Monzó] todo esto no es medible en TeamsChamp por parte del cliente, ¿cómo lo van a hacer?</p:text>
    <p:extLst>
      <p:ext uri="{C676402C-5697-4E1C-873F-D02D1690AC5C}">
        <p15:threadingInfo xmlns:p15="http://schemas.microsoft.com/office/powerpoint/2012/main" timeZoneBias="480"/>
      </p:ext>
    </p:extLst>
  </p:cm>
  <p:cm authorId="1" dt="2020-01-02T18:11:20.748" idx="4">
    <p:pos x="8243" y="687"/>
    <p:text>Deberiamos de vincularlo a la seccion de análisis, donde se cuenta el informe de consumo de MS o Teamspower, eso serviría? [@Alberto Díaz Martín] o te refieres a pensar otro tipo de indicadores que sean medibles en tchamp?</p:text>
    <p:extLst>
      <p:ext uri="{C676402C-5697-4E1C-873F-D02D1690AC5C}">
        <p15:threadingInfo xmlns:p15="http://schemas.microsoft.com/office/powerpoint/2012/main" timeZoneBias="-60">
          <p15:parentCm authorId="2" idx="1"/>
        </p15:threadingInfo>
      </p:ext>
    </p:extLst>
  </p:cm>
  <p:cm authorId="2" dt="2020-01-03T01:30:51.506" idx="4">
    <p:pos x="8243" y="783"/>
    <p:text>si ponemos esto es porque en algún sitio de TeamsChamp o en TeamsPower existen los indicadores, no podemos hacerles medir algo que no tengamos en nuestro producto</p:text>
    <p:extLst>
      <p:ext uri="{C676402C-5697-4E1C-873F-D02D1690AC5C}">
        <p15:threadingInfo xmlns:p15="http://schemas.microsoft.com/office/powerpoint/2012/main" timeZoneBias="480">
          <p15:parentCm authorId="2" idx="1"/>
        </p15:threadingInfo>
      </p:ext>
    </p:extLst>
  </p:cm>
  <p:cm authorId="1" dt="2020-01-08T09:44:16.143" idx="6">
    <p:pos x="8243" y="879"/>
    <p:text>[@Alberto Díaz Martín] no me habia notificado :( le dfoy una vuelta a los indicadores ;) y los oriento a teamschamp :)</p:text>
    <p:extLst>
      <p:ext uri="{C676402C-5697-4E1C-873F-D02D1690AC5C}">
        <p15:threadingInfo xmlns:p15="http://schemas.microsoft.com/office/powerpoint/2012/main" timeZoneBias="-60">
          <p15:parentCm authorId="2" idx="1"/>
        </p15:threadingInfo>
      </p:ext>
    </p:extLst>
  </p:cm>
  <p:cm authorId="2" dt="2020-01-08T02:23:29.711" idx="5">
    <p:pos x="8243" y="975"/>
    <p:text>[@Ignacio Dolz Monzó]  o TC o TP, los que podamos ver en ambos
</p:text>
    <p:extLst>
      <p:ext uri="{C676402C-5697-4E1C-873F-D02D1690AC5C}">
        <p15:threadingInfo xmlns:p15="http://schemas.microsoft.com/office/powerpoint/2012/main" timeZoneBias="48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1-02T02:57:32.490" idx="2">
    <p:pos x="8050" y="188"/>
    <p:text>[@Ignacio Dolz Monzó] deberíamos de plantearlo para el roadmap
</p:text>
    <p:extLst>
      <p:ext uri="{C676402C-5697-4E1C-873F-D02D1690AC5C}">
        <p15:threadingInfo xmlns:p15="http://schemas.microsoft.com/office/powerpoint/2012/main" timeZoneBias="480"/>
      </p:ext>
    </p:extLst>
  </p:cm>
  <p:cm authorId="1" dt="2020-01-02T18:12:11.438" idx="5">
    <p:pos x="8050" y="284"/>
    <p:text>a que te refieres? que se puedan otrogar badges desde Tchamp? Es muy buena idea, ya que van identificados! (nos podriamos conectarnos a credly o aclaim [@Alberto Díaz Martín]) :P</p:text>
    <p:extLst>
      <p:ext uri="{C676402C-5697-4E1C-873F-D02D1690AC5C}">
        <p15:threadingInfo xmlns:p15="http://schemas.microsoft.com/office/powerpoint/2012/main" timeZoneBias="-60">
          <p15:parentCm authorId="2" idx="2"/>
        </p15:threadingInfo>
      </p:ext>
    </p:extLst>
  </p:cm>
  <p:cm authorId="2" dt="2020-01-03T01:29:27.533" idx="3">
    <p:pos x="8050" y="380"/>
    <p:text>eso es, vamos a pensarlo para el backlog de este año, o incluso, generar nuestros propios badges sin conectar a ninguna plataforma
</p:text>
    <p:extLst>
      <p:ext uri="{C676402C-5697-4E1C-873F-D02D1690AC5C}">
        <p15:threadingInfo xmlns:p15="http://schemas.microsoft.com/office/powerpoint/2012/main" timeZoneBias="480">
          <p15:parentCm authorId="2" idx="2"/>
        </p15:threadingInfo>
      </p:ext>
    </p:extLst>
  </p:cm>
  <p:cm authorId="1" dt="2020-01-08T09:44:36.792" idx="7">
    <p:pos x="8050" y="476"/>
    <p:text>[@Alberto Díaz Martín] i love it! ;)</p:text>
    <p:extLst>
      <p:ext uri="{C676402C-5697-4E1C-873F-D02D1690AC5C}">
        <p15:threadingInfo xmlns:p15="http://schemas.microsoft.com/office/powerpoint/2012/main" timeZoneBias="-60">
          <p15:parentCm authorId="2" idx="2"/>
        </p15:threadingInfo>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90F26-2714-413E-B383-B767EFCC59D8}"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1A555CC5-B355-4B71-87AC-C445EDDEBA8F}">
      <dgm:prSet custT="1"/>
      <dgm:spPr/>
      <dgm:t>
        <a:bodyPr/>
        <a:lstStyle/>
        <a:p>
          <a:pPr>
            <a:lnSpc>
              <a:spcPct val="100000"/>
            </a:lnSpc>
          </a:pPr>
          <a:r>
            <a:rPr lang="es-ES" sz="1400" kern="1200" dirty="0">
              <a:solidFill>
                <a:schemeClr val="bg1"/>
              </a:solidFill>
            </a:rPr>
            <a:t>La </a:t>
          </a:r>
          <a:r>
            <a:rPr lang="es-ES" sz="1400" b="1" kern="1200" dirty="0">
              <a:solidFill>
                <a:prstClr val="white"/>
              </a:solidFill>
              <a:latin typeface="Segoe UI Semibold" panose="020B0702040204020203" pitchFamily="34" charset="0"/>
              <a:ea typeface="+mn-ea"/>
              <a:cs typeface="Segoe UI Semibold" panose="020B0702040204020203" pitchFamily="34" charset="0"/>
            </a:rPr>
            <a:t>gamificación</a:t>
          </a:r>
          <a:r>
            <a:rPr lang="es-ES" sz="1400" kern="1200" dirty="0">
              <a:solidFill>
                <a:schemeClr val="bg1"/>
              </a:solidFill>
            </a:rPr>
            <a:t> y la </a:t>
          </a:r>
          <a:r>
            <a:rPr lang="es-ES" sz="1400" b="1" kern="1200" dirty="0">
              <a:solidFill>
                <a:prstClr val="white"/>
              </a:solidFill>
              <a:latin typeface="Segoe UI Semibold" panose="020B0702040204020203" pitchFamily="34" charset="0"/>
              <a:ea typeface="+mn-ea"/>
              <a:cs typeface="Segoe UI Semibold" panose="020B0702040204020203" pitchFamily="34" charset="0"/>
            </a:rPr>
            <a:t>comunicación</a:t>
          </a:r>
          <a:r>
            <a:rPr lang="es-ES" sz="1400" kern="1200" dirty="0">
              <a:solidFill>
                <a:schemeClr val="bg1"/>
              </a:solidFill>
            </a:rPr>
            <a:t> </a:t>
          </a:r>
          <a:r>
            <a:rPr lang="es-ES" sz="1400" b="1" kern="1200" dirty="0">
              <a:solidFill>
                <a:schemeClr val="bg1"/>
              </a:solidFill>
            </a:rPr>
            <a:t>son esenciales </a:t>
          </a:r>
          <a:r>
            <a:rPr lang="es-ES" sz="1400" kern="1200" dirty="0">
              <a:solidFill>
                <a:schemeClr val="bg1"/>
              </a:solidFill>
            </a:rPr>
            <a:t>para completar el Programa de Adopción de Microsoft 365 cuando introducimos TeamsChamp.</a:t>
          </a:r>
          <a:r>
            <a:rPr lang="es-ES" sz="1400" kern="1200" dirty="0"/>
            <a:t> </a:t>
          </a:r>
          <a:endParaRPr lang="en-US" sz="1400" kern="1200" dirty="0"/>
        </a:p>
      </dgm:t>
    </dgm:pt>
    <dgm:pt modelId="{3912445F-FB29-4660-A30F-0C62DF7D4A9F}" type="parTrans" cxnId="{516B5BA8-69A0-4F34-8941-620BA348AE2F}">
      <dgm:prSet/>
      <dgm:spPr/>
      <dgm:t>
        <a:bodyPr/>
        <a:lstStyle/>
        <a:p>
          <a:endParaRPr lang="en-US"/>
        </a:p>
      </dgm:t>
    </dgm:pt>
    <dgm:pt modelId="{650C9D24-0010-416C-96A2-9E5F100618C3}" type="sibTrans" cxnId="{516B5BA8-69A0-4F34-8941-620BA348AE2F}">
      <dgm:prSet/>
      <dgm:spPr/>
      <dgm:t>
        <a:bodyPr/>
        <a:lstStyle/>
        <a:p>
          <a:pPr>
            <a:lnSpc>
              <a:spcPct val="100000"/>
            </a:lnSpc>
          </a:pPr>
          <a:endParaRPr lang="en-US"/>
        </a:p>
      </dgm:t>
    </dgm:pt>
    <dgm:pt modelId="{F2351336-9874-464F-8255-8DA71FA9A309}">
      <dgm:prSet custT="1"/>
      <dgm:spPr/>
      <dgm:t>
        <a:bodyPr/>
        <a:lstStyle/>
        <a:p>
          <a:pPr>
            <a:lnSpc>
              <a:spcPct val="100000"/>
            </a:lnSpc>
          </a:pPr>
          <a:r>
            <a:rPr lang="es-ES" sz="1400" kern="1200" dirty="0">
              <a:solidFill>
                <a:schemeClr val="bg1"/>
              </a:solidFill>
            </a:rPr>
            <a:t>Gracias a este programa podrás desarrollar de manera </a:t>
          </a:r>
          <a:r>
            <a:rPr lang="es-ES" sz="1400" b="1" kern="1200" dirty="0">
              <a:solidFill>
                <a:prstClr val="white"/>
              </a:solidFill>
              <a:latin typeface="Segoe UI Semibold" panose="020B0702040204020203" pitchFamily="34" charset="0"/>
              <a:ea typeface="+mn-ea"/>
              <a:cs typeface="Segoe UI Semibold" panose="020B0702040204020203" pitchFamily="34" charset="0"/>
            </a:rPr>
            <a:t>rápida</a:t>
          </a:r>
          <a:r>
            <a:rPr lang="es-ES" sz="1400" kern="1200" dirty="0">
              <a:solidFill>
                <a:schemeClr val="bg1"/>
              </a:solidFill>
            </a:rPr>
            <a:t> </a:t>
          </a:r>
          <a:r>
            <a:rPr lang="es-ES" sz="1400" b="1" kern="1200" dirty="0">
              <a:solidFill>
                <a:schemeClr val="bg1"/>
              </a:solidFill>
            </a:rPr>
            <a:t>y </a:t>
          </a:r>
          <a:r>
            <a:rPr lang="es-ES" sz="1400" b="1" kern="1200" dirty="0">
              <a:solidFill>
                <a:schemeClr val="bg1"/>
              </a:solidFill>
              <a:latin typeface="Segoe UI Semibold" panose="020B0702040204020203" pitchFamily="34" charset="0"/>
              <a:cs typeface="Segoe UI Semibold" panose="020B0702040204020203" pitchFamily="34" charset="0"/>
            </a:rPr>
            <a:t>sencilla</a:t>
          </a:r>
          <a:r>
            <a:rPr lang="es-ES" sz="1400" b="1" kern="1200" dirty="0">
              <a:solidFill>
                <a:schemeClr val="bg1"/>
              </a:solidFill>
            </a:rPr>
            <a:t> </a:t>
          </a:r>
          <a:r>
            <a:rPr lang="es-ES" sz="1400" kern="1200" dirty="0">
              <a:solidFill>
                <a:schemeClr val="bg1"/>
              </a:solidFill>
            </a:rPr>
            <a:t>un plan de comunicación y gamificación que te ayudará a sacarle todo el partido a </a:t>
          </a:r>
          <a:r>
            <a:rPr lang="es-ES" sz="1400" b="1" kern="1200" dirty="0">
              <a:solidFill>
                <a:schemeClr val="bg1"/>
              </a:solidFill>
            </a:rPr>
            <a:t>TeamsChamp</a:t>
          </a:r>
          <a:r>
            <a:rPr lang="es-ES" sz="1400" kern="1200" dirty="0">
              <a:solidFill>
                <a:schemeClr val="bg1"/>
              </a:solidFill>
            </a:rPr>
            <a:t> en el menor tiempo posible</a:t>
          </a:r>
          <a:r>
            <a:rPr lang="es-ES" sz="1400" kern="1200" dirty="0"/>
            <a:t>.</a:t>
          </a:r>
          <a:endParaRPr lang="en-US" sz="1400" kern="1200" dirty="0"/>
        </a:p>
      </dgm:t>
    </dgm:pt>
    <dgm:pt modelId="{C41606FB-2B6A-4309-BB34-2B0970874861}" type="parTrans" cxnId="{62C46740-D9C5-4C28-B7AB-DBDDAE861347}">
      <dgm:prSet/>
      <dgm:spPr/>
      <dgm:t>
        <a:bodyPr/>
        <a:lstStyle/>
        <a:p>
          <a:endParaRPr lang="en-US"/>
        </a:p>
      </dgm:t>
    </dgm:pt>
    <dgm:pt modelId="{697E55CB-29B9-4310-AD32-7DB3D3A2C110}" type="sibTrans" cxnId="{62C46740-D9C5-4C28-B7AB-DBDDAE861347}">
      <dgm:prSet/>
      <dgm:spPr/>
      <dgm:t>
        <a:bodyPr/>
        <a:lstStyle/>
        <a:p>
          <a:pPr>
            <a:lnSpc>
              <a:spcPct val="100000"/>
            </a:lnSpc>
          </a:pPr>
          <a:endParaRPr lang="en-US"/>
        </a:p>
      </dgm:t>
    </dgm:pt>
    <dgm:pt modelId="{8FC34776-285B-4F7B-A249-8FF955B8676A}">
      <dgm:prSet custT="1"/>
      <dgm:spPr/>
      <dgm:t>
        <a:bodyPr/>
        <a:lstStyle/>
        <a:p>
          <a:pPr>
            <a:lnSpc>
              <a:spcPct val="100000"/>
            </a:lnSpc>
          </a:pPr>
          <a:r>
            <a:rPr lang="es-ES" sz="1400" kern="1200" dirty="0">
              <a:solidFill>
                <a:schemeClr val="bg1"/>
              </a:solidFill>
            </a:rPr>
            <a:t>El programa muestra cómo aplicar diferentes dinámicas de gamificación para mantener el interés y generar </a:t>
          </a:r>
          <a:r>
            <a:rPr lang="es-ES" sz="1400" b="1" kern="1200" dirty="0" err="1">
              <a:solidFill>
                <a:prstClr val="white"/>
              </a:solidFill>
              <a:latin typeface="Segoe UI Semibold" panose="020B0702040204020203" pitchFamily="34" charset="0"/>
              <a:ea typeface="+mn-ea"/>
              <a:cs typeface="Segoe UI Semibold" panose="020B0702040204020203" pitchFamily="34" charset="0"/>
            </a:rPr>
            <a:t>engagement</a:t>
          </a:r>
          <a:r>
            <a:rPr lang="es-ES" sz="1400" b="1" kern="1200" dirty="0">
              <a:solidFill>
                <a:prstClr val="white"/>
              </a:solidFill>
              <a:latin typeface="Segoe UI Semibold" panose="020B0702040204020203" pitchFamily="34" charset="0"/>
              <a:ea typeface="+mn-ea"/>
              <a:cs typeface="Segoe UI Semibold" panose="020B0702040204020203" pitchFamily="34" charset="0"/>
            </a:rPr>
            <a:t> con los empleados. </a:t>
          </a:r>
          <a:endParaRPr lang="en-US" sz="1400" b="1" kern="1200" dirty="0">
            <a:solidFill>
              <a:prstClr val="white"/>
            </a:solidFill>
            <a:latin typeface="Segoe UI Semibold" panose="020B0702040204020203" pitchFamily="34" charset="0"/>
            <a:ea typeface="+mn-ea"/>
            <a:cs typeface="Segoe UI Semibold" panose="020B0702040204020203" pitchFamily="34" charset="0"/>
          </a:endParaRPr>
        </a:p>
      </dgm:t>
    </dgm:pt>
    <dgm:pt modelId="{C62403A3-E253-4BA3-B62C-D3A10EB0C170}" type="parTrans" cxnId="{2C708948-F539-4591-9A7C-476818BF192B}">
      <dgm:prSet/>
      <dgm:spPr/>
      <dgm:t>
        <a:bodyPr/>
        <a:lstStyle/>
        <a:p>
          <a:endParaRPr lang="en-US"/>
        </a:p>
      </dgm:t>
    </dgm:pt>
    <dgm:pt modelId="{5770D097-D95C-4247-B5CC-0BD1E2E7CF9A}" type="sibTrans" cxnId="{2C708948-F539-4591-9A7C-476818BF192B}">
      <dgm:prSet/>
      <dgm:spPr/>
      <dgm:t>
        <a:bodyPr/>
        <a:lstStyle/>
        <a:p>
          <a:pPr>
            <a:lnSpc>
              <a:spcPct val="100000"/>
            </a:lnSpc>
          </a:pPr>
          <a:endParaRPr lang="en-US"/>
        </a:p>
      </dgm:t>
    </dgm:pt>
    <dgm:pt modelId="{40A95B8C-B4FA-42F9-A2BF-309AF40ACC36}">
      <dgm:prSet custT="1"/>
      <dgm:spPr/>
      <dgm:t>
        <a:bodyPr/>
        <a:lstStyle/>
        <a:p>
          <a:pPr>
            <a:lnSpc>
              <a:spcPct val="100000"/>
            </a:lnSpc>
          </a:pPr>
          <a:r>
            <a:rPr lang="es-ES" sz="1400" kern="1200" dirty="0">
              <a:solidFill>
                <a:schemeClr val="bg1"/>
              </a:solidFill>
            </a:rPr>
            <a:t>También ayuda a los participantes (champions) a </a:t>
          </a:r>
          <a:r>
            <a:rPr lang="es-ES" sz="1400" b="1" kern="1200" dirty="0">
              <a:solidFill>
                <a:prstClr val="white"/>
              </a:solidFill>
              <a:latin typeface="Segoe UI Semibold" panose="020B0702040204020203" pitchFamily="34" charset="0"/>
              <a:ea typeface="+mn-ea"/>
              <a:cs typeface="Segoe UI Semibold" panose="020B0702040204020203" pitchFamily="34" charset="0"/>
            </a:rPr>
            <a:t>entender</a:t>
          </a:r>
          <a:r>
            <a:rPr lang="es-ES" sz="1400" kern="1200" dirty="0">
              <a:solidFill>
                <a:schemeClr val="bg1"/>
              </a:solidFill>
            </a:rPr>
            <a:t> la herramienta y el valor que aporta a la organización.</a:t>
          </a:r>
          <a:endParaRPr lang="en-US" sz="1400" kern="1200" dirty="0">
            <a:solidFill>
              <a:schemeClr val="bg1"/>
            </a:solidFill>
          </a:endParaRPr>
        </a:p>
      </dgm:t>
    </dgm:pt>
    <dgm:pt modelId="{47D5B09C-C022-49BB-AF83-C5232FCD685F}" type="parTrans" cxnId="{D115A571-36E1-4B71-ADD5-627D9BE1EB81}">
      <dgm:prSet/>
      <dgm:spPr/>
      <dgm:t>
        <a:bodyPr/>
        <a:lstStyle/>
        <a:p>
          <a:endParaRPr lang="en-US"/>
        </a:p>
      </dgm:t>
    </dgm:pt>
    <dgm:pt modelId="{AC70C4BF-68F5-4F9B-BAEE-87C2F68547D3}" type="sibTrans" cxnId="{D115A571-36E1-4B71-ADD5-627D9BE1EB81}">
      <dgm:prSet/>
      <dgm:spPr/>
      <dgm:t>
        <a:bodyPr/>
        <a:lstStyle/>
        <a:p>
          <a:endParaRPr lang="en-US"/>
        </a:p>
      </dgm:t>
    </dgm:pt>
    <dgm:pt modelId="{92B7901B-686B-4A78-BECA-EE3235E36340}" type="pres">
      <dgm:prSet presAssocID="{E8A90F26-2714-413E-B383-B767EFCC59D8}" presName="root" presStyleCnt="0">
        <dgm:presLayoutVars>
          <dgm:dir/>
          <dgm:resizeHandles val="exact"/>
        </dgm:presLayoutVars>
      </dgm:prSet>
      <dgm:spPr/>
    </dgm:pt>
    <dgm:pt modelId="{E5550B90-2308-4F5F-979B-B4EE7085D79C}" type="pres">
      <dgm:prSet presAssocID="{E8A90F26-2714-413E-B383-B767EFCC59D8}" presName="container" presStyleCnt="0">
        <dgm:presLayoutVars>
          <dgm:dir/>
          <dgm:resizeHandles val="exact"/>
        </dgm:presLayoutVars>
      </dgm:prSet>
      <dgm:spPr/>
    </dgm:pt>
    <dgm:pt modelId="{AFC72AD3-495F-4428-A38C-B094F1939A81}" type="pres">
      <dgm:prSet presAssocID="{1A555CC5-B355-4B71-87AC-C445EDDEBA8F}" presName="compNode" presStyleCnt="0"/>
      <dgm:spPr/>
    </dgm:pt>
    <dgm:pt modelId="{2196EB8F-16F5-4B34-926F-B9387F98E0FE}" type="pres">
      <dgm:prSet presAssocID="{1A555CC5-B355-4B71-87AC-C445EDDEBA8F}" presName="iconBgRect" presStyleLbl="bgShp" presStyleIdx="0" presStyleCnt="4"/>
      <dgm:spPr/>
    </dgm:pt>
    <dgm:pt modelId="{7B130C50-56AE-4E6E-B014-0A9CD051ECA4}" type="pres">
      <dgm:prSet presAssocID="{1A555CC5-B355-4B71-87AC-C445EDDEBA8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17F5E9F3-914C-4F1C-B639-6CE0FE656E5E}" type="pres">
      <dgm:prSet presAssocID="{1A555CC5-B355-4B71-87AC-C445EDDEBA8F}" presName="spaceRect" presStyleCnt="0"/>
      <dgm:spPr/>
    </dgm:pt>
    <dgm:pt modelId="{C320D64D-BCAC-4D88-B38F-DD526346EFD1}" type="pres">
      <dgm:prSet presAssocID="{1A555CC5-B355-4B71-87AC-C445EDDEBA8F}" presName="textRect" presStyleLbl="revTx" presStyleIdx="0" presStyleCnt="4">
        <dgm:presLayoutVars>
          <dgm:chMax val="1"/>
          <dgm:chPref val="1"/>
        </dgm:presLayoutVars>
      </dgm:prSet>
      <dgm:spPr/>
    </dgm:pt>
    <dgm:pt modelId="{F83A7A74-140A-41D0-B554-F6A139062D91}" type="pres">
      <dgm:prSet presAssocID="{650C9D24-0010-416C-96A2-9E5F100618C3}" presName="sibTrans" presStyleLbl="sibTrans2D1" presStyleIdx="0" presStyleCnt="0"/>
      <dgm:spPr/>
    </dgm:pt>
    <dgm:pt modelId="{5D7616B7-A21C-4F87-A2A7-C2D9C607BED5}" type="pres">
      <dgm:prSet presAssocID="{F2351336-9874-464F-8255-8DA71FA9A309}" presName="compNode" presStyleCnt="0"/>
      <dgm:spPr/>
    </dgm:pt>
    <dgm:pt modelId="{899C5513-6D21-492B-B0D7-BCE923B00C4D}" type="pres">
      <dgm:prSet presAssocID="{F2351336-9874-464F-8255-8DA71FA9A309}" presName="iconBgRect" presStyleLbl="bgShp" presStyleIdx="1" presStyleCnt="4"/>
      <dgm:spPr/>
    </dgm:pt>
    <dgm:pt modelId="{72BE79A8-1689-4E03-AEC5-1BEE98A516F3}" type="pres">
      <dgm:prSet presAssocID="{F2351336-9874-464F-8255-8DA71FA9A3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fluencer"/>
        </a:ext>
      </dgm:extLst>
    </dgm:pt>
    <dgm:pt modelId="{610F3778-5A05-41D6-8960-CA4383BB1957}" type="pres">
      <dgm:prSet presAssocID="{F2351336-9874-464F-8255-8DA71FA9A309}" presName="spaceRect" presStyleCnt="0"/>
      <dgm:spPr/>
    </dgm:pt>
    <dgm:pt modelId="{563A9717-CC6D-4269-B200-79F6126BBF2B}" type="pres">
      <dgm:prSet presAssocID="{F2351336-9874-464F-8255-8DA71FA9A309}" presName="textRect" presStyleLbl="revTx" presStyleIdx="1" presStyleCnt="4">
        <dgm:presLayoutVars>
          <dgm:chMax val="1"/>
          <dgm:chPref val="1"/>
        </dgm:presLayoutVars>
      </dgm:prSet>
      <dgm:spPr/>
    </dgm:pt>
    <dgm:pt modelId="{B638711F-AD5A-4083-AFA2-FE1E2EB859CD}" type="pres">
      <dgm:prSet presAssocID="{697E55CB-29B9-4310-AD32-7DB3D3A2C110}" presName="sibTrans" presStyleLbl="sibTrans2D1" presStyleIdx="0" presStyleCnt="0"/>
      <dgm:spPr/>
    </dgm:pt>
    <dgm:pt modelId="{B56B7070-14C2-4E3C-ABDB-C5CFCB1FFBD2}" type="pres">
      <dgm:prSet presAssocID="{8FC34776-285B-4F7B-A249-8FF955B8676A}" presName="compNode" presStyleCnt="0"/>
      <dgm:spPr/>
    </dgm:pt>
    <dgm:pt modelId="{59CBB229-9F69-477B-B191-8C55E400C55F}" type="pres">
      <dgm:prSet presAssocID="{8FC34776-285B-4F7B-A249-8FF955B8676A}" presName="iconBgRect" presStyleLbl="bgShp" presStyleIdx="2" presStyleCnt="4"/>
      <dgm:spPr/>
    </dgm:pt>
    <dgm:pt modelId="{98A5D396-90ED-4D56-96D1-3BFE930D86E9}" type="pres">
      <dgm:prSet presAssocID="{8FC34776-285B-4F7B-A249-8FF955B867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5AD8B512-1EFF-4407-BA94-BCC5EDA48DF7}" type="pres">
      <dgm:prSet presAssocID="{8FC34776-285B-4F7B-A249-8FF955B8676A}" presName="spaceRect" presStyleCnt="0"/>
      <dgm:spPr/>
    </dgm:pt>
    <dgm:pt modelId="{C5ACE79A-5D68-449C-BC08-0DE713759E6F}" type="pres">
      <dgm:prSet presAssocID="{8FC34776-285B-4F7B-A249-8FF955B8676A}" presName="textRect" presStyleLbl="revTx" presStyleIdx="2" presStyleCnt="4">
        <dgm:presLayoutVars>
          <dgm:chMax val="1"/>
          <dgm:chPref val="1"/>
        </dgm:presLayoutVars>
      </dgm:prSet>
      <dgm:spPr/>
    </dgm:pt>
    <dgm:pt modelId="{D4BC8C50-375C-4BAF-A16C-2ECF2F06E7C7}" type="pres">
      <dgm:prSet presAssocID="{5770D097-D95C-4247-B5CC-0BD1E2E7CF9A}" presName="sibTrans" presStyleLbl="sibTrans2D1" presStyleIdx="0" presStyleCnt="0"/>
      <dgm:spPr/>
    </dgm:pt>
    <dgm:pt modelId="{444E83AE-8AD6-418C-B564-7A257A7FDCEA}" type="pres">
      <dgm:prSet presAssocID="{40A95B8C-B4FA-42F9-A2BF-309AF40ACC36}" presName="compNode" presStyleCnt="0"/>
      <dgm:spPr/>
    </dgm:pt>
    <dgm:pt modelId="{4088B2FE-8567-4B96-88D0-1981FE745E2D}" type="pres">
      <dgm:prSet presAssocID="{40A95B8C-B4FA-42F9-A2BF-309AF40ACC36}" presName="iconBgRect" presStyleLbl="bgShp" presStyleIdx="3" presStyleCnt="4"/>
      <dgm:spPr/>
    </dgm:pt>
    <dgm:pt modelId="{B71B3142-5906-49A5-967D-984A6D124212}" type="pres">
      <dgm:prSet presAssocID="{40A95B8C-B4FA-42F9-A2BF-309AF40ACC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ED8459C8-FC92-497D-831E-0989FF7AA471}" type="pres">
      <dgm:prSet presAssocID="{40A95B8C-B4FA-42F9-A2BF-309AF40ACC36}" presName="spaceRect" presStyleCnt="0"/>
      <dgm:spPr/>
    </dgm:pt>
    <dgm:pt modelId="{53D9396C-A9BA-4154-9A65-A7D5D2F0FED7}" type="pres">
      <dgm:prSet presAssocID="{40A95B8C-B4FA-42F9-A2BF-309AF40ACC36}" presName="textRect" presStyleLbl="revTx" presStyleIdx="3" presStyleCnt="4">
        <dgm:presLayoutVars>
          <dgm:chMax val="1"/>
          <dgm:chPref val="1"/>
        </dgm:presLayoutVars>
      </dgm:prSet>
      <dgm:spPr/>
    </dgm:pt>
  </dgm:ptLst>
  <dgm:cxnLst>
    <dgm:cxn modelId="{64B66D16-A9A5-4D44-AE2A-E6966D9EB6A6}" type="presOf" srcId="{E8A90F26-2714-413E-B383-B767EFCC59D8}" destId="{92B7901B-686B-4A78-BECA-EE3235E36340}" srcOrd="0" destOrd="0" presId="urn:microsoft.com/office/officeart/2018/2/layout/IconCircleList"/>
    <dgm:cxn modelId="{3FE8312F-480E-4253-9714-A300A3712AB2}" type="presOf" srcId="{5770D097-D95C-4247-B5CC-0BD1E2E7CF9A}" destId="{D4BC8C50-375C-4BAF-A16C-2ECF2F06E7C7}" srcOrd="0" destOrd="0" presId="urn:microsoft.com/office/officeart/2018/2/layout/IconCircleList"/>
    <dgm:cxn modelId="{AD07DD3A-DC8F-4814-ADF9-CE1CC5120027}" type="presOf" srcId="{F2351336-9874-464F-8255-8DA71FA9A309}" destId="{563A9717-CC6D-4269-B200-79F6126BBF2B}" srcOrd="0" destOrd="0" presId="urn:microsoft.com/office/officeart/2018/2/layout/IconCircleList"/>
    <dgm:cxn modelId="{CBB7613B-9AE2-4395-8BEB-C8DE42513321}" type="presOf" srcId="{8FC34776-285B-4F7B-A249-8FF955B8676A}" destId="{C5ACE79A-5D68-449C-BC08-0DE713759E6F}" srcOrd="0" destOrd="0" presId="urn:microsoft.com/office/officeart/2018/2/layout/IconCircleList"/>
    <dgm:cxn modelId="{62C46740-D9C5-4C28-B7AB-DBDDAE861347}" srcId="{E8A90F26-2714-413E-B383-B767EFCC59D8}" destId="{F2351336-9874-464F-8255-8DA71FA9A309}" srcOrd="1" destOrd="0" parTransId="{C41606FB-2B6A-4309-BB34-2B0970874861}" sibTransId="{697E55CB-29B9-4310-AD32-7DB3D3A2C110}"/>
    <dgm:cxn modelId="{2C708948-F539-4591-9A7C-476818BF192B}" srcId="{E8A90F26-2714-413E-B383-B767EFCC59D8}" destId="{8FC34776-285B-4F7B-A249-8FF955B8676A}" srcOrd="2" destOrd="0" parTransId="{C62403A3-E253-4BA3-B62C-D3A10EB0C170}" sibTransId="{5770D097-D95C-4247-B5CC-0BD1E2E7CF9A}"/>
    <dgm:cxn modelId="{D115A571-36E1-4B71-ADD5-627D9BE1EB81}" srcId="{E8A90F26-2714-413E-B383-B767EFCC59D8}" destId="{40A95B8C-B4FA-42F9-A2BF-309AF40ACC36}" srcOrd="3" destOrd="0" parTransId="{47D5B09C-C022-49BB-AF83-C5232FCD685F}" sibTransId="{AC70C4BF-68F5-4F9B-BAEE-87C2F68547D3}"/>
    <dgm:cxn modelId="{DEDBE371-7B2E-42D2-AEBB-B4F7E95990C8}" type="presOf" srcId="{650C9D24-0010-416C-96A2-9E5F100618C3}" destId="{F83A7A74-140A-41D0-B554-F6A139062D91}" srcOrd="0" destOrd="0" presId="urn:microsoft.com/office/officeart/2018/2/layout/IconCircleList"/>
    <dgm:cxn modelId="{341D5E52-E554-41AF-841F-5BB7971C778B}" type="presOf" srcId="{1A555CC5-B355-4B71-87AC-C445EDDEBA8F}" destId="{C320D64D-BCAC-4D88-B38F-DD526346EFD1}" srcOrd="0" destOrd="0" presId="urn:microsoft.com/office/officeart/2018/2/layout/IconCircleList"/>
    <dgm:cxn modelId="{516B5BA8-69A0-4F34-8941-620BA348AE2F}" srcId="{E8A90F26-2714-413E-B383-B767EFCC59D8}" destId="{1A555CC5-B355-4B71-87AC-C445EDDEBA8F}" srcOrd="0" destOrd="0" parTransId="{3912445F-FB29-4660-A30F-0C62DF7D4A9F}" sibTransId="{650C9D24-0010-416C-96A2-9E5F100618C3}"/>
    <dgm:cxn modelId="{598A3AC4-7DA4-43AB-ACBB-FBA58255D54B}" type="presOf" srcId="{40A95B8C-B4FA-42F9-A2BF-309AF40ACC36}" destId="{53D9396C-A9BA-4154-9A65-A7D5D2F0FED7}" srcOrd="0" destOrd="0" presId="urn:microsoft.com/office/officeart/2018/2/layout/IconCircleList"/>
    <dgm:cxn modelId="{8756BCCD-2624-427C-B0E1-1390787074C9}" type="presOf" srcId="{697E55CB-29B9-4310-AD32-7DB3D3A2C110}" destId="{B638711F-AD5A-4083-AFA2-FE1E2EB859CD}" srcOrd="0" destOrd="0" presId="urn:microsoft.com/office/officeart/2018/2/layout/IconCircleList"/>
    <dgm:cxn modelId="{2CB4BAD7-5BDE-4736-A49A-74AA645BF8D7}" type="presParOf" srcId="{92B7901B-686B-4A78-BECA-EE3235E36340}" destId="{E5550B90-2308-4F5F-979B-B4EE7085D79C}" srcOrd="0" destOrd="0" presId="urn:microsoft.com/office/officeart/2018/2/layout/IconCircleList"/>
    <dgm:cxn modelId="{26771072-4566-49C6-BAE3-50EEACC8C382}" type="presParOf" srcId="{E5550B90-2308-4F5F-979B-B4EE7085D79C}" destId="{AFC72AD3-495F-4428-A38C-B094F1939A81}" srcOrd="0" destOrd="0" presId="urn:microsoft.com/office/officeart/2018/2/layout/IconCircleList"/>
    <dgm:cxn modelId="{5EFBD929-A3BD-45F3-B7FB-3410F8A82937}" type="presParOf" srcId="{AFC72AD3-495F-4428-A38C-B094F1939A81}" destId="{2196EB8F-16F5-4B34-926F-B9387F98E0FE}" srcOrd="0" destOrd="0" presId="urn:microsoft.com/office/officeart/2018/2/layout/IconCircleList"/>
    <dgm:cxn modelId="{9489BA9A-7577-4CAC-95AF-D214FE6D14FF}" type="presParOf" srcId="{AFC72AD3-495F-4428-A38C-B094F1939A81}" destId="{7B130C50-56AE-4E6E-B014-0A9CD051ECA4}" srcOrd="1" destOrd="0" presId="urn:microsoft.com/office/officeart/2018/2/layout/IconCircleList"/>
    <dgm:cxn modelId="{96B0AC21-BA29-4243-9213-077E836487A2}" type="presParOf" srcId="{AFC72AD3-495F-4428-A38C-B094F1939A81}" destId="{17F5E9F3-914C-4F1C-B639-6CE0FE656E5E}" srcOrd="2" destOrd="0" presId="urn:microsoft.com/office/officeart/2018/2/layout/IconCircleList"/>
    <dgm:cxn modelId="{A6467E5F-C2CE-40F6-B463-C1CB79A31977}" type="presParOf" srcId="{AFC72AD3-495F-4428-A38C-B094F1939A81}" destId="{C320D64D-BCAC-4D88-B38F-DD526346EFD1}" srcOrd="3" destOrd="0" presId="urn:microsoft.com/office/officeart/2018/2/layout/IconCircleList"/>
    <dgm:cxn modelId="{75AEBDE4-603F-4964-8EFF-5DBB8DDA0AA8}" type="presParOf" srcId="{E5550B90-2308-4F5F-979B-B4EE7085D79C}" destId="{F83A7A74-140A-41D0-B554-F6A139062D91}" srcOrd="1" destOrd="0" presId="urn:microsoft.com/office/officeart/2018/2/layout/IconCircleList"/>
    <dgm:cxn modelId="{B774DF5B-39C2-4519-A4BD-8BC7A1B61C71}" type="presParOf" srcId="{E5550B90-2308-4F5F-979B-B4EE7085D79C}" destId="{5D7616B7-A21C-4F87-A2A7-C2D9C607BED5}" srcOrd="2" destOrd="0" presId="urn:microsoft.com/office/officeart/2018/2/layout/IconCircleList"/>
    <dgm:cxn modelId="{88828279-5F37-4BCE-9719-FAFBA4DD1D59}" type="presParOf" srcId="{5D7616B7-A21C-4F87-A2A7-C2D9C607BED5}" destId="{899C5513-6D21-492B-B0D7-BCE923B00C4D}" srcOrd="0" destOrd="0" presId="urn:microsoft.com/office/officeart/2018/2/layout/IconCircleList"/>
    <dgm:cxn modelId="{D577F127-B1E8-4289-AC99-82B701408979}" type="presParOf" srcId="{5D7616B7-A21C-4F87-A2A7-C2D9C607BED5}" destId="{72BE79A8-1689-4E03-AEC5-1BEE98A516F3}" srcOrd="1" destOrd="0" presId="urn:microsoft.com/office/officeart/2018/2/layout/IconCircleList"/>
    <dgm:cxn modelId="{6972D7C6-01A1-4C22-AB56-7F438317DFCC}" type="presParOf" srcId="{5D7616B7-A21C-4F87-A2A7-C2D9C607BED5}" destId="{610F3778-5A05-41D6-8960-CA4383BB1957}" srcOrd="2" destOrd="0" presId="urn:microsoft.com/office/officeart/2018/2/layout/IconCircleList"/>
    <dgm:cxn modelId="{CE07DACB-E395-4AC8-AD9F-BA25F006424A}" type="presParOf" srcId="{5D7616B7-A21C-4F87-A2A7-C2D9C607BED5}" destId="{563A9717-CC6D-4269-B200-79F6126BBF2B}" srcOrd="3" destOrd="0" presId="urn:microsoft.com/office/officeart/2018/2/layout/IconCircleList"/>
    <dgm:cxn modelId="{459C0BC9-A080-4F9E-9FDC-F9B27034B802}" type="presParOf" srcId="{E5550B90-2308-4F5F-979B-B4EE7085D79C}" destId="{B638711F-AD5A-4083-AFA2-FE1E2EB859CD}" srcOrd="3" destOrd="0" presId="urn:microsoft.com/office/officeart/2018/2/layout/IconCircleList"/>
    <dgm:cxn modelId="{78A478D5-AF78-479D-A3D2-1988329F51A9}" type="presParOf" srcId="{E5550B90-2308-4F5F-979B-B4EE7085D79C}" destId="{B56B7070-14C2-4E3C-ABDB-C5CFCB1FFBD2}" srcOrd="4" destOrd="0" presId="urn:microsoft.com/office/officeart/2018/2/layout/IconCircleList"/>
    <dgm:cxn modelId="{050187D7-77AE-4DA6-9620-A7F9B1CD55C8}" type="presParOf" srcId="{B56B7070-14C2-4E3C-ABDB-C5CFCB1FFBD2}" destId="{59CBB229-9F69-477B-B191-8C55E400C55F}" srcOrd="0" destOrd="0" presId="urn:microsoft.com/office/officeart/2018/2/layout/IconCircleList"/>
    <dgm:cxn modelId="{82A340D6-EE2A-4AA9-B873-147E66B01A0F}" type="presParOf" srcId="{B56B7070-14C2-4E3C-ABDB-C5CFCB1FFBD2}" destId="{98A5D396-90ED-4D56-96D1-3BFE930D86E9}" srcOrd="1" destOrd="0" presId="urn:microsoft.com/office/officeart/2018/2/layout/IconCircleList"/>
    <dgm:cxn modelId="{D101F2D7-1E21-4501-BE2F-823974514F98}" type="presParOf" srcId="{B56B7070-14C2-4E3C-ABDB-C5CFCB1FFBD2}" destId="{5AD8B512-1EFF-4407-BA94-BCC5EDA48DF7}" srcOrd="2" destOrd="0" presId="urn:microsoft.com/office/officeart/2018/2/layout/IconCircleList"/>
    <dgm:cxn modelId="{8106A998-EE39-4AE7-9F80-9A226C5EC244}" type="presParOf" srcId="{B56B7070-14C2-4E3C-ABDB-C5CFCB1FFBD2}" destId="{C5ACE79A-5D68-449C-BC08-0DE713759E6F}" srcOrd="3" destOrd="0" presId="urn:microsoft.com/office/officeart/2018/2/layout/IconCircleList"/>
    <dgm:cxn modelId="{BE7DC2F6-1046-43C8-847C-1DE73F11441E}" type="presParOf" srcId="{E5550B90-2308-4F5F-979B-B4EE7085D79C}" destId="{D4BC8C50-375C-4BAF-A16C-2ECF2F06E7C7}" srcOrd="5" destOrd="0" presId="urn:microsoft.com/office/officeart/2018/2/layout/IconCircleList"/>
    <dgm:cxn modelId="{3135CB1C-7B93-4C4B-81D5-67D2E5E36604}" type="presParOf" srcId="{E5550B90-2308-4F5F-979B-B4EE7085D79C}" destId="{444E83AE-8AD6-418C-B564-7A257A7FDCEA}" srcOrd="6" destOrd="0" presId="urn:microsoft.com/office/officeart/2018/2/layout/IconCircleList"/>
    <dgm:cxn modelId="{8F7708D3-61C1-43B1-A1FD-4179F646A2EF}" type="presParOf" srcId="{444E83AE-8AD6-418C-B564-7A257A7FDCEA}" destId="{4088B2FE-8567-4B96-88D0-1981FE745E2D}" srcOrd="0" destOrd="0" presId="urn:microsoft.com/office/officeart/2018/2/layout/IconCircleList"/>
    <dgm:cxn modelId="{8AF631C1-4683-4DBC-BF25-5FB986539DAF}" type="presParOf" srcId="{444E83AE-8AD6-418C-B564-7A257A7FDCEA}" destId="{B71B3142-5906-49A5-967D-984A6D124212}" srcOrd="1" destOrd="0" presId="urn:microsoft.com/office/officeart/2018/2/layout/IconCircleList"/>
    <dgm:cxn modelId="{A2898BA1-1A95-46E1-8064-24F024173379}" type="presParOf" srcId="{444E83AE-8AD6-418C-B564-7A257A7FDCEA}" destId="{ED8459C8-FC92-497D-831E-0989FF7AA471}" srcOrd="2" destOrd="0" presId="urn:microsoft.com/office/officeart/2018/2/layout/IconCircleList"/>
    <dgm:cxn modelId="{B5F7A926-F027-4D4E-959E-73216BC4B444}" type="presParOf" srcId="{444E83AE-8AD6-418C-B564-7A257A7FDCEA}" destId="{53D9396C-A9BA-4154-9A65-A7D5D2F0FED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13B70C-4911-4ECB-8B35-2E16725E7A78}"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s-ES"/>
        </a:p>
      </dgm:t>
    </dgm:pt>
    <dgm:pt modelId="{0CAA2903-DE83-4B5E-94D3-96BE3A9A221B}">
      <dgm:prSet/>
      <dgm:spPr/>
      <dgm:t>
        <a:bodyPr/>
        <a:lstStyle/>
        <a:p>
          <a:r>
            <a:rPr lang="es-ES">
              <a:latin typeface="Segoe UI" panose="020B0502040204020203" pitchFamily="34" charset="0"/>
              <a:cs typeface="Segoe UI" panose="020B0502040204020203" pitchFamily="34" charset="0"/>
            </a:rPr>
            <a:t>PREPARACIÓN</a:t>
          </a:r>
        </a:p>
      </dgm:t>
    </dgm:pt>
    <dgm:pt modelId="{452D2B65-A3C7-45EB-A0C3-8CB9752A7E99}" type="parTrans" cxnId="{CA4469C6-5232-4AC0-8DCF-C8AF69FA8F11}">
      <dgm:prSet/>
      <dgm:spPr/>
      <dgm:t>
        <a:bodyPr/>
        <a:lstStyle/>
        <a:p>
          <a:endParaRPr lang="es-ES"/>
        </a:p>
      </dgm:t>
    </dgm:pt>
    <dgm:pt modelId="{DB78DF42-A3AD-4D16-A886-48594834F39D}" type="sibTrans" cxnId="{CA4469C6-5232-4AC0-8DCF-C8AF69FA8F11}">
      <dgm:prSet/>
      <dgm:spPr/>
      <dgm:t>
        <a:bodyPr/>
        <a:lstStyle/>
        <a:p>
          <a:endParaRPr lang="es-ES"/>
        </a:p>
      </dgm:t>
    </dgm:pt>
    <dgm:pt modelId="{34F3B4DB-9214-4F00-9CB7-5F2754B1F260}">
      <dgm:prSet custT="1"/>
      <dgm:spPr/>
      <dgm:t>
        <a:bodyPr/>
        <a:lstStyle/>
        <a:p>
          <a:pPr rtl="0"/>
          <a:r>
            <a:rPr lang="es-ES" sz="1400" b="1" dirty="0"/>
            <a:t>Establecer</a:t>
          </a:r>
          <a:r>
            <a:rPr lang="es-ES" sz="1400" dirty="0"/>
            <a:t> los </a:t>
          </a:r>
          <a:r>
            <a:rPr lang="es-ES" sz="1400" b="1" dirty="0"/>
            <a:t>objetivos</a:t>
          </a:r>
          <a:r>
            <a:rPr lang="es-ES" sz="1400" dirty="0"/>
            <a:t> que se persiguen y</a:t>
          </a:r>
          <a:r>
            <a:rPr lang="es-ES" sz="1400" dirty="0">
              <a:latin typeface="Segoe UI Light"/>
            </a:rPr>
            <a:t> sistema medición</a:t>
          </a:r>
          <a:endParaRPr lang="es-ES" sz="1400" dirty="0"/>
        </a:p>
      </dgm:t>
    </dgm:pt>
    <dgm:pt modelId="{19F5B2EF-6446-43A8-B867-BED72D262D2E}" type="parTrans" cxnId="{D405CC08-71B7-4EA7-8BA1-D7961F3FBA41}">
      <dgm:prSet/>
      <dgm:spPr/>
      <dgm:t>
        <a:bodyPr/>
        <a:lstStyle/>
        <a:p>
          <a:endParaRPr lang="es-ES"/>
        </a:p>
      </dgm:t>
    </dgm:pt>
    <dgm:pt modelId="{0A23ED2B-0EEF-4293-A6DE-242401046146}" type="sibTrans" cxnId="{D405CC08-71B7-4EA7-8BA1-D7961F3FBA41}">
      <dgm:prSet/>
      <dgm:spPr/>
      <dgm:t>
        <a:bodyPr/>
        <a:lstStyle/>
        <a:p>
          <a:endParaRPr lang="es-ES"/>
        </a:p>
      </dgm:t>
    </dgm:pt>
    <dgm:pt modelId="{EBD73EC3-769C-46B0-87D2-18C232CA6ECD}">
      <dgm:prSet custT="1"/>
      <dgm:spPr/>
      <dgm:t>
        <a:bodyPr/>
        <a:lstStyle/>
        <a:p>
          <a:r>
            <a:rPr lang="es-ES" sz="1200" dirty="0"/>
            <a:t>Definición del plan de champions: Identificar e incorporar los champions al proceso</a:t>
          </a:r>
        </a:p>
      </dgm:t>
    </dgm:pt>
    <dgm:pt modelId="{672C0760-8EA4-4887-85AF-B0A640CBAD0F}" type="parTrans" cxnId="{D3ADBD9E-DBBB-43EE-B233-224974C57680}">
      <dgm:prSet/>
      <dgm:spPr/>
      <dgm:t>
        <a:bodyPr/>
        <a:lstStyle/>
        <a:p>
          <a:endParaRPr lang="es-ES"/>
        </a:p>
      </dgm:t>
    </dgm:pt>
    <dgm:pt modelId="{1223EAC8-8410-4097-8243-5F71461E5E1F}" type="sibTrans" cxnId="{D3ADBD9E-DBBB-43EE-B233-224974C57680}">
      <dgm:prSet/>
      <dgm:spPr/>
      <dgm:t>
        <a:bodyPr/>
        <a:lstStyle/>
        <a:p>
          <a:endParaRPr lang="es-ES"/>
        </a:p>
      </dgm:t>
    </dgm:pt>
    <dgm:pt modelId="{38D250BC-DAA1-40D2-AB3A-32AF39C05776}">
      <dgm:prSet custT="1"/>
      <dgm:spPr/>
      <dgm:t>
        <a:bodyPr/>
        <a:lstStyle/>
        <a:p>
          <a:r>
            <a:rPr lang="es-ES" sz="1400"/>
            <a:t>Diseñar </a:t>
          </a:r>
          <a:r>
            <a:rPr lang="es-ES" sz="1400" b="1"/>
            <a:t>plan</a:t>
          </a:r>
          <a:r>
            <a:rPr lang="es-ES" sz="1400"/>
            <a:t> de </a:t>
          </a:r>
          <a:r>
            <a:rPr lang="es-ES" sz="1400" b="1"/>
            <a:t>comunicación</a:t>
          </a:r>
          <a:r>
            <a:rPr lang="es-ES" sz="1400"/>
            <a:t> y </a:t>
          </a:r>
          <a:r>
            <a:rPr lang="es-ES" sz="1400" b="1"/>
            <a:t>gamificación</a:t>
          </a:r>
          <a:endParaRPr lang="es-ES" sz="1400"/>
        </a:p>
      </dgm:t>
    </dgm:pt>
    <dgm:pt modelId="{CFBB4200-12A9-469C-9BAE-9F52F462A3C0}" type="parTrans" cxnId="{B8B88F38-21CD-4508-A9DE-771CFE85BC59}">
      <dgm:prSet/>
      <dgm:spPr/>
      <dgm:t>
        <a:bodyPr/>
        <a:lstStyle/>
        <a:p>
          <a:endParaRPr lang="es-ES"/>
        </a:p>
      </dgm:t>
    </dgm:pt>
    <dgm:pt modelId="{393C45D1-9B44-4557-BBCA-55EAFC0ED991}" type="sibTrans" cxnId="{B8B88F38-21CD-4508-A9DE-771CFE85BC59}">
      <dgm:prSet/>
      <dgm:spPr/>
      <dgm:t>
        <a:bodyPr/>
        <a:lstStyle/>
        <a:p>
          <a:endParaRPr lang="es-ES"/>
        </a:p>
      </dgm:t>
    </dgm:pt>
    <dgm:pt modelId="{68FB2DBC-3306-49A1-B48A-F4349C91726D}">
      <dgm:prSet custT="1"/>
      <dgm:spPr/>
      <dgm:t>
        <a:bodyPr/>
        <a:lstStyle/>
        <a:p>
          <a:r>
            <a:rPr lang="es-ES" sz="1400"/>
            <a:t>Establecer </a:t>
          </a:r>
          <a:r>
            <a:rPr lang="es-ES" sz="1400" b="1"/>
            <a:t>canales</a:t>
          </a:r>
          <a:r>
            <a:rPr lang="es-ES" sz="1400"/>
            <a:t> de </a:t>
          </a:r>
          <a:r>
            <a:rPr lang="es-ES" sz="1400" b="1"/>
            <a:t>soporte</a:t>
          </a:r>
          <a:r>
            <a:rPr lang="es-ES" sz="1400"/>
            <a:t> de primer nivel para los usuarios.</a:t>
          </a:r>
        </a:p>
      </dgm:t>
    </dgm:pt>
    <dgm:pt modelId="{74326BCC-5CAA-483F-9A16-32E146F54E86}" type="parTrans" cxnId="{F68657A0-BA2A-4DDD-AC6A-69D26B77C859}">
      <dgm:prSet/>
      <dgm:spPr/>
      <dgm:t>
        <a:bodyPr/>
        <a:lstStyle/>
        <a:p>
          <a:endParaRPr lang="es-ES"/>
        </a:p>
      </dgm:t>
    </dgm:pt>
    <dgm:pt modelId="{B3DAE521-6F8D-4E84-B29F-432B5A5DE6D3}" type="sibTrans" cxnId="{F68657A0-BA2A-4DDD-AC6A-69D26B77C859}">
      <dgm:prSet/>
      <dgm:spPr/>
      <dgm:t>
        <a:bodyPr/>
        <a:lstStyle/>
        <a:p>
          <a:endParaRPr lang="es-ES"/>
        </a:p>
      </dgm:t>
    </dgm:pt>
    <dgm:pt modelId="{1761218A-5545-4D13-9AFB-F6557E33A425}">
      <dgm:prSet/>
      <dgm:spPr/>
      <dgm:t>
        <a:bodyPr/>
        <a:lstStyle/>
        <a:p>
          <a:r>
            <a:rPr lang="es-ES">
              <a:latin typeface="Segoe UI" panose="020B0502040204020203" pitchFamily="34" charset="0"/>
              <a:cs typeface="Segoe UI" panose="020B0502040204020203" pitchFamily="34" charset="0"/>
            </a:rPr>
            <a:t>EJECUCIÓN</a:t>
          </a:r>
        </a:p>
      </dgm:t>
    </dgm:pt>
    <dgm:pt modelId="{00125B7A-802E-4FEE-B3DB-4F0311CB3FAB}" type="parTrans" cxnId="{835D9A5D-D27C-4F21-AB34-950794F08041}">
      <dgm:prSet/>
      <dgm:spPr/>
      <dgm:t>
        <a:bodyPr/>
        <a:lstStyle/>
        <a:p>
          <a:endParaRPr lang="es-ES"/>
        </a:p>
      </dgm:t>
    </dgm:pt>
    <dgm:pt modelId="{9E9BF5CF-F332-4F3B-B373-F5434A9861E1}" type="sibTrans" cxnId="{835D9A5D-D27C-4F21-AB34-950794F08041}">
      <dgm:prSet/>
      <dgm:spPr/>
      <dgm:t>
        <a:bodyPr/>
        <a:lstStyle/>
        <a:p>
          <a:endParaRPr lang="es-ES"/>
        </a:p>
      </dgm:t>
    </dgm:pt>
    <dgm:pt modelId="{C869E4D5-3D76-47CB-AE0D-8B3983620025}">
      <dgm:prSet custT="1"/>
      <dgm:spPr/>
      <dgm:t>
        <a:bodyPr/>
        <a:lstStyle/>
        <a:p>
          <a:r>
            <a:rPr lang="es-ES" sz="1400" b="1"/>
            <a:t>Despliegue</a:t>
          </a:r>
          <a:r>
            <a:rPr lang="es-ES" sz="1400"/>
            <a:t> </a:t>
          </a:r>
          <a:r>
            <a:rPr lang="es-ES" sz="1400" err="1"/>
            <a:t>TeamsChamps</a:t>
          </a:r>
          <a:r>
            <a:rPr lang="es-ES" sz="1400"/>
            <a:t> al </a:t>
          </a:r>
          <a:r>
            <a:rPr lang="es-ES" sz="1400" b="1"/>
            <a:t>grupo</a:t>
          </a:r>
          <a:r>
            <a:rPr lang="es-ES" sz="1400"/>
            <a:t> de champions </a:t>
          </a:r>
        </a:p>
      </dgm:t>
    </dgm:pt>
    <dgm:pt modelId="{B1C5BD02-3F4F-477E-9C2C-741DB02F843D}" type="parTrans" cxnId="{3D4EFF04-1870-46D0-9650-DB8F0B2494B6}">
      <dgm:prSet/>
      <dgm:spPr/>
      <dgm:t>
        <a:bodyPr/>
        <a:lstStyle/>
        <a:p>
          <a:endParaRPr lang="es-ES"/>
        </a:p>
      </dgm:t>
    </dgm:pt>
    <dgm:pt modelId="{096683C8-6ADA-4B3E-887D-7AEC53844667}" type="sibTrans" cxnId="{3D4EFF04-1870-46D0-9650-DB8F0B2494B6}">
      <dgm:prSet/>
      <dgm:spPr/>
      <dgm:t>
        <a:bodyPr/>
        <a:lstStyle/>
        <a:p>
          <a:endParaRPr lang="es-ES"/>
        </a:p>
      </dgm:t>
    </dgm:pt>
    <dgm:pt modelId="{D5646EFA-8605-44EB-B7EB-A6E4FC130149}">
      <dgm:prSet custT="1"/>
      <dgm:spPr/>
      <dgm:t>
        <a:bodyPr/>
        <a:lstStyle/>
        <a:p>
          <a:r>
            <a:rPr lang="es-ES" sz="1400" dirty="0"/>
            <a:t>Ejecución del plan de comunicación y gamificación</a:t>
          </a:r>
        </a:p>
      </dgm:t>
    </dgm:pt>
    <dgm:pt modelId="{BB7300E0-76AE-4B6D-9E7A-265E87C001D0}" type="parTrans" cxnId="{6CCAFFBC-F755-4418-B688-7B93E77DB10F}">
      <dgm:prSet/>
      <dgm:spPr/>
      <dgm:t>
        <a:bodyPr/>
        <a:lstStyle/>
        <a:p>
          <a:endParaRPr lang="es-ES"/>
        </a:p>
      </dgm:t>
    </dgm:pt>
    <dgm:pt modelId="{16D3E2A3-AF2C-40F6-84D9-03B4F5EE5FDD}" type="sibTrans" cxnId="{6CCAFFBC-F755-4418-B688-7B93E77DB10F}">
      <dgm:prSet/>
      <dgm:spPr/>
      <dgm:t>
        <a:bodyPr/>
        <a:lstStyle/>
        <a:p>
          <a:endParaRPr lang="es-ES"/>
        </a:p>
      </dgm:t>
    </dgm:pt>
    <dgm:pt modelId="{BA770865-9A6A-4E83-99A4-46684D4A6B2B}">
      <dgm:prSet custT="1"/>
      <dgm:spPr/>
      <dgm:t>
        <a:bodyPr/>
        <a:lstStyle/>
        <a:p>
          <a:r>
            <a:rPr lang="es-ES" sz="1400"/>
            <a:t>Lanzamiento de campaña TeamsChamp</a:t>
          </a:r>
        </a:p>
      </dgm:t>
    </dgm:pt>
    <dgm:pt modelId="{407C51AD-954C-4CAD-AED2-77820F591CC5}" type="parTrans" cxnId="{14835D6D-26AD-4A01-8643-D98FED54AA6E}">
      <dgm:prSet/>
      <dgm:spPr/>
      <dgm:t>
        <a:bodyPr/>
        <a:lstStyle/>
        <a:p>
          <a:endParaRPr lang="es-ES"/>
        </a:p>
      </dgm:t>
    </dgm:pt>
    <dgm:pt modelId="{4DF632D7-2CB3-4172-B332-39420714B6E6}" type="sibTrans" cxnId="{14835D6D-26AD-4A01-8643-D98FED54AA6E}">
      <dgm:prSet/>
      <dgm:spPr/>
      <dgm:t>
        <a:bodyPr/>
        <a:lstStyle/>
        <a:p>
          <a:endParaRPr lang="es-ES"/>
        </a:p>
      </dgm:t>
    </dgm:pt>
    <dgm:pt modelId="{22EC8F61-A1EA-48E5-AB86-E79C1B134C7C}">
      <dgm:prSet/>
      <dgm:spPr/>
      <dgm:t>
        <a:bodyPr/>
        <a:lstStyle/>
        <a:p>
          <a:r>
            <a:rPr lang="es-ES" b="0">
              <a:latin typeface="Segoe UI "/>
            </a:rPr>
            <a:t>CIERRE</a:t>
          </a:r>
        </a:p>
      </dgm:t>
    </dgm:pt>
    <dgm:pt modelId="{543B5071-545D-4236-9BF2-5D45F404F978}" type="parTrans" cxnId="{0CE79E68-E54D-4919-AA4F-7816FE836E76}">
      <dgm:prSet/>
      <dgm:spPr/>
      <dgm:t>
        <a:bodyPr/>
        <a:lstStyle/>
        <a:p>
          <a:endParaRPr lang="es-ES"/>
        </a:p>
      </dgm:t>
    </dgm:pt>
    <dgm:pt modelId="{798E8C43-E0C1-4D05-A4C4-EF8CC661655F}" type="sibTrans" cxnId="{0CE79E68-E54D-4919-AA4F-7816FE836E76}">
      <dgm:prSet/>
      <dgm:spPr/>
      <dgm:t>
        <a:bodyPr/>
        <a:lstStyle/>
        <a:p>
          <a:endParaRPr lang="es-ES"/>
        </a:p>
      </dgm:t>
    </dgm:pt>
    <dgm:pt modelId="{F5FCD3FA-8803-4C4D-8646-EEC719182273}">
      <dgm:prSet custT="1"/>
      <dgm:spPr/>
      <dgm:t>
        <a:bodyPr/>
        <a:lstStyle/>
        <a:p>
          <a:r>
            <a:rPr lang="es-ES" sz="1400" b="1"/>
            <a:t>Medición</a:t>
          </a:r>
          <a:r>
            <a:rPr lang="es-ES" sz="1400"/>
            <a:t> de resultados cualitativos y cuantitativos</a:t>
          </a:r>
        </a:p>
      </dgm:t>
    </dgm:pt>
    <dgm:pt modelId="{FF74F67A-4799-41ED-B1BC-F9D9A3AE25E9}" type="parTrans" cxnId="{C78A8A5F-93CD-4CA5-B745-8681C43BDECF}">
      <dgm:prSet/>
      <dgm:spPr/>
      <dgm:t>
        <a:bodyPr/>
        <a:lstStyle/>
        <a:p>
          <a:endParaRPr lang="es-ES"/>
        </a:p>
      </dgm:t>
    </dgm:pt>
    <dgm:pt modelId="{FB8A14C0-1DEB-476A-A37B-AB1318E5A644}" type="sibTrans" cxnId="{C78A8A5F-93CD-4CA5-B745-8681C43BDECF}">
      <dgm:prSet/>
      <dgm:spPr/>
      <dgm:t>
        <a:bodyPr/>
        <a:lstStyle/>
        <a:p>
          <a:endParaRPr lang="es-ES"/>
        </a:p>
      </dgm:t>
    </dgm:pt>
    <dgm:pt modelId="{1E877382-8E3C-421D-9BB4-A436FCE06569}">
      <dgm:prSet custT="1"/>
      <dgm:spPr/>
      <dgm:t>
        <a:bodyPr/>
        <a:lstStyle/>
        <a:p>
          <a:r>
            <a:rPr lang="es-ES" sz="1400" b="1"/>
            <a:t>Reconocimientos</a:t>
          </a:r>
          <a:r>
            <a:rPr lang="es-ES" sz="1400"/>
            <a:t> públicos</a:t>
          </a:r>
        </a:p>
      </dgm:t>
    </dgm:pt>
    <dgm:pt modelId="{3F8B77F1-A848-410F-A4EC-7E9D66853700}" type="parTrans" cxnId="{F27C4946-D8F3-4FED-B595-9570BE1951BD}">
      <dgm:prSet/>
      <dgm:spPr/>
      <dgm:t>
        <a:bodyPr/>
        <a:lstStyle/>
        <a:p>
          <a:endParaRPr lang="es-ES"/>
        </a:p>
      </dgm:t>
    </dgm:pt>
    <dgm:pt modelId="{0865DBBC-7F04-494A-B013-663DF239E040}" type="sibTrans" cxnId="{F27C4946-D8F3-4FED-B595-9570BE1951BD}">
      <dgm:prSet/>
      <dgm:spPr/>
      <dgm:t>
        <a:bodyPr/>
        <a:lstStyle/>
        <a:p>
          <a:endParaRPr lang="es-ES"/>
        </a:p>
      </dgm:t>
    </dgm:pt>
    <dgm:pt modelId="{8AF2CBD2-C881-423D-A778-89C0AC2EECF9}">
      <dgm:prSet custT="1"/>
      <dgm:spPr/>
      <dgm:t>
        <a:bodyPr/>
        <a:lstStyle/>
        <a:p>
          <a:r>
            <a:rPr lang="es-ES" sz="1400" b="1"/>
            <a:t>Comunicación</a:t>
          </a:r>
          <a:r>
            <a:rPr lang="es-ES" sz="1400"/>
            <a:t> de </a:t>
          </a:r>
          <a:r>
            <a:rPr lang="es-ES" sz="1400" b="1"/>
            <a:t>cierre</a:t>
          </a:r>
          <a:r>
            <a:rPr lang="es-ES" sz="1400"/>
            <a:t> y de </a:t>
          </a:r>
          <a:r>
            <a:rPr lang="es-ES" sz="1400" b="1"/>
            <a:t>resultados</a:t>
          </a:r>
        </a:p>
      </dgm:t>
    </dgm:pt>
    <dgm:pt modelId="{98353268-8AFB-483B-9FD4-C509CCFD8E1A}" type="parTrans" cxnId="{DA69386C-9D36-4132-BC88-5785B8C8A6CA}">
      <dgm:prSet/>
      <dgm:spPr/>
      <dgm:t>
        <a:bodyPr/>
        <a:lstStyle/>
        <a:p>
          <a:endParaRPr lang="es-ES"/>
        </a:p>
      </dgm:t>
    </dgm:pt>
    <dgm:pt modelId="{ACB14D20-D229-469A-A8FC-6D306EC82AAE}" type="sibTrans" cxnId="{DA69386C-9D36-4132-BC88-5785B8C8A6CA}">
      <dgm:prSet/>
      <dgm:spPr/>
      <dgm:t>
        <a:bodyPr/>
        <a:lstStyle/>
        <a:p>
          <a:endParaRPr lang="es-ES"/>
        </a:p>
      </dgm:t>
    </dgm:pt>
    <dgm:pt modelId="{41F7612C-6D78-4000-AC3D-D4E8152C5D25}">
      <dgm:prSet custT="1"/>
      <dgm:spPr/>
      <dgm:t>
        <a:bodyPr/>
        <a:lstStyle/>
        <a:p>
          <a:r>
            <a:rPr lang="es-ES" sz="1400"/>
            <a:t>Ejecución de la campaña de TeamsChamp</a:t>
          </a:r>
        </a:p>
      </dgm:t>
    </dgm:pt>
    <dgm:pt modelId="{32D25741-EA29-48E7-AD8E-53442B0CBFD0}" type="parTrans" cxnId="{C7B5728A-D59F-40D4-B592-FAF7B3EEE477}">
      <dgm:prSet/>
      <dgm:spPr/>
      <dgm:t>
        <a:bodyPr/>
        <a:lstStyle/>
        <a:p>
          <a:endParaRPr lang="es-ES"/>
        </a:p>
      </dgm:t>
    </dgm:pt>
    <dgm:pt modelId="{E5816967-7144-48BA-AB52-00A6D9E34108}" type="sibTrans" cxnId="{C7B5728A-D59F-40D4-B592-FAF7B3EEE477}">
      <dgm:prSet/>
      <dgm:spPr/>
      <dgm:t>
        <a:bodyPr/>
        <a:lstStyle/>
        <a:p>
          <a:endParaRPr lang="es-ES"/>
        </a:p>
      </dgm:t>
    </dgm:pt>
    <dgm:pt modelId="{E24F2CA2-3687-4BB2-A105-66EDBAB9C55C}">
      <dgm:prSet/>
      <dgm:spPr/>
      <dgm:t>
        <a:bodyPr/>
        <a:lstStyle/>
        <a:p>
          <a:r>
            <a:rPr lang="es-ES" b="1"/>
            <a:t>Siguiente ciclo…(escalado)</a:t>
          </a:r>
        </a:p>
      </dgm:t>
    </dgm:pt>
    <dgm:pt modelId="{ADCD6A7B-A7FC-4AAB-A144-CAED997EFC02}" type="parTrans" cxnId="{93827CA8-29E0-4CDA-8DBE-39B003DFDC8F}">
      <dgm:prSet/>
      <dgm:spPr/>
      <dgm:t>
        <a:bodyPr/>
        <a:lstStyle/>
        <a:p>
          <a:endParaRPr lang="es-ES"/>
        </a:p>
      </dgm:t>
    </dgm:pt>
    <dgm:pt modelId="{B8C50122-7FEC-4B86-95DC-A92988429FF3}" type="sibTrans" cxnId="{93827CA8-29E0-4CDA-8DBE-39B003DFDC8F}">
      <dgm:prSet/>
      <dgm:spPr/>
      <dgm:t>
        <a:bodyPr/>
        <a:lstStyle/>
        <a:p>
          <a:endParaRPr lang="es-ES"/>
        </a:p>
      </dgm:t>
    </dgm:pt>
    <dgm:pt modelId="{64AD0DF8-2010-43F0-811B-4A34FDB60425}">
      <dgm:prSet custT="1"/>
      <dgm:spPr/>
      <dgm:t>
        <a:bodyPr/>
        <a:lstStyle/>
        <a:p>
          <a:pPr>
            <a:buFont typeface="+mj-lt"/>
            <a:buAutoNum type="arabicPeriod"/>
          </a:pPr>
          <a:r>
            <a:rPr lang="es-ES" sz="1400" dirty="0"/>
            <a:t>Diseño del plan de aprovechamiento, despliegue en Iteraciones</a:t>
          </a:r>
        </a:p>
      </dgm:t>
    </dgm:pt>
    <dgm:pt modelId="{65205E49-392C-42C3-9C73-C9E5892A2BBF}" type="parTrans" cxnId="{3670699C-10E1-4AE2-B684-B7A841095F34}">
      <dgm:prSet/>
      <dgm:spPr/>
      <dgm:t>
        <a:bodyPr/>
        <a:lstStyle/>
        <a:p>
          <a:endParaRPr lang="es-ES"/>
        </a:p>
      </dgm:t>
    </dgm:pt>
    <dgm:pt modelId="{0D567C3B-4FC3-4A4A-8274-B56D214517AA}" type="sibTrans" cxnId="{3670699C-10E1-4AE2-B684-B7A841095F34}">
      <dgm:prSet/>
      <dgm:spPr/>
      <dgm:t>
        <a:bodyPr/>
        <a:lstStyle/>
        <a:p>
          <a:endParaRPr lang="es-ES"/>
        </a:p>
      </dgm:t>
    </dgm:pt>
    <dgm:pt modelId="{B3253B5F-A121-4D78-B992-C2CCF8966420}" type="pres">
      <dgm:prSet presAssocID="{BE13B70C-4911-4ECB-8B35-2E16725E7A78}" presName="Name0" presStyleCnt="0">
        <dgm:presLayoutVars>
          <dgm:dir/>
          <dgm:animLvl val="lvl"/>
          <dgm:resizeHandles val="exact"/>
        </dgm:presLayoutVars>
      </dgm:prSet>
      <dgm:spPr/>
    </dgm:pt>
    <dgm:pt modelId="{C8F44ED2-79C9-4626-BC1C-30878D67D7AD}" type="pres">
      <dgm:prSet presAssocID="{0CAA2903-DE83-4B5E-94D3-96BE3A9A221B}" presName="vertFlow" presStyleCnt="0"/>
      <dgm:spPr/>
    </dgm:pt>
    <dgm:pt modelId="{FFADEF34-3A4C-4D01-8508-970E19405FEF}" type="pres">
      <dgm:prSet presAssocID="{0CAA2903-DE83-4B5E-94D3-96BE3A9A221B}" presName="header" presStyleLbl="node1" presStyleIdx="0" presStyleCnt="4"/>
      <dgm:spPr/>
    </dgm:pt>
    <dgm:pt modelId="{95C9A8B9-A3F9-4BC9-B7AB-4504B383F805}" type="pres">
      <dgm:prSet presAssocID="{19F5B2EF-6446-43A8-B867-BED72D262D2E}" presName="parTrans" presStyleLbl="sibTrans2D1" presStyleIdx="0" presStyleCnt="12"/>
      <dgm:spPr/>
    </dgm:pt>
    <dgm:pt modelId="{9553675D-ECF6-47A5-BE3F-E8AB1536E8E6}" type="pres">
      <dgm:prSet presAssocID="{34F3B4DB-9214-4F00-9CB7-5F2754B1F260}" presName="child" presStyleLbl="alignAccFollowNode1" presStyleIdx="0" presStyleCnt="12">
        <dgm:presLayoutVars>
          <dgm:chMax val="0"/>
          <dgm:bulletEnabled val="1"/>
        </dgm:presLayoutVars>
      </dgm:prSet>
      <dgm:spPr/>
    </dgm:pt>
    <dgm:pt modelId="{54765002-A046-42CE-B51F-7FD538131408}" type="pres">
      <dgm:prSet presAssocID="{0A23ED2B-0EEF-4293-A6DE-242401046146}" presName="sibTrans" presStyleLbl="sibTrans2D1" presStyleIdx="1" presStyleCnt="12"/>
      <dgm:spPr/>
    </dgm:pt>
    <dgm:pt modelId="{6BC82D34-917B-422B-ABFA-74B872618E04}" type="pres">
      <dgm:prSet presAssocID="{EBD73EC3-769C-46B0-87D2-18C232CA6ECD}" presName="child" presStyleLbl="alignAccFollowNode1" presStyleIdx="1" presStyleCnt="12">
        <dgm:presLayoutVars>
          <dgm:chMax val="0"/>
          <dgm:bulletEnabled val="1"/>
        </dgm:presLayoutVars>
      </dgm:prSet>
      <dgm:spPr/>
    </dgm:pt>
    <dgm:pt modelId="{8FFA786A-C9FF-4014-8718-4AA327021346}" type="pres">
      <dgm:prSet presAssocID="{1223EAC8-8410-4097-8243-5F71461E5E1F}" presName="sibTrans" presStyleLbl="sibTrans2D1" presStyleIdx="2" presStyleCnt="12"/>
      <dgm:spPr/>
    </dgm:pt>
    <dgm:pt modelId="{6E06A897-24D7-4C01-B17E-53E8A02F426E}" type="pres">
      <dgm:prSet presAssocID="{64AD0DF8-2010-43F0-811B-4A34FDB60425}" presName="child" presStyleLbl="alignAccFollowNode1" presStyleIdx="2" presStyleCnt="12">
        <dgm:presLayoutVars>
          <dgm:chMax val="0"/>
          <dgm:bulletEnabled val="1"/>
        </dgm:presLayoutVars>
      </dgm:prSet>
      <dgm:spPr/>
    </dgm:pt>
    <dgm:pt modelId="{773DF1B0-1979-489B-B513-4D28A4990B43}" type="pres">
      <dgm:prSet presAssocID="{0D567C3B-4FC3-4A4A-8274-B56D214517AA}" presName="sibTrans" presStyleLbl="sibTrans2D1" presStyleIdx="3" presStyleCnt="12"/>
      <dgm:spPr/>
    </dgm:pt>
    <dgm:pt modelId="{99276626-7BA0-4E40-88F8-27D8DCA8CD09}" type="pres">
      <dgm:prSet presAssocID="{38D250BC-DAA1-40D2-AB3A-32AF39C05776}" presName="child" presStyleLbl="alignAccFollowNode1" presStyleIdx="3" presStyleCnt="12">
        <dgm:presLayoutVars>
          <dgm:chMax val="0"/>
          <dgm:bulletEnabled val="1"/>
        </dgm:presLayoutVars>
      </dgm:prSet>
      <dgm:spPr/>
    </dgm:pt>
    <dgm:pt modelId="{598FBEA6-B20E-4DB6-9E52-F7BFE75C2F59}" type="pres">
      <dgm:prSet presAssocID="{393C45D1-9B44-4557-BBCA-55EAFC0ED991}" presName="sibTrans" presStyleLbl="sibTrans2D1" presStyleIdx="4" presStyleCnt="12"/>
      <dgm:spPr/>
    </dgm:pt>
    <dgm:pt modelId="{498AA34F-79C3-48AD-88F5-07B323B7939F}" type="pres">
      <dgm:prSet presAssocID="{68FB2DBC-3306-49A1-B48A-F4349C91726D}" presName="child" presStyleLbl="alignAccFollowNode1" presStyleIdx="4" presStyleCnt="12">
        <dgm:presLayoutVars>
          <dgm:chMax val="0"/>
          <dgm:bulletEnabled val="1"/>
        </dgm:presLayoutVars>
      </dgm:prSet>
      <dgm:spPr/>
    </dgm:pt>
    <dgm:pt modelId="{C105CC3D-58BF-421B-9B6E-30001B3CB10A}" type="pres">
      <dgm:prSet presAssocID="{0CAA2903-DE83-4B5E-94D3-96BE3A9A221B}" presName="hSp" presStyleCnt="0"/>
      <dgm:spPr/>
    </dgm:pt>
    <dgm:pt modelId="{41452B14-F22B-4898-9E9B-9F1D7CB48173}" type="pres">
      <dgm:prSet presAssocID="{1761218A-5545-4D13-9AFB-F6557E33A425}" presName="vertFlow" presStyleCnt="0"/>
      <dgm:spPr/>
    </dgm:pt>
    <dgm:pt modelId="{7253C354-B600-4AB5-AE03-D9BFA0693780}" type="pres">
      <dgm:prSet presAssocID="{1761218A-5545-4D13-9AFB-F6557E33A425}" presName="header" presStyleLbl="node1" presStyleIdx="1" presStyleCnt="4"/>
      <dgm:spPr/>
    </dgm:pt>
    <dgm:pt modelId="{75ABFAFA-C920-4FE8-8808-59F0982D86E3}" type="pres">
      <dgm:prSet presAssocID="{B1C5BD02-3F4F-477E-9C2C-741DB02F843D}" presName="parTrans" presStyleLbl="sibTrans2D1" presStyleIdx="5" presStyleCnt="12"/>
      <dgm:spPr/>
    </dgm:pt>
    <dgm:pt modelId="{ECA0D182-DDFB-4C72-8356-E3D01118A33F}" type="pres">
      <dgm:prSet presAssocID="{C869E4D5-3D76-47CB-AE0D-8B3983620025}" presName="child" presStyleLbl="alignAccFollowNode1" presStyleIdx="5" presStyleCnt="12">
        <dgm:presLayoutVars>
          <dgm:chMax val="0"/>
          <dgm:bulletEnabled val="1"/>
        </dgm:presLayoutVars>
      </dgm:prSet>
      <dgm:spPr/>
    </dgm:pt>
    <dgm:pt modelId="{68C28641-923C-48A0-815E-17E9475A7587}" type="pres">
      <dgm:prSet presAssocID="{096683C8-6ADA-4B3E-887D-7AEC53844667}" presName="sibTrans" presStyleLbl="sibTrans2D1" presStyleIdx="6" presStyleCnt="12"/>
      <dgm:spPr/>
    </dgm:pt>
    <dgm:pt modelId="{57668F3C-D5CA-450F-A14D-5F7C239708CC}" type="pres">
      <dgm:prSet presAssocID="{D5646EFA-8605-44EB-B7EB-A6E4FC130149}" presName="child" presStyleLbl="alignAccFollowNode1" presStyleIdx="6" presStyleCnt="12">
        <dgm:presLayoutVars>
          <dgm:chMax val="0"/>
          <dgm:bulletEnabled val="1"/>
        </dgm:presLayoutVars>
      </dgm:prSet>
      <dgm:spPr/>
    </dgm:pt>
    <dgm:pt modelId="{CF6933E5-F0E0-4E33-A975-DF46E09660C9}" type="pres">
      <dgm:prSet presAssocID="{16D3E2A3-AF2C-40F6-84D9-03B4F5EE5FDD}" presName="sibTrans" presStyleLbl="sibTrans2D1" presStyleIdx="7" presStyleCnt="12"/>
      <dgm:spPr/>
    </dgm:pt>
    <dgm:pt modelId="{3AC5A0F9-8D68-494C-B531-7530A35D41DF}" type="pres">
      <dgm:prSet presAssocID="{BA770865-9A6A-4E83-99A4-46684D4A6B2B}" presName="child" presStyleLbl="alignAccFollowNode1" presStyleIdx="7" presStyleCnt="12">
        <dgm:presLayoutVars>
          <dgm:chMax val="0"/>
          <dgm:bulletEnabled val="1"/>
        </dgm:presLayoutVars>
      </dgm:prSet>
      <dgm:spPr/>
    </dgm:pt>
    <dgm:pt modelId="{6BFFF970-4807-4B1E-B9E3-F90B58044DBB}" type="pres">
      <dgm:prSet presAssocID="{4DF632D7-2CB3-4172-B332-39420714B6E6}" presName="sibTrans" presStyleLbl="sibTrans2D1" presStyleIdx="8" presStyleCnt="12"/>
      <dgm:spPr/>
    </dgm:pt>
    <dgm:pt modelId="{D84DAE48-E740-414F-AF2E-00CDC2C69A53}" type="pres">
      <dgm:prSet presAssocID="{41F7612C-6D78-4000-AC3D-D4E8152C5D25}" presName="child" presStyleLbl="alignAccFollowNode1" presStyleIdx="8" presStyleCnt="12">
        <dgm:presLayoutVars>
          <dgm:chMax val="0"/>
          <dgm:bulletEnabled val="1"/>
        </dgm:presLayoutVars>
      </dgm:prSet>
      <dgm:spPr/>
    </dgm:pt>
    <dgm:pt modelId="{28B0D106-C0FB-46FA-9517-9DEAD3D45F9B}" type="pres">
      <dgm:prSet presAssocID="{1761218A-5545-4D13-9AFB-F6557E33A425}" presName="hSp" presStyleCnt="0"/>
      <dgm:spPr/>
    </dgm:pt>
    <dgm:pt modelId="{9BAF8906-B6FE-484E-BF65-D50083D564C4}" type="pres">
      <dgm:prSet presAssocID="{22EC8F61-A1EA-48E5-AB86-E79C1B134C7C}" presName="vertFlow" presStyleCnt="0"/>
      <dgm:spPr/>
    </dgm:pt>
    <dgm:pt modelId="{A751AD71-8FD5-4550-ADCB-F596FEAEF4DD}" type="pres">
      <dgm:prSet presAssocID="{22EC8F61-A1EA-48E5-AB86-E79C1B134C7C}" presName="header" presStyleLbl="node1" presStyleIdx="2" presStyleCnt="4"/>
      <dgm:spPr/>
    </dgm:pt>
    <dgm:pt modelId="{7C8ED5C9-B76F-4C44-8077-DBBC99BEFF5F}" type="pres">
      <dgm:prSet presAssocID="{FF74F67A-4799-41ED-B1BC-F9D9A3AE25E9}" presName="parTrans" presStyleLbl="sibTrans2D1" presStyleIdx="9" presStyleCnt="12"/>
      <dgm:spPr/>
    </dgm:pt>
    <dgm:pt modelId="{FB203556-5065-4E83-9D67-5A3401BAD83C}" type="pres">
      <dgm:prSet presAssocID="{F5FCD3FA-8803-4C4D-8646-EEC719182273}" presName="child" presStyleLbl="alignAccFollowNode1" presStyleIdx="9" presStyleCnt="12">
        <dgm:presLayoutVars>
          <dgm:chMax val="0"/>
          <dgm:bulletEnabled val="1"/>
        </dgm:presLayoutVars>
      </dgm:prSet>
      <dgm:spPr/>
    </dgm:pt>
    <dgm:pt modelId="{7D37B039-D13E-4D7B-BFAA-04A7446F0DBC}" type="pres">
      <dgm:prSet presAssocID="{FB8A14C0-1DEB-476A-A37B-AB1318E5A644}" presName="sibTrans" presStyleLbl="sibTrans2D1" presStyleIdx="10" presStyleCnt="12"/>
      <dgm:spPr/>
    </dgm:pt>
    <dgm:pt modelId="{847BE0FC-27F8-4958-9C1B-81ED31A8A80D}" type="pres">
      <dgm:prSet presAssocID="{1E877382-8E3C-421D-9BB4-A436FCE06569}" presName="child" presStyleLbl="alignAccFollowNode1" presStyleIdx="10" presStyleCnt="12">
        <dgm:presLayoutVars>
          <dgm:chMax val="0"/>
          <dgm:bulletEnabled val="1"/>
        </dgm:presLayoutVars>
      </dgm:prSet>
      <dgm:spPr/>
    </dgm:pt>
    <dgm:pt modelId="{4FC3AD9C-7D51-4492-A38B-BAD54507D46E}" type="pres">
      <dgm:prSet presAssocID="{0865DBBC-7F04-494A-B013-663DF239E040}" presName="sibTrans" presStyleLbl="sibTrans2D1" presStyleIdx="11" presStyleCnt="12"/>
      <dgm:spPr/>
    </dgm:pt>
    <dgm:pt modelId="{8373C323-556A-4B1C-A313-3A4567FE6874}" type="pres">
      <dgm:prSet presAssocID="{8AF2CBD2-C881-423D-A778-89C0AC2EECF9}" presName="child" presStyleLbl="alignAccFollowNode1" presStyleIdx="11" presStyleCnt="12">
        <dgm:presLayoutVars>
          <dgm:chMax val="0"/>
          <dgm:bulletEnabled val="1"/>
        </dgm:presLayoutVars>
      </dgm:prSet>
      <dgm:spPr/>
    </dgm:pt>
    <dgm:pt modelId="{ADDF76F8-3B11-4AEC-BB68-CBBE4C7524BE}" type="pres">
      <dgm:prSet presAssocID="{22EC8F61-A1EA-48E5-AB86-E79C1B134C7C}" presName="hSp" presStyleCnt="0"/>
      <dgm:spPr/>
    </dgm:pt>
    <dgm:pt modelId="{AFED49AE-B603-4E26-9BD6-21C427A72119}" type="pres">
      <dgm:prSet presAssocID="{E24F2CA2-3687-4BB2-A105-66EDBAB9C55C}" presName="vertFlow" presStyleCnt="0"/>
      <dgm:spPr/>
    </dgm:pt>
    <dgm:pt modelId="{9176DD5E-2597-4BC6-81F0-C246FB84579F}" type="pres">
      <dgm:prSet presAssocID="{E24F2CA2-3687-4BB2-A105-66EDBAB9C55C}" presName="header" presStyleLbl="node1" presStyleIdx="3" presStyleCnt="4"/>
      <dgm:spPr/>
    </dgm:pt>
  </dgm:ptLst>
  <dgm:cxnLst>
    <dgm:cxn modelId="{3D4EFF04-1870-46D0-9650-DB8F0B2494B6}" srcId="{1761218A-5545-4D13-9AFB-F6557E33A425}" destId="{C869E4D5-3D76-47CB-AE0D-8B3983620025}" srcOrd="0" destOrd="0" parTransId="{B1C5BD02-3F4F-477E-9C2C-741DB02F843D}" sibTransId="{096683C8-6ADA-4B3E-887D-7AEC53844667}"/>
    <dgm:cxn modelId="{D405CC08-71B7-4EA7-8BA1-D7961F3FBA41}" srcId="{0CAA2903-DE83-4B5E-94D3-96BE3A9A221B}" destId="{34F3B4DB-9214-4F00-9CB7-5F2754B1F260}" srcOrd="0" destOrd="0" parTransId="{19F5B2EF-6446-43A8-B867-BED72D262D2E}" sibTransId="{0A23ED2B-0EEF-4293-A6DE-242401046146}"/>
    <dgm:cxn modelId="{5F57B80D-6D90-461C-B0F6-3F032C04B6F5}" type="presOf" srcId="{41F7612C-6D78-4000-AC3D-D4E8152C5D25}" destId="{D84DAE48-E740-414F-AF2E-00CDC2C69A53}" srcOrd="0" destOrd="0" presId="urn:microsoft.com/office/officeart/2005/8/layout/lProcess1"/>
    <dgm:cxn modelId="{EE011713-8206-4064-9BA5-A9A6D8EFB0C0}" type="presOf" srcId="{22EC8F61-A1EA-48E5-AB86-E79C1B134C7C}" destId="{A751AD71-8FD5-4550-ADCB-F596FEAEF4DD}" srcOrd="0" destOrd="0" presId="urn:microsoft.com/office/officeart/2005/8/layout/lProcess1"/>
    <dgm:cxn modelId="{8CB96C17-9E49-4509-8780-47A3335FE085}" type="presOf" srcId="{0CAA2903-DE83-4B5E-94D3-96BE3A9A221B}" destId="{FFADEF34-3A4C-4D01-8508-970E19405FEF}" srcOrd="0" destOrd="0" presId="urn:microsoft.com/office/officeart/2005/8/layout/lProcess1"/>
    <dgm:cxn modelId="{2CCC5D1C-61E9-4A9C-92D6-C357D09DE0A2}" type="presOf" srcId="{1223EAC8-8410-4097-8243-5F71461E5E1F}" destId="{8FFA786A-C9FF-4014-8718-4AA327021346}" srcOrd="0" destOrd="0" presId="urn:microsoft.com/office/officeart/2005/8/layout/lProcess1"/>
    <dgm:cxn modelId="{6BDF482F-7214-4C6C-AEAF-4DE9A60DC526}" type="presOf" srcId="{BE13B70C-4911-4ECB-8B35-2E16725E7A78}" destId="{B3253B5F-A121-4D78-B992-C2CCF8966420}" srcOrd="0" destOrd="0" presId="urn:microsoft.com/office/officeart/2005/8/layout/lProcess1"/>
    <dgm:cxn modelId="{59F5FB2F-EC49-4BAD-9219-30D85F9B489A}" type="presOf" srcId="{64AD0DF8-2010-43F0-811B-4A34FDB60425}" destId="{6E06A897-24D7-4C01-B17E-53E8A02F426E}" srcOrd="0" destOrd="0" presId="urn:microsoft.com/office/officeart/2005/8/layout/lProcess1"/>
    <dgm:cxn modelId="{B8B88F38-21CD-4508-A9DE-771CFE85BC59}" srcId="{0CAA2903-DE83-4B5E-94D3-96BE3A9A221B}" destId="{38D250BC-DAA1-40D2-AB3A-32AF39C05776}" srcOrd="3" destOrd="0" parTransId="{CFBB4200-12A9-469C-9BAE-9F52F462A3C0}" sibTransId="{393C45D1-9B44-4557-BBCA-55EAFC0ED991}"/>
    <dgm:cxn modelId="{835D9A5D-D27C-4F21-AB34-950794F08041}" srcId="{BE13B70C-4911-4ECB-8B35-2E16725E7A78}" destId="{1761218A-5545-4D13-9AFB-F6557E33A425}" srcOrd="1" destOrd="0" parTransId="{00125B7A-802E-4FEE-B3DB-4F0311CB3FAB}" sibTransId="{9E9BF5CF-F332-4F3B-B373-F5434A9861E1}"/>
    <dgm:cxn modelId="{E24D735F-E3AE-4F36-AFA9-1BE1D14897F7}" type="presOf" srcId="{D5646EFA-8605-44EB-B7EB-A6E4FC130149}" destId="{57668F3C-D5CA-450F-A14D-5F7C239708CC}" srcOrd="0" destOrd="0" presId="urn:microsoft.com/office/officeart/2005/8/layout/lProcess1"/>
    <dgm:cxn modelId="{C78A8A5F-93CD-4CA5-B745-8681C43BDECF}" srcId="{22EC8F61-A1EA-48E5-AB86-E79C1B134C7C}" destId="{F5FCD3FA-8803-4C4D-8646-EEC719182273}" srcOrd="0" destOrd="0" parTransId="{FF74F67A-4799-41ED-B1BC-F9D9A3AE25E9}" sibTransId="{FB8A14C0-1DEB-476A-A37B-AB1318E5A644}"/>
    <dgm:cxn modelId="{F27C4946-D8F3-4FED-B595-9570BE1951BD}" srcId="{22EC8F61-A1EA-48E5-AB86-E79C1B134C7C}" destId="{1E877382-8E3C-421D-9BB4-A436FCE06569}" srcOrd="1" destOrd="0" parTransId="{3F8B77F1-A848-410F-A4EC-7E9D66853700}" sibTransId="{0865DBBC-7F04-494A-B013-663DF239E040}"/>
    <dgm:cxn modelId="{0CE79E68-E54D-4919-AA4F-7816FE836E76}" srcId="{BE13B70C-4911-4ECB-8B35-2E16725E7A78}" destId="{22EC8F61-A1EA-48E5-AB86-E79C1B134C7C}" srcOrd="2" destOrd="0" parTransId="{543B5071-545D-4236-9BF2-5D45F404F978}" sibTransId="{798E8C43-E0C1-4D05-A4C4-EF8CC661655F}"/>
    <dgm:cxn modelId="{3654D14B-FD4B-4457-91F2-DEE7319CE610}" type="presOf" srcId="{34F3B4DB-9214-4F00-9CB7-5F2754B1F260}" destId="{9553675D-ECF6-47A5-BE3F-E8AB1536E8E6}" srcOrd="0" destOrd="0" presId="urn:microsoft.com/office/officeart/2005/8/layout/lProcess1"/>
    <dgm:cxn modelId="{1B7BF36B-E643-4EE7-B841-079D1843BE2D}" type="presOf" srcId="{0D567C3B-4FC3-4A4A-8274-B56D214517AA}" destId="{773DF1B0-1979-489B-B513-4D28A4990B43}" srcOrd="0" destOrd="0" presId="urn:microsoft.com/office/officeart/2005/8/layout/lProcess1"/>
    <dgm:cxn modelId="{DA69386C-9D36-4132-BC88-5785B8C8A6CA}" srcId="{22EC8F61-A1EA-48E5-AB86-E79C1B134C7C}" destId="{8AF2CBD2-C881-423D-A778-89C0AC2EECF9}" srcOrd="2" destOrd="0" parTransId="{98353268-8AFB-483B-9FD4-C509CCFD8E1A}" sibTransId="{ACB14D20-D229-469A-A8FC-6D306EC82AAE}"/>
    <dgm:cxn modelId="{14835D6D-26AD-4A01-8643-D98FED54AA6E}" srcId="{1761218A-5545-4D13-9AFB-F6557E33A425}" destId="{BA770865-9A6A-4E83-99A4-46684D4A6B2B}" srcOrd="2" destOrd="0" parTransId="{407C51AD-954C-4CAD-AED2-77820F591CC5}" sibTransId="{4DF632D7-2CB3-4172-B332-39420714B6E6}"/>
    <dgm:cxn modelId="{B0573050-F8A3-4F72-907C-373EF1E33349}" type="presOf" srcId="{B1C5BD02-3F4F-477E-9C2C-741DB02F843D}" destId="{75ABFAFA-C920-4FE8-8808-59F0982D86E3}" srcOrd="0" destOrd="0" presId="urn:microsoft.com/office/officeart/2005/8/layout/lProcess1"/>
    <dgm:cxn modelId="{62B9AE53-86A2-4950-A1D6-4E4E58D14FA7}" type="presOf" srcId="{0A23ED2B-0EEF-4293-A6DE-242401046146}" destId="{54765002-A046-42CE-B51F-7FD538131408}" srcOrd="0" destOrd="0" presId="urn:microsoft.com/office/officeart/2005/8/layout/lProcess1"/>
    <dgm:cxn modelId="{A3720B78-DD38-4DEC-B0AD-62EF92761265}" type="presOf" srcId="{68FB2DBC-3306-49A1-B48A-F4349C91726D}" destId="{498AA34F-79C3-48AD-88F5-07B323B7939F}" srcOrd="0" destOrd="0" presId="urn:microsoft.com/office/officeart/2005/8/layout/lProcess1"/>
    <dgm:cxn modelId="{739B737C-EE9F-469B-89FB-B0428D2376DE}" type="presOf" srcId="{393C45D1-9B44-4557-BBCA-55EAFC0ED991}" destId="{598FBEA6-B20E-4DB6-9E52-F7BFE75C2F59}" srcOrd="0" destOrd="0" presId="urn:microsoft.com/office/officeart/2005/8/layout/lProcess1"/>
    <dgm:cxn modelId="{F5601E82-D483-43A5-BBFA-EA5232E72C6C}" type="presOf" srcId="{EBD73EC3-769C-46B0-87D2-18C232CA6ECD}" destId="{6BC82D34-917B-422B-ABFA-74B872618E04}" srcOrd="0" destOrd="0" presId="urn:microsoft.com/office/officeart/2005/8/layout/lProcess1"/>
    <dgm:cxn modelId="{AE8C9F84-A482-48A7-B286-A1B1DD064F67}" type="presOf" srcId="{4DF632D7-2CB3-4172-B332-39420714B6E6}" destId="{6BFFF970-4807-4B1E-B9E3-F90B58044DBB}" srcOrd="0" destOrd="0" presId="urn:microsoft.com/office/officeart/2005/8/layout/lProcess1"/>
    <dgm:cxn modelId="{72525285-A442-4534-A689-8BB5A6FA5A7A}" type="presOf" srcId="{1761218A-5545-4D13-9AFB-F6557E33A425}" destId="{7253C354-B600-4AB5-AE03-D9BFA0693780}" srcOrd="0" destOrd="0" presId="urn:microsoft.com/office/officeart/2005/8/layout/lProcess1"/>
    <dgm:cxn modelId="{384EA788-D414-452A-9690-3CA50CB1FAA7}" type="presOf" srcId="{BA770865-9A6A-4E83-99A4-46684D4A6B2B}" destId="{3AC5A0F9-8D68-494C-B531-7530A35D41DF}" srcOrd="0" destOrd="0" presId="urn:microsoft.com/office/officeart/2005/8/layout/lProcess1"/>
    <dgm:cxn modelId="{C7B5728A-D59F-40D4-B592-FAF7B3EEE477}" srcId="{1761218A-5545-4D13-9AFB-F6557E33A425}" destId="{41F7612C-6D78-4000-AC3D-D4E8152C5D25}" srcOrd="3" destOrd="0" parTransId="{32D25741-EA29-48E7-AD8E-53442B0CBFD0}" sibTransId="{E5816967-7144-48BA-AB52-00A6D9E34108}"/>
    <dgm:cxn modelId="{C16AE598-80B6-4EED-85E8-171A798F0535}" type="presOf" srcId="{8AF2CBD2-C881-423D-A778-89C0AC2EECF9}" destId="{8373C323-556A-4B1C-A313-3A4567FE6874}" srcOrd="0" destOrd="0" presId="urn:microsoft.com/office/officeart/2005/8/layout/lProcess1"/>
    <dgm:cxn modelId="{3670699C-10E1-4AE2-B684-B7A841095F34}" srcId="{0CAA2903-DE83-4B5E-94D3-96BE3A9A221B}" destId="{64AD0DF8-2010-43F0-811B-4A34FDB60425}" srcOrd="2" destOrd="0" parTransId="{65205E49-392C-42C3-9C73-C9E5892A2BBF}" sibTransId="{0D567C3B-4FC3-4A4A-8274-B56D214517AA}"/>
    <dgm:cxn modelId="{D3ADBD9E-DBBB-43EE-B233-224974C57680}" srcId="{0CAA2903-DE83-4B5E-94D3-96BE3A9A221B}" destId="{EBD73EC3-769C-46B0-87D2-18C232CA6ECD}" srcOrd="1" destOrd="0" parTransId="{672C0760-8EA4-4887-85AF-B0A640CBAD0F}" sibTransId="{1223EAC8-8410-4097-8243-5F71461E5E1F}"/>
    <dgm:cxn modelId="{F68657A0-BA2A-4DDD-AC6A-69D26B77C859}" srcId="{0CAA2903-DE83-4B5E-94D3-96BE3A9A221B}" destId="{68FB2DBC-3306-49A1-B48A-F4349C91726D}" srcOrd="4" destOrd="0" parTransId="{74326BCC-5CAA-483F-9A16-32E146F54E86}" sibTransId="{B3DAE521-6F8D-4E84-B29F-432B5A5DE6D3}"/>
    <dgm:cxn modelId="{93827CA8-29E0-4CDA-8DBE-39B003DFDC8F}" srcId="{BE13B70C-4911-4ECB-8B35-2E16725E7A78}" destId="{E24F2CA2-3687-4BB2-A105-66EDBAB9C55C}" srcOrd="3" destOrd="0" parTransId="{ADCD6A7B-A7FC-4AAB-A144-CAED997EFC02}" sibTransId="{B8C50122-7FEC-4B86-95DC-A92988429FF3}"/>
    <dgm:cxn modelId="{235D51AD-2FF3-4501-AE25-7B3A0619D6BE}" type="presOf" srcId="{0865DBBC-7F04-494A-B013-663DF239E040}" destId="{4FC3AD9C-7D51-4492-A38B-BAD54507D46E}" srcOrd="0" destOrd="0" presId="urn:microsoft.com/office/officeart/2005/8/layout/lProcess1"/>
    <dgm:cxn modelId="{377F2CB2-3FBB-414D-9A6A-33CCB0381896}" type="presOf" srcId="{096683C8-6ADA-4B3E-887D-7AEC53844667}" destId="{68C28641-923C-48A0-815E-17E9475A7587}" srcOrd="0" destOrd="0" presId="urn:microsoft.com/office/officeart/2005/8/layout/lProcess1"/>
    <dgm:cxn modelId="{8A8485B6-E786-481E-933E-0E9E60A89B84}" type="presOf" srcId="{19F5B2EF-6446-43A8-B867-BED72D262D2E}" destId="{95C9A8B9-A3F9-4BC9-B7AB-4504B383F805}" srcOrd="0" destOrd="0" presId="urn:microsoft.com/office/officeart/2005/8/layout/lProcess1"/>
    <dgm:cxn modelId="{6CCAFFBC-F755-4418-B688-7B93E77DB10F}" srcId="{1761218A-5545-4D13-9AFB-F6557E33A425}" destId="{D5646EFA-8605-44EB-B7EB-A6E4FC130149}" srcOrd="1" destOrd="0" parTransId="{BB7300E0-76AE-4B6D-9E7A-265E87C001D0}" sibTransId="{16D3E2A3-AF2C-40F6-84D9-03B4F5EE5FDD}"/>
    <dgm:cxn modelId="{CA4469C6-5232-4AC0-8DCF-C8AF69FA8F11}" srcId="{BE13B70C-4911-4ECB-8B35-2E16725E7A78}" destId="{0CAA2903-DE83-4B5E-94D3-96BE3A9A221B}" srcOrd="0" destOrd="0" parTransId="{452D2B65-A3C7-45EB-A0C3-8CB9752A7E99}" sibTransId="{DB78DF42-A3AD-4D16-A886-48594834F39D}"/>
    <dgm:cxn modelId="{190D9DC9-916C-4266-AB2D-31E0FD4903B5}" type="presOf" srcId="{FF74F67A-4799-41ED-B1BC-F9D9A3AE25E9}" destId="{7C8ED5C9-B76F-4C44-8077-DBBC99BEFF5F}" srcOrd="0" destOrd="0" presId="urn:microsoft.com/office/officeart/2005/8/layout/lProcess1"/>
    <dgm:cxn modelId="{6F0F18D2-CBF9-4221-8D22-E9FBF5FAA5C2}" type="presOf" srcId="{FB8A14C0-1DEB-476A-A37B-AB1318E5A644}" destId="{7D37B039-D13E-4D7B-BFAA-04A7446F0DBC}" srcOrd="0" destOrd="0" presId="urn:microsoft.com/office/officeart/2005/8/layout/lProcess1"/>
    <dgm:cxn modelId="{172125D8-54A5-4FD5-811A-9DBACDDF7F87}" type="presOf" srcId="{38D250BC-DAA1-40D2-AB3A-32AF39C05776}" destId="{99276626-7BA0-4E40-88F8-27D8DCA8CD09}" srcOrd="0" destOrd="0" presId="urn:microsoft.com/office/officeart/2005/8/layout/lProcess1"/>
    <dgm:cxn modelId="{7C15CAE8-301E-4CAC-8F92-25E3BA65098C}" type="presOf" srcId="{1E877382-8E3C-421D-9BB4-A436FCE06569}" destId="{847BE0FC-27F8-4958-9C1B-81ED31A8A80D}" srcOrd="0" destOrd="0" presId="urn:microsoft.com/office/officeart/2005/8/layout/lProcess1"/>
    <dgm:cxn modelId="{9FFB7DEB-E33D-491E-B868-85D70ED147EA}" type="presOf" srcId="{E24F2CA2-3687-4BB2-A105-66EDBAB9C55C}" destId="{9176DD5E-2597-4BC6-81F0-C246FB84579F}" srcOrd="0" destOrd="0" presId="urn:microsoft.com/office/officeart/2005/8/layout/lProcess1"/>
    <dgm:cxn modelId="{15338DEB-C242-47DE-BBCD-5FC2ACE11CD6}" type="presOf" srcId="{F5FCD3FA-8803-4C4D-8646-EEC719182273}" destId="{FB203556-5065-4E83-9D67-5A3401BAD83C}" srcOrd="0" destOrd="0" presId="urn:microsoft.com/office/officeart/2005/8/layout/lProcess1"/>
    <dgm:cxn modelId="{9BF13CF3-2095-46D0-AA86-E7ADFD793DDF}" type="presOf" srcId="{C869E4D5-3D76-47CB-AE0D-8B3983620025}" destId="{ECA0D182-DDFB-4C72-8356-E3D01118A33F}" srcOrd="0" destOrd="0" presId="urn:microsoft.com/office/officeart/2005/8/layout/lProcess1"/>
    <dgm:cxn modelId="{E10104F5-0ADE-43AB-8D1A-51F343B46B4D}" type="presOf" srcId="{16D3E2A3-AF2C-40F6-84D9-03B4F5EE5FDD}" destId="{CF6933E5-F0E0-4E33-A975-DF46E09660C9}" srcOrd="0" destOrd="0" presId="urn:microsoft.com/office/officeart/2005/8/layout/lProcess1"/>
    <dgm:cxn modelId="{D00E1440-ADD8-4B98-8FD1-4C919478536B}" type="presParOf" srcId="{B3253B5F-A121-4D78-B992-C2CCF8966420}" destId="{C8F44ED2-79C9-4626-BC1C-30878D67D7AD}" srcOrd="0" destOrd="0" presId="urn:microsoft.com/office/officeart/2005/8/layout/lProcess1"/>
    <dgm:cxn modelId="{98B92F03-23D1-4F86-BF9E-ADC46FB6C40A}" type="presParOf" srcId="{C8F44ED2-79C9-4626-BC1C-30878D67D7AD}" destId="{FFADEF34-3A4C-4D01-8508-970E19405FEF}" srcOrd="0" destOrd="0" presId="urn:microsoft.com/office/officeart/2005/8/layout/lProcess1"/>
    <dgm:cxn modelId="{A867FDA6-9F34-42EF-A006-3419CC04C720}" type="presParOf" srcId="{C8F44ED2-79C9-4626-BC1C-30878D67D7AD}" destId="{95C9A8B9-A3F9-4BC9-B7AB-4504B383F805}" srcOrd="1" destOrd="0" presId="urn:microsoft.com/office/officeart/2005/8/layout/lProcess1"/>
    <dgm:cxn modelId="{272F3AC5-0F46-423F-9679-8F2B03FC99CB}" type="presParOf" srcId="{C8F44ED2-79C9-4626-BC1C-30878D67D7AD}" destId="{9553675D-ECF6-47A5-BE3F-E8AB1536E8E6}" srcOrd="2" destOrd="0" presId="urn:microsoft.com/office/officeart/2005/8/layout/lProcess1"/>
    <dgm:cxn modelId="{168A80E9-ED51-4E12-BDD6-BCF6069B94FE}" type="presParOf" srcId="{C8F44ED2-79C9-4626-BC1C-30878D67D7AD}" destId="{54765002-A046-42CE-B51F-7FD538131408}" srcOrd="3" destOrd="0" presId="urn:microsoft.com/office/officeart/2005/8/layout/lProcess1"/>
    <dgm:cxn modelId="{2D6CDA75-E793-439F-AFD6-3E5A70F81954}" type="presParOf" srcId="{C8F44ED2-79C9-4626-BC1C-30878D67D7AD}" destId="{6BC82D34-917B-422B-ABFA-74B872618E04}" srcOrd="4" destOrd="0" presId="urn:microsoft.com/office/officeart/2005/8/layout/lProcess1"/>
    <dgm:cxn modelId="{F8F89034-F8EA-4563-BC08-EB6B2B84137E}" type="presParOf" srcId="{C8F44ED2-79C9-4626-BC1C-30878D67D7AD}" destId="{8FFA786A-C9FF-4014-8718-4AA327021346}" srcOrd="5" destOrd="0" presId="urn:microsoft.com/office/officeart/2005/8/layout/lProcess1"/>
    <dgm:cxn modelId="{4D6A4612-B6CF-4903-BF57-7B74D3D0D420}" type="presParOf" srcId="{C8F44ED2-79C9-4626-BC1C-30878D67D7AD}" destId="{6E06A897-24D7-4C01-B17E-53E8A02F426E}" srcOrd="6" destOrd="0" presId="urn:microsoft.com/office/officeart/2005/8/layout/lProcess1"/>
    <dgm:cxn modelId="{3C2D6B99-DA7B-45E0-9738-4BD7693916D8}" type="presParOf" srcId="{C8F44ED2-79C9-4626-BC1C-30878D67D7AD}" destId="{773DF1B0-1979-489B-B513-4D28A4990B43}" srcOrd="7" destOrd="0" presId="urn:microsoft.com/office/officeart/2005/8/layout/lProcess1"/>
    <dgm:cxn modelId="{454B477F-38F6-4885-9D90-912C18E132A9}" type="presParOf" srcId="{C8F44ED2-79C9-4626-BC1C-30878D67D7AD}" destId="{99276626-7BA0-4E40-88F8-27D8DCA8CD09}" srcOrd="8" destOrd="0" presId="urn:microsoft.com/office/officeart/2005/8/layout/lProcess1"/>
    <dgm:cxn modelId="{E5D5A624-716E-41C2-B744-98B9F5C33D66}" type="presParOf" srcId="{C8F44ED2-79C9-4626-BC1C-30878D67D7AD}" destId="{598FBEA6-B20E-4DB6-9E52-F7BFE75C2F59}" srcOrd="9" destOrd="0" presId="urn:microsoft.com/office/officeart/2005/8/layout/lProcess1"/>
    <dgm:cxn modelId="{FF1D6191-72DC-4D24-8FC9-D17A934EE5A2}" type="presParOf" srcId="{C8F44ED2-79C9-4626-BC1C-30878D67D7AD}" destId="{498AA34F-79C3-48AD-88F5-07B323B7939F}" srcOrd="10" destOrd="0" presId="urn:microsoft.com/office/officeart/2005/8/layout/lProcess1"/>
    <dgm:cxn modelId="{3BB3E9B2-CBF8-4CC8-8EAB-444B5174501A}" type="presParOf" srcId="{B3253B5F-A121-4D78-B992-C2CCF8966420}" destId="{C105CC3D-58BF-421B-9B6E-30001B3CB10A}" srcOrd="1" destOrd="0" presId="urn:microsoft.com/office/officeart/2005/8/layout/lProcess1"/>
    <dgm:cxn modelId="{01A14236-3717-4346-B142-C2D6F4508F93}" type="presParOf" srcId="{B3253B5F-A121-4D78-B992-C2CCF8966420}" destId="{41452B14-F22B-4898-9E9B-9F1D7CB48173}" srcOrd="2" destOrd="0" presId="urn:microsoft.com/office/officeart/2005/8/layout/lProcess1"/>
    <dgm:cxn modelId="{F5394230-49D0-4EA2-90E9-E6B25129DBA4}" type="presParOf" srcId="{41452B14-F22B-4898-9E9B-9F1D7CB48173}" destId="{7253C354-B600-4AB5-AE03-D9BFA0693780}" srcOrd="0" destOrd="0" presId="urn:microsoft.com/office/officeart/2005/8/layout/lProcess1"/>
    <dgm:cxn modelId="{726D22A7-9362-4A60-B199-D8D0ADA603E9}" type="presParOf" srcId="{41452B14-F22B-4898-9E9B-9F1D7CB48173}" destId="{75ABFAFA-C920-4FE8-8808-59F0982D86E3}" srcOrd="1" destOrd="0" presId="urn:microsoft.com/office/officeart/2005/8/layout/lProcess1"/>
    <dgm:cxn modelId="{8266D04E-7D8F-4755-AF5E-C8363D1B92ED}" type="presParOf" srcId="{41452B14-F22B-4898-9E9B-9F1D7CB48173}" destId="{ECA0D182-DDFB-4C72-8356-E3D01118A33F}" srcOrd="2" destOrd="0" presId="urn:microsoft.com/office/officeart/2005/8/layout/lProcess1"/>
    <dgm:cxn modelId="{F5541C21-C91B-4D32-94F3-163F9F9B2984}" type="presParOf" srcId="{41452B14-F22B-4898-9E9B-9F1D7CB48173}" destId="{68C28641-923C-48A0-815E-17E9475A7587}" srcOrd="3" destOrd="0" presId="urn:microsoft.com/office/officeart/2005/8/layout/lProcess1"/>
    <dgm:cxn modelId="{930489E4-A90E-4FF5-9E0A-DDB3758279F3}" type="presParOf" srcId="{41452B14-F22B-4898-9E9B-9F1D7CB48173}" destId="{57668F3C-D5CA-450F-A14D-5F7C239708CC}" srcOrd="4" destOrd="0" presId="urn:microsoft.com/office/officeart/2005/8/layout/lProcess1"/>
    <dgm:cxn modelId="{7E043D17-B991-4B1A-8BE8-1C3B9967D233}" type="presParOf" srcId="{41452B14-F22B-4898-9E9B-9F1D7CB48173}" destId="{CF6933E5-F0E0-4E33-A975-DF46E09660C9}" srcOrd="5" destOrd="0" presId="urn:microsoft.com/office/officeart/2005/8/layout/lProcess1"/>
    <dgm:cxn modelId="{E3F5E32E-0466-49EC-8E9C-FC5533455338}" type="presParOf" srcId="{41452B14-F22B-4898-9E9B-9F1D7CB48173}" destId="{3AC5A0F9-8D68-494C-B531-7530A35D41DF}" srcOrd="6" destOrd="0" presId="urn:microsoft.com/office/officeart/2005/8/layout/lProcess1"/>
    <dgm:cxn modelId="{033A43E0-11CD-48D6-9EC0-F2D0E6213D05}" type="presParOf" srcId="{41452B14-F22B-4898-9E9B-9F1D7CB48173}" destId="{6BFFF970-4807-4B1E-B9E3-F90B58044DBB}" srcOrd="7" destOrd="0" presId="urn:microsoft.com/office/officeart/2005/8/layout/lProcess1"/>
    <dgm:cxn modelId="{A7CEDB3F-58B2-4C04-8A2E-759BB5B17120}" type="presParOf" srcId="{41452B14-F22B-4898-9E9B-9F1D7CB48173}" destId="{D84DAE48-E740-414F-AF2E-00CDC2C69A53}" srcOrd="8" destOrd="0" presId="urn:microsoft.com/office/officeart/2005/8/layout/lProcess1"/>
    <dgm:cxn modelId="{751802A0-2809-4374-9DFF-B8CC881BE359}" type="presParOf" srcId="{B3253B5F-A121-4D78-B992-C2CCF8966420}" destId="{28B0D106-C0FB-46FA-9517-9DEAD3D45F9B}" srcOrd="3" destOrd="0" presId="urn:microsoft.com/office/officeart/2005/8/layout/lProcess1"/>
    <dgm:cxn modelId="{71FEB99D-2484-412D-B61C-6D4CAB187B2C}" type="presParOf" srcId="{B3253B5F-A121-4D78-B992-C2CCF8966420}" destId="{9BAF8906-B6FE-484E-BF65-D50083D564C4}" srcOrd="4" destOrd="0" presId="urn:microsoft.com/office/officeart/2005/8/layout/lProcess1"/>
    <dgm:cxn modelId="{7C64CA20-F35E-4E7E-8682-68741780693E}" type="presParOf" srcId="{9BAF8906-B6FE-484E-BF65-D50083D564C4}" destId="{A751AD71-8FD5-4550-ADCB-F596FEAEF4DD}" srcOrd="0" destOrd="0" presId="urn:microsoft.com/office/officeart/2005/8/layout/lProcess1"/>
    <dgm:cxn modelId="{B84829D2-7B8C-46A1-B8B4-86485CA09E14}" type="presParOf" srcId="{9BAF8906-B6FE-484E-BF65-D50083D564C4}" destId="{7C8ED5C9-B76F-4C44-8077-DBBC99BEFF5F}" srcOrd="1" destOrd="0" presId="urn:microsoft.com/office/officeart/2005/8/layout/lProcess1"/>
    <dgm:cxn modelId="{3991A9BA-435E-4325-BA3C-AD1B73E70775}" type="presParOf" srcId="{9BAF8906-B6FE-484E-BF65-D50083D564C4}" destId="{FB203556-5065-4E83-9D67-5A3401BAD83C}" srcOrd="2" destOrd="0" presId="urn:microsoft.com/office/officeart/2005/8/layout/lProcess1"/>
    <dgm:cxn modelId="{73A79584-6481-47D5-B106-D18603F1B397}" type="presParOf" srcId="{9BAF8906-B6FE-484E-BF65-D50083D564C4}" destId="{7D37B039-D13E-4D7B-BFAA-04A7446F0DBC}" srcOrd="3" destOrd="0" presId="urn:microsoft.com/office/officeart/2005/8/layout/lProcess1"/>
    <dgm:cxn modelId="{E7B2CE50-9E83-457D-962B-B818F4814B7C}" type="presParOf" srcId="{9BAF8906-B6FE-484E-BF65-D50083D564C4}" destId="{847BE0FC-27F8-4958-9C1B-81ED31A8A80D}" srcOrd="4" destOrd="0" presId="urn:microsoft.com/office/officeart/2005/8/layout/lProcess1"/>
    <dgm:cxn modelId="{246ABC0E-6337-4515-AFAD-91EA77D83F41}" type="presParOf" srcId="{9BAF8906-B6FE-484E-BF65-D50083D564C4}" destId="{4FC3AD9C-7D51-4492-A38B-BAD54507D46E}" srcOrd="5" destOrd="0" presId="urn:microsoft.com/office/officeart/2005/8/layout/lProcess1"/>
    <dgm:cxn modelId="{55880D7F-CC7D-4799-99ED-A027023969CA}" type="presParOf" srcId="{9BAF8906-B6FE-484E-BF65-D50083D564C4}" destId="{8373C323-556A-4B1C-A313-3A4567FE6874}" srcOrd="6" destOrd="0" presId="urn:microsoft.com/office/officeart/2005/8/layout/lProcess1"/>
    <dgm:cxn modelId="{25E62686-9AC3-4C96-BF36-822643D64B48}" type="presParOf" srcId="{B3253B5F-A121-4D78-B992-C2CCF8966420}" destId="{ADDF76F8-3B11-4AEC-BB68-CBBE4C7524BE}" srcOrd="5" destOrd="0" presId="urn:microsoft.com/office/officeart/2005/8/layout/lProcess1"/>
    <dgm:cxn modelId="{1B473E74-B90A-4A78-9B89-7E96001DD439}" type="presParOf" srcId="{B3253B5F-A121-4D78-B992-C2CCF8966420}" destId="{AFED49AE-B603-4E26-9BD6-21C427A72119}" srcOrd="6" destOrd="0" presId="urn:microsoft.com/office/officeart/2005/8/layout/lProcess1"/>
    <dgm:cxn modelId="{0BE1E832-269A-43BB-8E8C-929FE8E63270}" type="presParOf" srcId="{AFED49AE-B603-4E26-9BD6-21C427A72119}" destId="{9176DD5E-2597-4BC6-81F0-C246FB84579F}" srcOrd="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8FEB8-AC7B-459B-A64D-AB6542F672D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9A8681F0-4941-477D-85A2-98D2BAF79B12}">
      <dgm:prSet/>
      <dgm:spPr/>
      <dgm:t>
        <a:bodyPr/>
        <a:lstStyle/>
        <a:p>
          <a:r>
            <a:rPr lang="es-ES"/>
            <a:t>Definir cantidad y distribución</a:t>
          </a:r>
        </a:p>
      </dgm:t>
    </dgm:pt>
    <dgm:pt modelId="{CBDBE568-73D2-47AF-BF68-7F081776F52C}" type="parTrans" cxnId="{A9C9FAEC-BECA-459E-BF14-EFB14E0C0E0E}">
      <dgm:prSet/>
      <dgm:spPr/>
      <dgm:t>
        <a:bodyPr/>
        <a:lstStyle/>
        <a:p>
          <a:endParaRPr lang="es-ES"/>
        </a:p>
      </dgm:t>
    </dgm:pt>
    <dgm:pt modelId="{D9EB5508-3BB1-4653-B6C8-B7700EF34664}" type="sibTrans" cxnId="{A9C9FAEC-BECA-459E-BF14-EFB14E0C0E0E}">
      <dgm:prSet/>
      <dgm:spPr/>
      <dgm:t>
        <a:bodyPr/>
        <a:lstStyle/>
        <a:p>
          <a:endParaRPr lang="es-ES"/>
        </a:p>
      </dgm:t>
    </dgm:pt>
    <dgm:pt modelId="{4093BAF6-A7EE-48A9-AA1D-2F54530954CC}">
      <dgm:prSet/>
      <dgm:spPr/>
      <dgm:t>
        <a:bodyPr/>
        <a:lstStyle/>
        <a:p>
          <a:pPr rtl="0">
            <a:lnSpc>
              <a:spcPct val="100000"/>
            </a:lnSpc>
            <a:buNone/>
          </a:pPr>
          <a:r>
            <a:rPr lang="es-ES">
              <a:latin typeface="Segoe UI Light"/>
            </a:rPr>
            <a:t> </a:t>
          </a:r>
          <a:r>
            <a:rPr lang="es-ES"/>
            <a:t>La cantidad de champions dependerá de cada organización. Pero el criterio general es encontrar al menos uno por equipo de trabajo o unidad de negocio.</a:t>
          </a:r>
        </a:p>
      </dgm:t>
    </dgm:pt>
    <dgm:pt modelId="{C322F596-E8D7-4DB5-A9F7-48A3F3CB31E4}" type="parTrans" cxnId="{3918E1AA-6495-465C-B41B-E39512B5F503}">
      <dgm:prSet/>
      <dgm:spPr/>
      <dgm:t>
        <a:bodyPr/>
        <a:lstStyle/>
        <a:p>
          <a:endParaRPr lang="es-ES"/>
        </a:p>
      </dgm:t>
    </dgm:pt>
    <dgm:pt modelId="{E5087372-C3C5-48D0-8F39-B6E59B10F273}" type="sibTrans" cxnId="{3918E1AA-6495-465C-B41B-E39512B5F503}">
      <dgm:prSet/>
      <dgm:spPr/>
      <dgm:t>
        <a:bodyPr/>
        <a:lstStyle/>
        <a:p>
          <a:endParaRPr lang="es-ES"/>
        </a:p>
      </dgm:t>
    </dgm:pt>
    <dgm:pt modelId="{3F9F50D5-0218-4ABA-9784-F9DA79630D50}">
      <dgm:prSet/>
      <dgm:spPr/>
      <dgm:t>
        <a:bodyPr/>
        <a:lstStyle/>
        <a:p>
          <a:r>
            <a:rPr lang="es-ES"/>
            <a:t>Definir perfil y compromiso</a:t>
          </a:r>
        </a:p>
      </dgm:t>
    </dgm:pt>
    <dgm:pt modelId="{A8674019-422A-4BA3-BC67-90D87325EE5D}" type="parTrans" cxnId="{2D477951-6615-4D91-91C9-0E1C72BBA626}">
      <dgm:prSet/>
      <dgm:spPr/>
      <dgm:t>
        <a:bodyPr/>
        <a:lstStyle/>
        <a:p>
          <a:endParaRPr lang="es-ES"/>
        </a:p>
      </dgm:t>
    </dgm:pt>
    <dgm:pt modelId="{1F444B45-D024-4CCE-AB78-A7B7AE09E1E8}" type="sibTrans" cxnId="{2D477951-6615-4D91-91C9-0E1C72BBA626}">
      <dgm:prSet/>
      <dgm:spPr/>
      <dgm:t>
        <a:bodyPr/>
        <a:lstStyle/>
        <a:p>
          <a:endParaRPr lang="es-ES"/>
        </a:p>
      </dgm:t>
    </dgm:pt>
    <dgm:pt modelId="{58B939ED-2175-4014-AA1E-76E36D0F9DDC}">
      <dgm:prSet/>
      <dgm:spPr/>
      <dgm:t>
        <a:bodyPr/>
        <a:lstStyle/>
        <a:p>
          <a:pPr rtl="0">
            <a:lnSpc>
              <a:spcPct val="100000"/>
            </a:lnSpc>
            <a:buNone/>
          </a:pPr>
          <a:r>
            <a:rPr lang="es-ES">
              <a:latin typeface="Segoe UI Light"/>
            </a:rPr>
            <a:t> </a:t>
          </a:r>
          <a:r>
            <a:rPr lang="es-ES"/>
            <a:t>Una vez elegidos, debes explicar a los voluntarios cuáles son los requisitos para serlo y </a:t>
          </a:r>
          <a:r>
            <a:rPr lang="es-ES">
              <a:latin typeface="Segoe UI Light"/>
            </a:rPr>
            <a:t>cuáles</a:t>
          </a:r>
          <a:r>
            <a:rPr lang="es-ES"/>
            <a:t> son sus principales </a:t>
          </a:r>
          <a:r>
            <a:rPr lang="es-ES">
              <a:latin typeface="Segoe UI Light"/>
            </a:rPr>
            <a:t>funciones</a:t>
          </a:r>
          <a:r>
            <a:rPr lang="es-ES"/>
            <a:t> en el plan.</a:t>
          </a:r>
        </a:p>
      </dgm:t>
    </dgm:pt>
    <dgm:pt modelId="{DFE86419-674D-4D18-8FC2-B594A3FA669D}" type="parTrans" cxnId="{48BC5184-53C5-4428-8DEC-C025C079F28F}">
      <dgm:prSet/>
      <dgm:spPr/>
      <dgm:t>
        <a:bodyPr/>
        <a:lstStyle/>
        <a:p>
          <a:endParaRPr lang="es-ES"/>
        </a:p>
      </dgm:t>
    </dgm:pt>
    <dgm:pt modelId="{D06299CC-9973-4148-AB9F-B64C97D65D50}" type="sibTrans" cxnId="{48BC5184-53C5-4428-8DEC-C025C079F28F}">
      <dgm:prSet/>
      <dgm:spPr/>
      <dgm:t>
        <a:bodyPr/>
        <a:lstStyle/>
        <a:p>
          <a:endParaRPr lang="es-ES"/>
        </a:p>
      </dgm:t>
    </dgm:pt>
    <dgm:pt modelId="{9F21A27D-0FF7-4264-A952-AB727D840FC3}">
      <dgm:prSet/>
      <dgm:spPr/>
      <dgm:t>
        <a:bodyPr/>
        <a:lstStyle/>
        <a:p>
          <a:r>
            <a:rPr lang="es-ES"/>
            <a:t>Definir tiempo y recursos</a:t>
          </a:r>
        </a:p>
      </dgm:t>
    </dgm:pt>
    <dgm:pt modelId="{54E0B1E7-AC24-4058-A24C-B81703FFC705}" type="parTrans" cxnId="{E8904539-2866-4208-B526-601172B767E7}">
      <dgm:prSet/>
      <dgm:spPr/>
      <dgm:t>
        <a:bodyPr/>
        <a:lstStyle/>
        <a:p>
          <a:endParaRPr lang="es-ES"/>
        </a:p>
      </dgm:t>
    </dgm:pt>
    <dgm:pt modelId="{81976AE1-3C6D-47F0-956D-696744FF11B3}" type="sibTrans" cxnId="{E8904539-2866-4208-B526-601172B767E7}">
      <dgm:prSet/>
      <dgm:spPr/>
      <dgm:t>
        <a:bodyPr/>
        <a:lstStyle/>
        <a:p>
          <a:endParaRPr lang="es-ES"/>
        </a:p>
      </dgm:t>
    </dgm:pt>
    <dgm:pt modelId="{61AE6ECF-17A0-47C7-BEA2-12E4C156818A}">
      <dgm:prSet/>
      <dgm:spPr/>
      <dgm:t>
        <a:bodyPr/>
        <a:lstStyle/>
        <a:p>
          <a:pPr>
            <a:lnSpc>
              <a:spcPct val="100000"/>
            </a:lnSpc>
            <a:buNone/>
          </a:pPr>
          <a:r>
            <a:rPr lang="es-ES"/>
            <a:t> Explicar durante cuánto tiempo tendrán este rol, los recursos que tendrán y a quiénes podrán acudir en caso de escalar alguna necesidad.</a:t>
          </a:r>
        </a:p>
      </dgm:t>
    </dgm:pt>
    <dgm:pt modelId="{37929628-63F4-41BB-AD72-B163AE8DA643}" type="parTrans" cxnId="{AC9930A4-8C49-4C18-80F7-393689917C70}">
      <dgm:prSet/>
      <dgm:spPr/>
      <dgm:t>
        <a:bodyPr/>
        <a:lstStyle/>
        <a:p>
          <a:endParaRPr lang="es-ES"/>
        </a:p>
      </dgm:t>
    </dgm:pt>
    <dgm:pt modelId="{4AB235E0-3FC8-4B44-9028-F231AD4C7B54}" type="sibTrans" cxnId="{AC9930A4-8C49-4C18-80F7-393689917C70}">
      <dgm:prSet/>
      <dgm:spPr/>
      <dgm:t>
        <a:bodyPr/>
        <a:lstStyle/>
        <a:p>
          <a:endParaRPr lang="es-ES"/>
        </a:p>
      </dgm:t>
    </dgm:pt>
    <dgm:pt modelId="{A9B303C2-DE80-477F-AEDE-478A13AF93BF}">
      <dgm:prSet/>
      <dgm:spPr/>
      <dgm:t>
        <a:bodyPr/>
        <a:lstStyle/>
        <a:p>
          <a:r>
            <a:rPr lang="es-ES"/>
            <a:t>Definir calendario de hitos de champions</a:t>
          </a:r>
        </a:p>
      </dgm:t>
    </dgm:pt>
    <dgm:pt modelId="{79F78622-BAB3-4D31-85BB-FBE47450ACEC}" type="parTrans" cxnId="{6FDBF7CF-8F9E-44EE-877B-97A5B1BFD7DD}">
      <dgm:prSet/>
      <dgm:spPr/>
      <dgm:t>
        <a:bodyPr/>
        <a:lstStyle/>
        <a:p>
          <a:endParaRPr lang="es-ES"/>
        </a:p>
      </dgm:t>
    </dgm:pt>
    <dgm:pt modelId="{B3F69199-69BA-476A-BB81-4AD28E43FEE4}" type="sibTrans" cxnId="{6FDBF7CF-8F9E-44EE-877B-97A5B1BFD7DD}">
      <dgm:prSet/>
      <dgm:spPr/>
      <dgm:t>
        <a:bodyPr/>
        <a:lstStyle/>
        <a:p>
          <a:endParaRPr lang="es-ES"/>
        </a:p>
      </dgm:t>
    </dgm:pt>
    <dgm:pt modelId="{5C27DA7E-F7BE-447E-8857-9D911BC231AD}">
      <dgm:prSet/>
      <dgm:spPr/>
      <dgm:t>
        <a:bodyPr/>
        <a:lstStyle/>
        <a:p>
          <a:pPr>
            <a:lnSpc>
              <a:spcPct val="100000"/>
            </a:lnSpc>
            <a:buNone/>
          </a:pPr>
          <a:r>
            <a:rPr lang="es-ES"/>
            <a:t>Es importante recoger el </a:t>
          </a:r>
          <a:r>
            <a:rPr lang="es-ES" err="1"/>
            <a:t>feedback</a:t>
          </a:r>
          <a:r>
            <a:rPr lang="es-ES"/>
            <a:t>, enseñar nuevas características, abordar comentarios y cumplimentar con información necesaria para asegurar la continuidad del plan</a:t>
          </a:r>
        </a:p>
      </dgm:t>
    </dgm:pt>
    <dgm:pt modelId="{787820E0-3C73-482C-ABBC-8A605FDF089A}" type="parTrans" cxnId="{0E0081FE-E6BA-4CC2-B64E-83C9902E54E0}">
      <dgm:prSet/>
      <dgm:spPr/>
      <dgm:t>
        <a:bodyPr/>
        <a:lstStyle/>
        <a:p>
          <a:endParaRPr lang="es-ES"/>
        </a:p>
      </dgm:t>
    </dgm:pt>
    <dgm:pt modelId="{2BC45868-FEAE-421C-9BEE-26C47D1B9C96}" type="sibTrans" cxnId="{0E0081FE-E6BA-4CC2-B64E-83C9902E54E0}">
      <dgm:prSet/>
      <dgm:spPr/>
      <dgm:t>
        <a:bodyPr/>
        <a:lstStyle/>
        <a:p>
          <a:endParaRPr lang="es-ES"/>
        </a:p>
      </dgm:t>
    </dgm:pt>
    <dgm:pt modelId="{4F08332D-A2CC-415E-A2DA-7DBCC0536EB0}">
      <dgm:prSet/>
      <dgm:spPr/>
      <dgm:t>
        <a:bodyPr/>
        <a:lstStyle/>
        <a:p>
          <a:r>
            <a:rPr lang="es-ES"/>
            <a:t>Acordar con líderes</a:t>
          </a:r>
        </a:p>
      </dgm:t>
    </dgm:pt>
    <dgm:pt modelId="{A5B9A46F-60D2-4559-8B2A-7958EDBABE36}" type="parTrans" cxnId="{89903F13-BA8D-407A-BD34-F6130318CAFB}">
      <dgm:prSet/>
      <dgm:spPr/>
      <dgm:t>
        <a:bodyPr/>
        <a:lstStyle/>
        <a:p>
          <a:endParaRPr lang="es-ES"/>
        </a:p>
      </dgm:t>
    </dgm:pt>
    <dgm:pt modelId="{E39497F8-85AC-4D8C-BF21-3DF9C8EFE6EE}" type="sibTrans" cxnId="{89903F13-BA8D-407A-BD34-F6130318CAFB}">
      <dgm:prSet/>
      <dgm:spPr/>
      <dgm:t>
        <a:bodyPr/>
        <a:lstStyle/>
        <a:p>
          <a:endParaRPr lang="es-ES"/>
        </a:p>
      </dgm:t>
    </dgm:pt>
    <dgm:pt modelId="{BBF8F3C8-EE69-4031-84FC-65087EBF9339}">
      <dgm:prSet/>
      <dgm:spPr/>
      <dgm:t>
        <a:bodyPr/>
        <a:lstStyle/>
        <a:p>
          <a:pPr rtl="0">
            <a:lnSpc>
              <a:spcPct val="100000"/>
            </a:lnSpc>
            <a:buNone/>
          </a:pPr>
          <a:r>
            <a:rPr lang="es-ES">
              <a:latin typeface="Segoe UI Light"/>
            </a:rPr>
            <a:t> </a:t>
          </a:r>
          <a:r>
            <a:rPr lang="es-ES"/>
            <a:t>Dado que un champion dedicará tiempo a ayudar a los demás, es vital que acuerdes con sus jefes directos que esa persona podrá comprometerse con </a:t>
          </a:r>
          <a:r>
            <a:rPr lang="es-ES">
              <a:latin typeface="Segoe UI Light"/>
            </a:rPr>
            <a:t>el </a:t>
          </a:r>
          <a:r>
            <a:rPr lang="es-ES"/>
            <a:t>rol durante cierto tiempo.</a:t>
          </a:r>
          <a:r>
            <a:rPr lang="es-ES">
              <a:latin typeface="Segoe UI Light"/>
            </a:rPr>
            <a:t> </a:t>
          </a:r>
          <a:endParaRPr lang="es-ES"/>
        </a:p>
      </dgm:t>
    </dgm:pt>
    <dgm:pt modelId="{6F631AB8-ED0C-40AA-A3A6-B25903786D24}" type="parTrans" cxnId="{FCE435DB-D3BE-4FF4-AF75-FA2BBA58C24F}">
      <dgm:prSet/>
      <dgm:spPr/>
      <dgm:t>
        <a:bodyPr/>
        <a:lstStyle/>
        <a:p>
          <a:endParaRPr lang="es-ES"/>
        </a:p>
      </dgm:t>
    </dgm:pt>
    <dgm:pt modelId="{30FECC8B-7888-472E-8479-72C1E3234E78}" type="sibTrans" cxnId="{FCE435DB-D3BE-4FF4-AF75-FA2BBA58C24F}">
      <dgm:prSet/>
      <dgm:spPr/>
      <dgm:t>
        <a:bodyPr/>
        <a:lstStyle/>
        <a:p>
          <a:endParaRPr lang="es-ES"/>
        </a:p>
      </dgm:t>
    </dgm:pt>
    <dgm:pt modelId="{32C4D230-79EB-42E3-B117-448BA8AF441B}">
      <dgm:prSet/>
      <dgm:spPr/>
      <dgm:t>
        <a:bodyPr/>
        <a:lstStyle/>
        <a:p>
          <a:pPr>
            <a:lnSpc>
              <a:spcPct val="100000"/>
            </a:lnSpc>
            <a:buNone/>
          </a:pPr>
          <a:r>
            <a:rPr lang="es-ES"/>
            <a:t> Si tienes la suerte de que </a:t>
          </a:r>
          <a:r>
            <a:rPr lang="es-ES">
              <a:latin typeface="Segoe UI Light"/>
            </a:rPr>
            <a:t>hay</a:t>
          </a:r>
          <a:r>
            <a:rPr lang="es-ES"/>
            <a:t> más voluntarios que puestos, deberás hacer una selección, para que la cantidad sea ideal.</a:t>
          </a:r>
        </a:p>
      </dgm:t>
    </dgm:pt>
    <dgm:pt modelId="{2B9A939B-4396-4956-8CEF-6B444273EAFB}" type="parTrans" cxnId="{918DA887-56C4-4C3D-9470-86E1408CBC90}">
      <dgm:prSet/>
      <dgm:spPr/>
      <dgm:t>
        <a:bodyPr/>
        <a:lstStyle/>
        <a:p>
          <a:endParaRPr lang="es-ES"/>
        </a:p>
      </dgm:t>
    </dgm:pt>
    <dgm:pt modelId="{54E0EB1F-9E35-4AAC-BD4A-62343905D162}" type="sibTrans" cxnId="{918DA887-56C4-4C3D-9470-86E1408CBC90}">
      <dgm:prSet/>
      <dgm:spPr/>
      <dgm:t>
        <a:bodyPr/>
        <a:lstStyle/>
        <a:p>
          <a:endParaRPr lang="es-ES"/>
        </a:p>
      </dgm:t>
    </dgm:pt>
    <dgm:pt modelId="{40F09227-E086-4C1F-808D-B6A2F2CF8ACE}" type="pres">
      <dgm:prSet presAssocID="{BD48FEB8-AC7B-459B-A64D-AB6542F672D9}" presName="linear" presStyleCnt="0">
        <dgm:presLayoutVars>
          <dgm:dir/>
          <dgm:animLvl val="lvl"/>
          <dgm:resizeHandles val="exact"/>
        </dgm:presLayoutVars>
      </dgm:prSet>
      <dgm:spPr/>
    </dgm:pt>
    <dgm:pt modelId="{B7E9FA75-43F5-43FD-AE00-BFD5F8AE4488}" type="pres">
      <dgm:prSet presAssocID="{9A8681F0-4941-477D-85A2-98D2BAF79B12}" presName="parentLin" presStyleCnt="0"/>
      <dgm:spPr/>
    </dgm:pt>
    <dgm:pt modelId="{7A4842CB-4EC7-4AF0-A7E8-34AF323433B2}" type="pres">
      <dgm:prSet presAssocID="{9A8681F0-4941-477D-85A2-98D2BAF79B12}" presName="parentLeftMargin" presStyleLbl="node1" presStyleIdx="0" presStyleCnt="5"/>
      <dgm:spPr/>
    </dgm:pt>
    <dgm:pt modelId="{D4DBB5C3-0F03-41C7-98EE-33D821A83755}" type="pres">
      <dgm:prSet presAssocID="{9A8681F0-4941-477D-85A2-98D2BAF79B12}" presName="parentText" presStyleLbl="node1" presStyleIdx="0" presStyleCnt="5">
        <dgm:presLayoutVars>
          <dgm:chMax val="0"/>
          <dgm:bulletEnabled val="1"/>
        </dgm:presLayoutVars>
      </dgm:prSet>
      <dgm:spPr/>
    </dgm:pt>
    <dgm:pt modelId="{15FB3890-D14B-4E02-AAB2-B1E463CBA833}" type="pres">
      <dgm:prSet presAssocID="{9A8681F0-4941-477D-85A2-98D2BAF79B12}" presName="negativeSpace" presStyleCnt="0"/>
      <dgm:spPr/>
    </dgm:pt>
    <dgm:pt modelId="{95A03FE4-3A62-4B08-B540-9893C0AC02DF}" type="pres">
      <dgm:prSet presAssocID="{9A8681F0-4941-477D-85A2-98D2BAF79B12}" presName="childText" presStyleLbl="conFgAcc1" presStyleIdx="0" presStyleCnt="5">
        <dgm:presLayoutVars>
          <dgm:bulletEnabled val="1"/>
        </dgm:presLayoutVars>
      </dgm:prSet>
      <dgm:spPr/>
    </dgm:pt>
    <dgm:pt modelId="{7F21AB65-751F-491D-94CE-EAC44F1B0DC5}" type="pres">
      <dgm:prSet presAssocID="{D9EB5508-3BB1-4653-B6C8-B7700EF34664}" presName="spaceBetweenRectangles" presStyleCnt="0"/>
      <dgm:spPr/>
    </dgm:pt>
    <dgm:pt modelId="{6FA6B066-1789-4EFF-BB00-41238A7EC2C0}" type="pres">
      <dgm:prSet presAssocID="{3F9F50D5-0218-4ABA-9784-F9DA79630D50}" presName="parentLin" presStyleCnt="0"/>
      <dgm:spPr/>
    </dgm:pt>
    <dgm:pt modelId="{37867685-65FD-4478-8B20-20F300335E46}" type="pres">
      <dgm:prSet presAssocID="{3F9F50D5-0218-4ABA-9784-F9DA79630D50}" presName="parentLeftMargin" presStyleLbl="node1" presStyleIdx="0" presStyleCnt="5"/>
      <dgm:spPr/>
    </dgm:pt>
    <dgm:pt modelId="{07BEAAC7-8AA1-46CD-BD81-1078DBC9080F}" type="pres">
      <dgm:prSet presAssocID="{3F9F50D5-0218-4ABA-9784-F9DA79630D50}" presName="parentText" presStyleLbl="node1" presStyleIdx="1" presStyleCnt="5">
        <dgm:presLayoutVars>
          <dgm:chMax val="0"/>
          <dgm:bulletEnabled val="1"/>
        </dgm:presLayoutVars>
      </dgm:prSet>
      <dgm:spPr/>
    </dgm:pt>
    <dgm:pt modelId="{DE8B9E96-2738-4694-9CDF-C632DB5835BB}" type="pres">
      <dgm:prSet presAssocID="{3F9F50D5-0218-4ABA-9784-F9DA79630D50}" presName="negativeSpace" presStyleCnt="0"/>
      <dgm:spPr/>
    </dgm:pt>
    <dgm:pt modelId="{852A0172-5C22-4E67-81C9-3BDEB6F04841}" type="pres">
      <dgm:prSet presAssocID="{3F9F50D5-0218-4ABA-9784-F9DA79630D50}" presName="childText" presStyleLbl="conFgAcc1" presStyleIdx="1" presStyleCnt="5">
        <dgm:presLayoutVars>
          <dgm:bulletEnabled val="1"/>
        </dgm:presLayoutVars>
      </dgm:prSet>
      <dgm:spPr/>
    </dgm:pt>
    <dgm:pt modelId="{8B4FF801-77B3-4050-A932-F30CC71EB857}" type="pres">
      <dgm:prSet presAssocID="{1F444B45-D024-4CCE-AB78-A7B7AE09E1E8}" presName="spaceBetweenRectangles" presStyleCnt="0"/>
      <dgm:spPr/>
    </dgm:pt>
    <dgm:pt modelId="{A0BCA519-8B1A-451C-9B4F-CC90AE565FA3}" type="pres">
      <dgm:prSet presAssocID="{9F21A27D-0FF7-4264-A952-AB727D840FC3}" presName="parentLin" presStyleCnt="0"/>
      <dgm:spPr/>
    </dgm:pt>
    <dgm:pt modelId="{B936A65B-EAE4-4E50-807B-AE4244670378}" type="pres">
      <dgm:prSet presAssocID="{9F21A27D-0FF7-4264-A952-AB727D840FC3}" presName="parentLeftMargin" presStyleLbl="node1" presStyleIdx="1" presStyleCnt="5"/>
      <dgm:spPr/>
    </dgm:pt>
    <dgm:pt modelId="{C52B94B5-7C50-40B4-AEBD-9ED5B9E12B72}" type="pres">
      <dgm:prSet presAssocID="{9F21A27D-0FF7-4264-A952-AB727D840FC3}" presName="parentText" presStyleLbl="node1" presStyleIdx="2" presStyleCnt="5">
        <dgm:presLayoutVars>
          <dgm:chMax val="0"/>
          <dgm:bulletEnabled val="1"/>
        </dgm:presLayoutVars>
      </dgm:prSet>
      <dgm:spPr/>
    </dgm:pt>
    <dgm:pt modelId="{11055A02-0C2A-4726-A20A-AAFEA84D8743}" type="pres">
      <dgm:prSet presAssocID="{9F21A27D-0FF7-4264-A952-AB727D840FC3}" presName="negativeSpace" presStyleCnt="0"/>
      <dgm:spPr/>
    </dgm:pt>
    <dgm:pt modelId="{82ED0990-8B92-4BDF-A2B3-C64B19411856}" type="pres">
      <dgm:prSet presAssocID="{9F21A27D-0FF7-4264-A952-AB727D840FC3}" presName="childText" presStyleLbl="conFgAcc1" presStyleIdx="2" presStyleCnt="5">
        <dgm:presLayoutVars>
          <dgm:bulletEnabled val="1"/>
        </dgm:presLayoutVars>
      </dgm:prSet>
      <dgm:spPr/>
    </dgm:pt>
    <dgm:pt modelId="{DE0E3361-4AC6-4CC4-A0E2-AB3642B412B0}" type="pres">
      <dgm:prSet presAssocID="{81976AE1-3C6D-47F0-956D-696744FF11B3}" presName="spaceBetweenRectangles" presStyleCnt="0"/>
      <dgm:spPr/>
    </dgm:pt>
    <dgm:pt modelId="{AE46ED98-260B-4E03-B0BB-E19F04C28AB1}" type="pres">
      <dgm:prSet presAssocID="{A9B303C2-DE80-477F-AEDE-478A13AF93BF}" presName="parentLin" presStyleCnt="0"/>
      <dgm:spPr/>
    </dgm:pt>
    <dgm:pt modelId="{E79B3CFB-539D-4D16-A2B7-898846DFBF1B}" type="pres">
      <dgm:prSet presAssocID="{A9B303C2-DE80-477F-AEDE-478A13AF93BF}" presName="parentLeftMargin" presStyleLbl="node1" presStyleIdx="2" presStyleCnt="5"/>
      <dgm:spPr/>
    </dgm:pt>
    <dgm:pt modelId="{07F44D8B-F0DC-4C47-95B8-BC9C9BDEFF6C}" type="pres">
      <dgm:prSet presAssocID="{A9B303C2-DE80-477F-AEDE-478A13AF93BF}" presName="parentText" presStyleLbl="node1" presStyleIdx="3" presStyleCnt="5">
        <dgm:presLayoutVars>
          <dgm:chMax val="0"/>
          <dgm:bulletEnabled val="1"/>
        </dgm:presLayoutVars>
      </dgm:prSet>
      <dgm:spPr/>
    </dgm:pt>
    <dgm:pt modelId="{084C2A0D-5B1E-4BE4-9A70-7D37E82D1E06}" type="pres">
      <dgm:prSet presAssocID="{A9B303C2-DE80-477F-AEDE-478A13AF93BF}" presName="negativeSpace" presStyleCnt="0"/>
      <dgm:spPr/>
    </dgm:pt>
    <dgm:pt modelId="{52D65A5F-3926-4EB7-B16F-A5171287E051}" type="pres">
      <dgm:prSet presAssocID="{A9B303C2-DE80-477F-AEDE-478A13AF93BF}" presName="childText" presStyleLbl="conFgAcc1" presStyleIdx="3" presStyleCnt="5">
        <dgm:presLayoutVars>
          <dgm:bulletEnabled val="1"/>
        </dgm:presLayoutVars>
      </dgm:prSet>
      <dgm:spPr/>
    </dgm:pt>
    <dgm:pt modelId="{53629B3D-F876-4F02-A321-A2D4B070577F}" type="pres">
      <dgm:prSet presAssocID="{B3F69199-69BA-476A-BB81-4AD28E43FEE4}" presName="spaceBetweenRectangles" presStyleCnt="0"/>
      <dgm:spPr/>
    </dgm:pt>
    <dgm:pt modelId="{1B5E2C8D-57AB-4319-9938-61EF9B12376C}" type="pres">
      <dgm:prSet presAssocID="{4F08332D-A2CC-415E-A2DA-7DBCC0536EB0}" presName="parentLin" presStyleCnt="0"/>
      <dgm:spPr/>
    </dgm:pt>
    <dgm:pt modelId="{9412ABC8-859A-4BDD-AF8C-BE71467370B8}" type="pres">
      <dgm:prSet presAssocID="{4F08332D-A2CC-415E-A2DA-7DBCC0536EB0}" presName="parentLeftMargin" presStyleLbl="node1" presStyleIdx="3" presStyleCnt="5"/>
      <dgm:spPr/>
    </dgm:pt>
    <dgm:pt modelId="{32375D00-1EFA-4020-8314-A6ADBBA85842}" type="pres">
      <dgm:prSet presAssocID="{4F08332D-A2CC-415E-A2DA-7DBCC0536EB0}" presName="parentText" presStyleLbl="node1" presStyleIdx="4" presStyleCnt="5">
        <dgm:presLayoutVars>
          <dgm:chMax val="0"/>
          <dgm:bulletEnabled val="1"/>
        </dgm:presLayoutVars>
      </dgm:prSet>
      <dgm:spPr/>
    </dgm:pt>
    <dgm:pt modelId="{94E922D5-DFE3-4A9A-AE8C-43F911F4B02C}" type="pres">
      <dgm:prSet presAssocID="{4F08332D-A2CC-415E-A2DA-7DBCC0536EB0}" presName="negativeSpace" presStyleCnt="0"/>
      <dgm:spPr/>
    </dgm:pt>
    <dgm:pt modelId="{C7C49F35-B0E0-4C2B-9174-B3998D1CD21D}" type="pres">
      <dgm:prSet presAssocID="{4F08332D-A2CC-415E-A2DA-7DBCC0536EB0}" presName="childText" presStyleLbl="conFgAcc1" presStyleIdx="4" presStyleCnt="5">
        <dgm:presLayoutVars>
          <dgm:bulletEnabled val="1"/>
        </dgm:presLayoutVars>
      </dgm:prSet>
      <dgm:spPr/>
    </dgm:pt>
  </dgm:ptLst>
  <dgm:cxnLst>
    <dgm:cxn modelId="{89903F13-BA8D-407A-BD34-F6130318CAFB}" srcId="{BD48FEB8-AC7B-459B-A64D-AB6542F672D9}" destId="{4F08332D-A2CC-415E-A2DA-7DBCC0536EB0}" srcOrd="4" destOrd="0" parTransId="{A5B9A46F-60D2-4559-8B2A-7958EDBABE36}" sibTransId="{E39497F8-85AC-4D8C-BF21-3DF9C8EFE6EE}"/>
    <dgm:cxn modelId="{63C1B513-D028-4418-ADCF-7A5203E38009}" type="presOf" srcId="{BBF8F3C8-EE69-4031-84FC-65087EBF9339}" destId="{C7C49F35-B0E0-4C2B-9174-B3998D1CD21D}" srcOrd="0" destOrd="0" presId="urn:microsoft.com/office/officeart/2005/8/layout/list1"/>
    <dgm:cxn modelId="{E2C93616-0783-49DF-97E5-8FED7AD25260}" type="presOf" srcId="{4093BAF6-A7EE-48A9-AA1D-2F54530954CC}" destId="{95A03FE4-3A62-4B08-B540-9893C0AC02DF}" srcOrd="0" destOrd="0" presId="urn:microsoft.com/office/officeart/2005/8/layout/list1"/>
    <dgm:cxn modelId="{C790AD19-8794-4E72-A8B9-A2BD8388ECD2}" type="presOf" srcId="{58B939ED-2175-4014-AA1E-76E36D0F9DDC}" destId="{852A0172-5C22-4E67-81C9-3BDEB6F04841}" srcOrd="0" destOrd="0" presId="urn:microsoft.com/office/officeart/2005/8/layout/list1"/>
    <dgm:cxn modelId="{8B8AE619-CA49-458D-98F4-C4C810E87EA0}" type="presOf" srcId="{9A8681F0-4941-477D-85A2-98D2BAF79B12}" destId="{7A4842CB-4EC7-4AF0-A7E8-34AF323433B2}" srcOrd="0" destOrd="0" presId="urn:microsoft.com/office/officeart/2005/8/layout/list1"/>
    <dgm:cxn modelId="{3AF9381F-BF90-47EF-ACBB-766CDB14BAF1}" type="presOf" srcId="{A9B303C2-DE80-477F-AEDE-478A13AF93BF}" destId="{07F44D8B-F0DC-4C47-95B8-BC9C9BDEFF6C}" srcOrd="1" destOrd="0" presId="urn:microsoft.com/office/officeart/2005/8/layout/list1"/>
    <dgm:cxn modelId="{DA7F2721-DC1A-4A20-993D-BA4571350985}" type="presOf" srcId="{3F9F50D5-0218-4ABA-9784-F9DA79630D50}" destId="{37867685-65FD-4478-8B20-20F300335E46}" srcOrd="0" destOrd="0" presId="urn:microsoft.com/office/officeart/2005/8/layout/list1"/>
    <dgm:cxn modelId="{A8A0C22F-8D79-469E-9449-BE4786D23800}" type="presOf" srcId="{4F08332D-A2CC-415E-A2DA-7DBCC0536EB0}" destId="{9412ABC8-859A-4BDD-AF8C-BE71467370B8}" srcOrd="0" destOrd="0" presId="urn:microsoft.com/office/officeart/2005/8/layout/list1"/>
    <dgm:cxn modelId="{E8904539-2866-4208-B526-601172B767E7}" srcId="{BD48FEB8-AC7B-459B-A64D-AB6542F672D9}" destId="{9F21A27D-0FF7-4264-A952-AB727D840FC3}" srcOrd="2" destOrd="0" parTransId="{54E0B1E7-AC24-4058-A24C-B81703FFC705}" sibTransId="{81976AE1-3C6D-47F0-956D-696744FF11B3}"/>
    <dgm:cxn modelId="{C022953D-4843-4DFD-9A0F-98CBDEBA7E6C}" type="presOf" srcId="{61AE6ECF-17A0-47C7-BEA2-12E4C156818A}" destId="{82ED0990-8B92-4BDF-A2B3-C64B19411856}" srcOrd="0" destOrd="0" presId="urn:microsoft.com/office/officeart/2005/8/layout/list1"/>
    <dgm:cxn modelId="{A6C7675F-A6CF-4AD4-86ED-25C92DC24056}" type="presOf" srcId="{32C4D230-79EB-42E3-B117-448BA8AF441B}" destId="{95A03FE4-3A62-4B08-B540-9893C0AC02DF}" srcOrd="0" destOrd="1" presId="urn:microsoft.com/office/officeart/2005/8/layout/list1"/>
    <dgm:cxn modelId="{8EC66F60-CF9A-47E2-A618-CC75ADCE711F}" type="presOf" srcId="{A9B303C2-DE80-477F-AEDE-478A13AF93BF}" destId="{E79B3CFB-539D-4D16-A2B7-898846DFBF1B}" srcOrd="0" destOrd="0" presId="urn:microsoft.com/office/officeart/2005/8/layout/list1"/>
    <dgm:cxn modelId="{5EC82863-116F-4ADC-A5E2-BD0863471B8E}" type="presOf" srcId="{5C27DA7E-F7BE-447E-8857-9D911BC231AD}" destId="{52D65A5F-3926-4EB7-B16F-A5171287E051}" srcOrd="0" destOrd="0" presId="urn:microsoft.com/office/officeart/2005/8/layout/list1"/>
    <dgm:cxn modelId="{2D477951-6615-4D91-91C9-0E1C72BBA626}" srcId="{BD48FEB8-AC7B-459B-A64D-AB6542F672D9}" destId="{3F9F50D5-0218-4ABA-9784-F9DA79630D50}" srcOrd="1" destOrd="0" parTransId="{A8674019-422A-4BA3-BC67-90D87325EE5D}" sibTransId="{1F444B45-D024-4CCE-AB78-A7B7AE09E1E8}"/>
    <dgm:cxn modelId="{DA3A3E73-A076-46F3-8B81-DD3184D227EF}" type="presOf" srcId="{4F08332D-A2CC-415E-A2DA-7DBCC0536EB0}" destId="{32375D00-1EFA-4020-8314-A6ADBBA85842}" srcOrd="1" destOrd="0" presId="urn:microsoft.com/office/officeart/2005/8/layout/list1"/>
    <dgm:cxn modelId="{5F1C5754-0B8A-41B1-ABB0-C0C986AC1647}" type="presOf" srcId="{3F9F50D5-0218-4ABA-9784-F9DA79630D50}" destId="{07BEAAC7-8AA1-46CD-BD81-1078DBC9080F}" srcOrd="1" destOrd="0" presId="urn:microsoft.com/office/officeart/2005/8/layout/list1"/>
    <dgm:cxn modelId="{48BC5184-53C5-4428-8DEC-C025C079F28F}" srcId="{3F9F50D5-0218-4ABA-9784-F9DA79630D50}" destId="{58B939ED-2175-4014-AA1E-76E36D0F9DDC}" srcOrd="0" destOrd="0" parTransId="{DFE86419-674D-4D18-8FC2-B594A3FA669D}" sibTransId="{D06299CC-9973-4148-AB9F-B64C97D65D50}"/>
    <dgm:cxn modelId="{918DA887-56C4-4C3D-9470-86E1408CBC90}" srcId="{9A8681F0-4941-477D-85A2-98D2BAF79B12}" destId="{32C4D230-79EB-42E3-B117-448BA8AF441B}" srcOrd="1" destOrd="0" parTransId="{2B9A939B-4396-4956-8CEF-6B444273EAFB}" sibTransId="{54E0EB1F-9E35-4AAC-BD4A-62343905D162}"/>
    <dgm:cxn modelId="{5F529B93-3A42-490B-AAB8-91026D090B2E}" type="presOf" srcId="{9F21A27D-0FF7-4264-A952-AB727D840FC3}" destId="{B936A65B-EAE4-4E50-807B-AE4244670378}" srcOrd="0" destOrd="0" presId="urn:microsoft.com/office/officeart/2005/8/layout/list1"/>
    <dgm:cxn modelId="{AC9930A4-8C49-4C18-80F7-393689917C70}" srcId="{9F21A27D-0FF7-4264-A952-AB727D840FC3}" destId="{61AE6ECF-17A0-47C7-BEA2-12E4C156818A}" srcOrd="0" destOrd="0" parTransId="{37929628-63F4-41BB-AD72-B163AE8DA643}" sibTransId="{4AB235E0-3FC8-4B44-9028-F231AD4C7B54}"/>
    <dgm:cxn modelId="{3918E1AA-6495-465C-B41B-E39512B5F503}" srcId="{9A8681F0-4941-477D-85A2-98D2BAF79B12}" destId="{4093BAF6-A7EE-48A9-AA1D-2F54530954CC}" srcOrd="0" destOrd="0" parTransId="{C322F596-E8D7-4DB5-A9F7-48A3F3CB31E4}" sibTransId="{E5087372-C3C5-48D0-8F39-B6E59B10F273}"/>
    <dgm:cxn modelId="{2204F7CD-966A-44DD-996F-6489CC481876}" type="presOf" srcId="{9A8681F0-4941-477D-85A2-98D2BAF79B12}" destId="{D4DBB5C3-0F03-41C7-98EE-33D821A83755}" srcOrd="1" destOrd="0" presId="urn:microsoft.com/office/officeart/2005/8/layout/list1"/>
    <dgm:cxn modelId="{6FDBF7CF-8F9E-44EE-877B-97A5B1BFD7DD}" srcId="{BD48FEB8-AC7B-459B-A64D-AB6542F672D9}" destId="{A9B303C2-DE80-477F-AEDE-478A13AF93BF}" srcOrd="3" destOrd="0" parTransId="{79F78622-BAB3-4D31-85BB-FBE47450ACEC}" sibTransId="{B3F69199-69BA-476A-BB81-4AD28E43FEE4}"/>
    <dgm:cxn modelId="{FCE435DB-D3BE-4FF4-AF75-FA2BBA58C24F}" srcId="{4F08332D-A2CC-415E-A2DA-7DBCC0536EB0}" destId="{BBF8F3C8-EE69-4031-84FC-65087EBF9339}" srcOrd="0" destOrd="0" parTransId="{6F631AB8-ED0C-40AA-A3A6-B25903786D24}" sibTransId="{30FECC8B-7888-472E-8479-72C1E3234E78}"/>
    <dgm:cxn modelId="{3F5EDDE3-72F7-4201-B41B-E9449513FD8E}" type="presOf" srcId="{9F21A27D-0FF7-4264-A952-AB727D840FC3}" destId="{C52B94B5-7C50-40B4-AEBD-9ED5B9E12B72}" srcOrd="1" destOrd="0" presId="urn:microsoft.com/office/officeart/2005/8/layout/list1"/>
    <dgm:cxn modelId="{113A9CE4-9DBA-4075-BB83-569CAC86695E}" type="presOf" srcId="{BD48FEB8-AC7B-459B-A64D-AB6542F672D9}" destId="{40F09227-E086-4C1F-808D-B6A2F2CF8ACE}" srcOrd="0" destOrd="0" presId="urn:microsoft.com/office/officeart/2005/8/layout/list1"/>
    <dgm:cxn modelId="{A9C9FAEC-BECA-459E-BF14-EFB14E0C0E0E}" srcId="{BD48FEB8-AC7B-459B-A64D-AB6542F672D9}" destId="{9A8681F0-4941-477D-85A2-98D2BAF79B12}" srcOrd="0" destOrd="0" parTransId="{CBDBE568-73D2-47AF-BF68-7F081776F52C}" sibTransId="{D9EB5508-3BB1-4653-B6C8-B7700EF34664}"/>
    <dgm:cxn modelId="{0E0081FE-E6BA-4CC2-B64E-83C9902E54E0}" srcId="{A9B303C2-DE80-477F-AEDE-478A13AF93BF}" destId="{5C27DA7E-F7BE-447E-8857-9D911BC231AD}" srcOrd="0" destOrd="0" parTransId="{787820E0-3C73-482C-ABBC-8A605FDF089A}" sibTransId="{2BC45868-FEAE-421C-9BEE-26C47D1B9C96}"/>
    <dgm:cxn modelId="{3EEC5DDC-89C7-4969-B8F7-DEEBEA963C2E}" type="presParOf" srcId="{40F09227-E086-4C1F-808D-B6A2F2CF8ACE}" destId="{B7E9FA75-43F5-43FD-AE00-BFD5F8AE4488}" srcOrd="0" destOrd="0" presId="urn:microsoft.com/office/officeart/2005/8/layout/list1"/>
    <dgm:cxn modelId="{1ACA67F9-7207-47C4-9963-54D8121B67B8}" type="presParOf" srcId="{B7E9FA75-43F5-43FD-AE00-BFD5F8AE4488}" destId="{7A4842CB-4EC7-4AF0-A7E8-34AF323433B2}" srcOrd="0" destOrd="0" presId="urn:microsoft.com/office/officeart/2005/8/layout/list1"/>
    <dgm:cxn modelId="{5E5E74AE-102C-450B-B80A-5C02394646DE}" type="presParOf" srcId="{B7E9FA75-43F5-43FD-AE00-BFD5F8AE4488}" destId="{D4DBB5C3-0F03-41C7-98EE-33D821A83755}" srcOrd="1" destOrd="0" presId="urn:microsoft.com/office/officeart/2005/8/layout/list1"/>
    <dgm:cxn modelId="{70963567-5BBB-4CBA-A033-D691777C908D}" type="presParOf" srcId="{40F09227-E086-4C1F-808D-B6A2F2CF8ACE}" destId="{15FB3890-D14B-4E02-AAB2-B1E463CBA833}" srcOrd="1" destOrd="0" presId="urn:microsoft.com/office/officeart/2005/8/layout/list1"/>
    <dgm:cxn modelId="{614A90D7-CFB6-4C76-9BA0-39A09B590D15}" type="presParOf" srcId="{40F09227-E086-4C1F-808D-B6A2F2CF8ACE}" destId="{95A03FE4-3A62-4B08-B540-9893C0AC02DF}" srcOrd="2" destOrd="0" presId="urn:microsoft.com/office/officeart/2005/8/layout/list1"/>
    <dgm:cxn modelId="{3DD7B337-F177-4A78-AD9E-B0B702DBC3F4}" type="presParOf" srcId="{40F09227-E086-4C1F-808D-B6A2F2CF8ACE}" destId="{7F21AB65-751F-491D-94CE-EAC44F1B0DC5}" srcOrd="3" destOrd="0" presId="urn:microsoft.com/office/officeart/2005/8/layout/list1"/>
    <dgm:cxn modelId="{F9AB450E-8694-4C26-A820-D0F0E1C1F022}" type="presParOf" srcId="{40F09227-E086-4C1F-808D-B6A2F2CF8ACE}" destId="{6FA6B066-1789-4EFF-BB00-41238A7EC2C0}" srcOrd="4" destOrd="0" presId="urn:microsoft.com/office/officeart/2005/8/layout/list1"/>
    <dgm:cxn modelId="{8C0BC1F1-12A2-4BFE-9A68-BF632D745570}" type="presParOf" srcId="{6FA6B066-1789-4EFF-BB00-41238A7EC2C0}" destId="{37867685-65FD-4478-8B20-20F300335E46}" srcOrd="0" destOrd="0" presId="urn:microsoft.com/office/officeart/2005/8/layout/list1"/>
    <dgm:cxn modelId="{88B30CA6-D97B-4B92-9991-13AB2D6E0BB9}" type="presParOf" srcId="{6FA6B066-1789-4EFF-BB00-41238A7EC2C0}" destId="{07BEAAC7-8AA1-46CD-BD81-1078DBC9080F}" srcOrd="1" destOrd="0" presId="urn:microsoft.com/office/officeart/2005/8/layout/list1"/>
    <dgm:cxn modelId="{4ADA3094-A411-42C6-8A4F-32BD568F3478}" type="presParOf" srcId="{40F09227-E086-4C1F-808D-B6A2F2CF8ACE}" destId="{DE8B9E96-2738-4694-9CDF-C632DB5835BB}" srcOrd="5" destOrd="0" presId="urn:microsoft.com/office/officeart/2005/8/layout/list1"/>
    <dgm:cxn modelId="{F648BE51-EAAF-47CA-AC8B-5012449FB5B1}" type="presParOf" srcId="{40F09227-E086-4C1F-808D-B6A2F2CF8ACE}" destId="{852A0172-5C22-4E67-81C9-3BDEB6F04841}" srcOrd="6" destOrd="0" presId="urn:microsoft.com/office/officeart/2005/8/layout/list1"/>
    <dgm:cxn modelId="{34AF8C92-8898-48FA-B032-5E0D74CD9EB6}" type="presParOf" srcId="{40F09227-E086-4C1F-808D-B6A2F2CF8ACE}" destId="{8B4FF801-77B3-4050-A932-F30CC71EB857}" srcOrd="7" destOrd="0" presId="urn:microsoft.com/office/officeart/2005/8/layout/list1"/>
    <dgm:cxn modelId="{A97D1274-9F4E-40EC-8C1F-FBB56266BF84}" type="presParOf" srcId="{40F09227-E086-4C1F-808D-B6A2F2CF8ACE}" destId="{A0BCA519-8B1A-451C-9B4F-CC90AE565FA3}" srcOrd="8" destOrd="0" presId="urn:microsoft.com/office/officeart/2005/8/layout/list1"/>
    <dgm:cxn modelId="{5C0EC947-9249-4A38-BF1C-1BAD33AFB9E0}" type="presParOf" srcId="{A0BCA519-8B1A-451C-9B4F-CC90AE565FA3}" destId="{B936A65B-EAE4-4E50-807B-AE4244670378}" srcOrd="0" destOrd="0" presId="urn:microsoft.com/office/officeart/2005/8/layout/list1"/>
    <dgm:cxn modelId="{39535D0E-7987-480D-B285-A2AA2197A791}" type="presParOf" srcId="{A0BCA519-8B1A-451C-9B4F-CC90AE565FA3}" destId="{C52B94B5-7C50-40B4-AEBD-9ED5B9E12B72}" srcOrd="1" destOrd="0" presId="urn:microsoft.com/office/officeart/2005/8/layout/list1"/>
    <dgm:cxn modelId="{7E857172-93BF-4014-9324-2DB1BCDAE936}" type="presParOf" srcId="{40F09227-E086-4C1F-808D-B6A2F2CF8ACE}" destId="{11055A02-0C2A-4726-A20A-AAFEA84D8743}" srcOrd="9" destOrd="0" presId="urn:microsoft.com/office/officeart/2005/8/layout/list1"/>
    <dgm:cxn modelId="{FA76B5CD-7E3D-4BBA-BC96-3A6D069BDCDE}" type="presParOf" srcId="{40F09227-E086-4C1F-808D-B6A2F2CF8ACE}" destId="{82ED0990-8B92-4BDF-A2B3-C64B19411856}" srcOrd="10" destOrd="0" presId="urn:microsoft.com/office/officeart/2005/8/layout/list1"/>
    <dgm:cxn modelId="{DBEBFF19-89C5-43F5-8853-A640499CB3AA}" type="presParOf" srcId="{40F09227-E086-4C1F-808D-B6A2F2CF8ACE}" destId="{DE0E3361-4AC6-4CC4-A0E2-AB3642B412B0}" srcOrd="11" destOrd="0" presId="urn:microsoft.com/office/officeart/2005/8/layout/list1"/>
    <dgm:cxn modelId="{99A503AC-39DE-485D-978D-BB830F1F0E6B}" type="presParOf" srcId="{40F09227-E086-4C1F-808D-B6A2F2CF8ACE}" destId="{AE46ED98-260B-4E03-B0BB-E19F04C28AB1}" srcOrd="12" destOrd="0" presId="urn:microsoft.com/office/officeart/2005/8/layout/list1"/>
    <dgm:cxn modelId="{6C54BA82-4410-41A5-AF42-511C708C3EEF}" type="presParOf" srcId="{AE46ED98-260B-4E03-B0BB-E19F04C28AB1}" destId="{E79B3CFB-539D-4D16-A2B7-898846DFBF1B}" srcOrd="0" destOrd="0" presId="urn:microsoft.com/office/officeart/2005/8/layout/list1"/>
    <dgm:cxn modelId="{FE652A82-2EAD-429F-B02B-DAF4BBD585DC}" type="presParOf" srcId="{AE46ED98-260B-4E03-B0BB-E19F04C28AB1}" destId="{07F44D8B-F0DC-4C47-95B8-BC9C9BDEFF6C}" srcOrd="1" destOrd="0" presId="urn:microsoft.com/office/officeart/2005/8/layout/list1"/>
    <dgm:cxn modelId="{F06D6B9F-FA7B-4735-80F2-DD6E46B9C284}" type="presParOf" srcId="{40F09227-E086-4C1F-808D-B6A2F2CF8ACE}" destId="{084C2A0D-5B1E-4BE4-9A70-7D37E82D1E06}" srcOrd="13" destOrd="0" presId="urn:microsoft.com/office/officeart/2005/8/layout/list1"/>
    <dgm:cxn modelId="{B04B4354-50B7-403E-A3F4-684138DF7B5E}" type="presParOf" srcId="{40F09227-E086-4C1F-808D-B6A2F2CF8ACE}" destId="{52D65A5F-3926-4EB7-B16F-A5171287E051}" srcOrd="14" destOrd="0" presId="urn:microsoft.com/office/officeart/2005/8/layout/list1"/>
    <dgm:cxn modelId="{214AB416-C233-4839-B573-81B6C50A1909}" type="presParOf" srcId="{40F09227-E086-4C1F-808D-B6A2F2CF8ACE}" destId="{53629B3D-F876-4F02-A321-A2D4B070577F}" srcOrd="15" destOrd="0" presId="urn:microsoft.com/office/officeart/2005/8/layout/list1"/>
    <dgm:cxn modelId="{A30852BD-4BE0-4C2B-AD92-7EDDE6EE5770}" type="presParOf" srcId="{40F09227-E086-4C1F-808D-B6A2F2CF8ACE}" destId="{1B5E2C8D-57AB-4319-9938-61EF9B12376C}" srcOrd="16" destOrd="0" presId="urn:microsoft.com/office/officeart/2005/8/layout/list1"/>
    <dgm:cxn modelId="{A08F7FB3-F5E5-435E-B530-72C90BBA84D5}" type="presParOf" srcId="{1B5E2C8D-57AB-4319-9938-61EF9B12376C}" destId="{9412ABC8-859A-4BDD-AF8C-BE71467370B8}" srcOrd="0" destOrd="0" presId="urn:microsoft.com/office/officeart/2005/8/layout/list1"/>
    <dgm:cxn modelId="{9DAD98ED-2DDB-4D26-A839-6A793473D11E}" type="presParOf" srcId="{1B5E2C8D-57AB-4319-9938-61EF9B12376C}" destId="{32375D00-1EFA-4020-8314-A6ADBBA85842}" srcOrd="1" destOrd="0" presId="urn:microsoft.com/office/officeart/2005/8/layout/list1"/>
    <dgm:cxn modelId="{DB07DE68-7796-482A-9ADA-1B154C087829}" type="presParOf" srcId="{40F09227-E086-4C1F-808D-B6A2F2CF8ACE}" destId="{94E922D5-DFE3-4A9A-AE8C-43F911F4B02C}" srcOrd="17" destOrd="0" presId="urn:microsoft.com/office/officeart/2005/8/layout/list1"/>
    <dgm:cxn modelId="{EE8C0DE8-6880-4789-A1E6-466FE1B1E06D}" type="presParOf" srcId="{40F09227-E086-4C1F-808D-B6A2F2CF8ACE}" destId="{C7C49F35-B0E0-4C2B-9174-B3998D1CD21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364A92-DA83-49E3-A09B-0B1DE4271BD2}"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s-ES"/>
        </a:p>
      </dgm:t>
    </dgm:pt>
    <dgm:pt modelId="{E4E612DB-E478-4210-B455-3C955CD5F897}">
      <dgm:prSet custT="1"/>
      <dgm:spPr/>
      <dgm:t>
        <a:bodyPr/>
        <a:lstStyle/>
        <a:p>
          <a:r>
            <a:rPr lang="es-ES" sz="1600"/>
            <a:t>Comenzamos con plan de degustación</a:t>
          </a:r>
          <a:endParaRPr lang="es-ES" sz="1200"/>
        </a:p>
        <a:p>
          <a:r>
            <a:rPr lang="es-ES" sz="1200">
              <a:latin typeface="Segoe UI Light"/>
            </a:rPr>
            <a:t>Mínimo</a:t>
          </a:r>
          <a:r>
            <a:rPr lang="es-ES" sz="1200"/>
            <a:t> recomendado de 60 personas integradas en al menos 2 equipos departamentales.</a:t>
          </a:r>
        </a:p>
        <a:p>
          <a:pPr rtl="0"/>
          <a:r>
            <a:rPr lang="es-ES" sz="1200"/>
            <a:t>El máximo serían 120 personas pertenecientes a 4 equipos departamentales (</a:t>
          </a:r>
          <a:r>
            <a:rPr lang="es-ES" sz="1200" err="1"/>
            <a:t>ej</a:t>
          </a:r>
          <a:r>
            <a:rPr lang="es-ES" sz="1200"/>
            <a:t>: Operaciones, </a:t>
          </a:r>
          <a:r>
            <a:rPr lang="es-ES" sz="1200">
              <a:latin typeface="Segoe UI Light"/>
            </a:rPr>
            <a:t>Marketing</a:t>
          </a:r>
          <a:r>
            <a:rPr lang="es-ES" sz="1200"/>
            <a:t>, RRHH, Desarrollo de Negocio, etc.).</a:t>
          </a:r>
          <a:r>
            <a:rPr lang="es-ES" sz="2000">
              <a:latin typeface="Segoe UI Light"/>
            </a:rPr>
            <a:t> </a:t>
          </a:r>
          <a:endParaRPr lang="es-ES" sz="2000"/>
        </a:p>
      </dgm:t>
    </dgm:pt>
    <dgm:pt modelId="{2A07BC06-1A8E-4782-A608-7BCCA77CE859}" type="parTrans" cxnId="{C9663A6B-2DA0-459D-B8EE-A2565E8454C3}">
      <dgm:prSet/>
      <dgm:spPr/>
      <dgm:t>
        <a:bodyPr/>
        <a:lstStyle/>
        <a:p>
          <a:endParaRPr lang="es-ES"/>
        </a:p>
      </dgm:t>
    </dgm:pt>
    <dgm:pt modelId="{13D3D4D2-C513-450C-B2B1-CFBEC879AE7D}" type="sibTrans" cxnId="{C9663A6B-2DA0-459D-B8EE-A2565E8454C3}">
      <dgm:prSet/>
      <dgm:spPr/>
      <dgm:t>
        <a:bodyPr/>
        <a:lstStyle/>
        <a:p>
          <a:endParaRPr lang="es-ES"/>
        </a:p>
      </dgm:t>
    </dgm:pt>
    <dgm:pt modelId="{80E74507-FC6B-4AD6-B06F-74720177875B}">
      <dgm:prSet custT="1"/>
      <dgm:spPr/>
      <dgm:t>
        <a:bodyPr/>
        <a:lstStyle/>
        <a:p>
          <a:r>
            <a:rPr lang="es-ES" sz="1600"/>
            <a:t>Posteriores iteraciones</a:t>
          </a:r>
          <a:endParaRPr lang="es-ES" sz="1200"/>
        </a:p>
        <a:p>
          <a:pPr rtl="0"/>
          <a:r>
            <a:rPr lang="es-ES" sz="1200">
              <a:latin typeface="Segoe UI Light"/>
            </a:rPr>
            <a:t>Tras el</a:t>
          </a:r>
          <a:r>
            <a:rPr lang="es-ES" sz="1200"/>
            <a:t> plan de degustación, </a:t>
          </a:r>
          <a:r>
            <a:rPr lang="es-ES" sz="1200">
              <a:latin typeface="Segoe UI Light"/>
            </a:rPr>
            <a:t>puedes</a:t>
          </a:r>
          <a:r>
            <a:rPr lang="es-ES" sz="1200"/>
            <a:t> </a:t>
          </a:r>
          <a:r>
            <a:rPr lang="es-ES" sz="1200">
              <a:latin typeface="Segoe UI Light"/>
            </a:rPr>
            <a:t>incluir grupos</a:t>
          </a:r>
          <a:r>
            <a:rPr lang="es-ES" sz="1200"/>
            <a:t> de hasta 300 personas, aunque la recomendación es no superar los 200 en cada iteración (para así acompañar su implantación con un impulso paralelo de aprovechamiento de Office 365).</a:t>
          </a:r>
        </a:p>
      </dgm:t>
    </dgm:pt>
    <dgm:pt modelId="{ABFF6403-1C02-410E-9BAE-C2A76F588EC6}" type="parTrans" cxnId="{F7491F5B-38BB-48F7-B6A6-77880C2AFC15}">
      <dgm:prSet/>
      <dgm:spPr/>
      <dgm:t>
        <a:bodyPr/>
        <a:lstStyle/>
        <a:p>
          <a:endParaRPr lang="es-ES"/>
        </a:p>
      </dgm:t>
    </dgm:pt>
    <dgm:pt modelId="{52A6DFB2-951D-4B2C-9D0B-905FBFBF87E8}" type="sibTrans" cxnId="{F7491F5B-38BB-48F7-B6A6-77880C2AFC15}">
      <dgm:prSet/>
      <dgm:spPr/>
      <dgm:t>
        <a:bodyPr/>
        <a:lstStyle/>
        <a:p>
          <a:endParaRPr lang="es-ES"/>
        </a:p>
      </dgm:t>
    </dgm:pt>
    <dgm:pt modelId="{46136586-9B2C-4779-BE5E-6E9AF70959CF}">
      <dgm:prSet custT="1"/>
      <dgm:spPr/>
      <dgm:t>
        <a:bodyPr/>
        <a:lstStyle/>
        <a:p>
          <a:r>
            <a:rPr lang="es-ES" sz="1200"/>
            <a:t>Dentro del primer grupo debe estar incluido un equipo de champions que impulse y anime a sus compañeros y que </a:t>
          </a:r>
          <a:r>
            <a:rPr lang="es-ES" sz="1200">
              <a:latin typeface="Segoe UI Light"/>
            </a:rPr>
            <a:t>pueda</a:t>
          </a:r>
          <a:r>
            <a:rPr lang="es-ES" sz="1200"/>
            <a:t> dar soporte posterior al uso de TeamsChamp entre los jugadores.</a:t>
          </a:r>
        </a:p>
      </dgm:t>
    </dgm:pt>
    <dgm:pt modelId="{05D58233-DA4A-4998-A9B1-F87F7C59B94B}" type="parTrans" cxnId="{DF2F0EFD-2C51-4C49-A1FC-B7BC0F921468}">
      <dgm:prSet/>
      <dgm:spPr/>
      <dgm:t>
        <a:bodyPr/>
        <a:lstStyle/>
        <a:p>
          <a:endParaRPr lang="es-ES"/>
        </a:p>
      </dgm:t>
    </dgm:pt>
    <dgm:pt modelId="{45323111-B8FE-426B-8128-75E18006843D}" type="sibTrans" cxnId="{DF2F0EFD-2C51-4C49-A1FC-B7BC0F921468}">
      <dgm:prSet/>
      <dgm:spPr/>
      <dgm:t>
        <a:bodyPr/>
        <a:lstStyle/>
        <a:p>
          <a:endParaRPr lang="es-ES"/>
        </a:p>
      </dgm:t>
    </dgm:pt>
    <dgm:pt modelId="{849392F9-8B0F-4117-B6B7-9052E0B412E1}" type="pres">
      <dgm:prSet presAssocID="{E2364A92-DA83-49E3-A09B-0B1DE4271BD2}" presName="Name0" presStyleCnt="0">
        <dgm:presLayoutVars>
          <dgm:dir/>
          <dgm:resizeHandles val="exact"/>
        </dgm:presLayoutVars>
      </dgm:prSet>
      <dgm:spPr/>
    </dgm:pt>
    <dgm:pt modelId="{08C15DFE-C29B-4E8A-98AC-FA0D11E0E479}" type="pres">
      <dgm:prSet presAssocID="{E2364A92-DA83-49E3-A09B-0B1DE4271BD2}" presName="cycle" presStyleCnt="0"/>
      <dgm:spPr/>
    </dgm:pt>
    <dgm:pt modelId="{AAE919A3-A922-4434-B089-9B24724EC867}" type="pres">
      <dgm:prSet presAssocID="{E4E612DB-E478-4210-B455-3C955CD5F897}" presName="nodeFirstNode" presStyleLbl="node1" presStyleIdx="0" presStyleCnt="3" custScaleX="102122" custScaleY="139936" custRadScaleRad="102855" custRadScaleInc="-6297">
        <dgm:presLayoutVars>
          <dgm:bulletEnabled val="1"/>
        </dgm:presLayoutVars>
      </dgm:prSet>
      <dgm:spPr/>
    </dgm:pt>
    <dgm:pt modelId="{8C2C2227-DC8E-4E72-924A-A5419040A288}" type="pres">
      <dgm:prSet presAssocID="{13D3D4D2-C513-450C-B2B1-CFBEC879AE7D}" presName="sibTransFirstNode" presStyleLbl="bgShp" presStyleIdx="0" presStyleCnt="1"/>
      <dgm:spPr/>
    </dgm:pt>
    <dgm:pt modelId="{04152D8B-F567-4396-B27A-0970BAC344A7}" type="pres">
      <dgm:prSet presAssocID="{80E74507-FC6B-4AD6-B06F-74720177875B}" presName="nodeFollowingNodes" presStyleLbl="node1" presStyleIdx="1" presStyleCnt="3" custScaleY="121713" custRadScaleRad="108123" custRadScaleInc="-9807">
        <dgm:presLayoutVars>
          <dgm:bulletEnabled val="1"/>
        </dgm:presLayoutVars>
      </dgm:prSet>
      <dgm:spPr/>
    </dgm:pt>
    <dgm:pt modelId="{428C8BF2-98F7-4A9B-96B6-37187AC4BCA1}" type="pres">
      <dgm:prSet presAssocID="{46136586-9B2C-4779-BE5E-6E9AF70959CF}" presName="nodeFollowingNodes" presStyleLbl="node1" presStyleIdx="2" presStyleCnt="3" custRadScaleRad="124383" custRadScaleInc="13000">
        <dgm:presLayoutVars>
          <dgm:bulletEnabled val="1"/>
        </dgm:presLayoutVars>
      </dgm:prSet>
      <dgm:spPr/>
    </dgm:pt>
  </dgm:ptLst>
  <dgm:cxnLst>
    <dgm:cxn modelId="{9294170E-F912-43B8-925A-991EC6760B39}" type="presOf" srcId="{80E74507-FC6B-4AD6-B06F-74720177875B}" destId="{04152D8B-F567-4396-B27A-0970BAC344A7}" srcOrd="0" destOrd="0" presId="urn:microsoft.com/office/officeart/2005/8/layout/cycle3"/>
    <dgm:cxn modelId="{75DEE818-9F4B-4510-AD5B-A057ED063CA9}" type="presOf" srcId="{E4E612DB-E478-4210-B455-3C955CD5F897}" destId="{AAE919A3-A922-4434-B089-9B24724EC867}" srcOrd="0" destOrd="0" presId="urn:microsoft.com/office/officeart/2005/8/layout/cycle3"/>
    <dgm:cxn modelId="{F7491F5B-38BB-48F7-B6A6-77880C2AFC15}" srcId="{E2364A92-DA83-49E3-A09B-0B1DE4271BD2}" destId="{80E74507-FC6B-4AD6-B06F-74720177875B}" srcOrd="1" destOrd="0" parTransId="{ABFF6403-1C02-410E-9BAE-C2A76F588EC6}" sibTransId="{52A6DFB2-951D-4B2C-9D0B-905FBFBF87E8}"/>
    <dgm:cxn modelId="{C9663A6B-2DA0-459D-B8EE-A2565E8454C3}" srcId="{E2364A92-DA83-49E3-A09B-0B1DE4271BD2}" destId="{E4E612DB-E478-4210-B455-3C955CD5F897}" srcOrd="0" destOrd="0" parTransId="{2A07BC06-1A8E-4782-A608-7BCCA77CE859}" sibTransId="{13D3D4D2-C513-450C-B2B1-CFBEC879AE7D}"/>
    <dgm:cxn modelId="{94AC5373-89CC-4820-BC53-1C633F1FCC93}" type="presOf" srcId="{13D3D4D2-C513-450C-B2B1-CFBEC879AE7D}" destId="{8C2C2227-DC8E-4E72-924A-A5419040A288}" srcOrd="0" destOrd="0" presId="urn:microsoft.com/office/officeart/2005/8/layout/cycle3"/>
    <dgm:cxn modelId="{8E9F17C3-E351-4AC8-821A-0A19E84DB560}" type="presOf" srcId="{46136586-9B2C-4779-BE5E-6E9AF70959CF}" destId="{428C8BF2-98F7-4A9B-96B6-37187AC4BCA1}" srcOrd="0" destOrd="0" presId="urn:microsoft.com/office/officeart/2005/8/layout/cycle3"/>
    <dgm:cxn modelId="{9CA2C3D2-2BF2-49C9-A2C5-E1944D7C2567}" type="presOf" srcId="{E2364A92-DA83-49E3-A09B-0B1DE4271BD2}" destId="{849392F9-8B0F-4117-B6B7-9052E0B412E1}" srcOrd="0" destOrd="0" presId="urn:microsoft.com/office/officeart/2005/8/layout/cycle3"/>
    <dgm:cxn modelId="{DF2F0EFD-2C51-4C49-A1FC-B7BC0F921468}" srcId="{E2364A92-DA83-49E3-A09B-0B1DE4271BD2}" destId="{46136586-9B2C-4779-BE5E-6E9AF70959CF}" srcOrd="2" destOrd="0" parTransId="{05D58233-DA4A-4998-A9B1-F87F7C59B94B}" sibTransId="{45323111-B8FE-426B-8128-75E18006843D}"/>
    <dgm:cxn modelId="{2B1C7466-8CE7-4D15-9D3C-D84F2FE4C6CB}" type="presParOf" srcId="{849392F9-8B0F-4117-B6B7-9052E0B412E1}" destId="{08C15DFE-C29B-4E8A-98AC-FA0D11E0E479}" srcOrd="0" destOrd="0" presId="urn:microsoft.com/office/officeart/2005/8/layout/cycle3"/>
    <dgm:cxn modelId="{9A9C8207-4EF5-499A-A073-C6F5F0CF80D4}" type="presParOf" srcId="{08C15DFE-C29B-4E8A-98AC-FA0D11E0E479}" destId="{AAE919A3-A922-4434-B089-9B24724EC867}" srcOrd="0" destOrd="0" presId="urn:microsoft.com/office/officeart/2005/8/layout/cycle3"/>
    <dgm:cxn modelId="{1239C197-B47D-4100-AF10-275DA7881DB6}" type="presParOf" srcId="{08C15DFE-C29B-4E8A-98AC-FA0D11E0E479}" destId="{8C2C2227-DC8E-4E72-924A-A5419040A288}" srcOrd="1" destOrd="0" presId="urn:microsoft.com/office/officeart/2005/8/layout/cycle3"/>
    <dgm:cxn modelId="{F94F6308-55A3-42CE-89CE-1DA2927BD457}" type="presParOf" srcId="{08C15DFE-C29B-4E8A-98AC-FA0D11E0E479}" destId="{04152D8B-F567-4396-B27A-0970BAC344A7}" srcOrd="2" destOrd="0" presId="urn:microsoft.com/office/officeart/2005/8/layout/cycle3"/>
    <dgm:cxn modelId="{D29081E0-AFD3-40FC-9F86-A998B20A8113}" type="presParOf" srcId="{08C15DFE-C29B-4E8A-98AC-FA0D11E0E479}" destId="{428C8BF2-98F7-4A9B-96B6-37187AC4BCA1}"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02260F-3013-45DC-B91E-EDBC6115CBC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s-ES"/>
        </a:p>
      </dgm:t>
    </dgm:pt>
    <dgm:pt modelId="{5FAB6D04-8F0E-4534-B6B3-2A074F49006B}">
      <dgm:prSet/>
      <dgm:spPr/>
      <dgm:t>
        <a:bodyPr/>
        <a:lstStyle/>
        <a:p>
          <a:r>
            <a:rPr lang="es-ES" b="1"/>
            <a:t>Pertenencia</a:t>
          </a:r>
        </a:p>
      </dgm:t>
    </dgm:pt>
    <dgm:pt modelId="{AC2C31E6-7750-4D0A-A86D-19BF4BD36686}" type="parTrans" cxnId="{1F0CACB6-7787-4C24-A497-8E3744F96CF9}">
      <dgm:prSet/>
      <dgm:spPr/>
      <dgm:t>
        <a:bodyPr/>
        <a:lstStyle/>
        <a:p>
          <a:endParaRPr lang="es-ES"/>
        </a:p>
      </dgm:t>
    </dgm:pt>
    <dgm:pt modelId="{1DB99E98-217A-44A4-A8E5-7538B81FAFC5}" type="sibTrans" cxnId="{1F0CACB6-7787-4C24-A497-8E3744F96CF9}">
      <dgm:prSet/>
      <dgm:spPr/>
      <dgm:t>
        <a:bodyPr/>
        <a:lstStyle/>
        <a:p>
          <a:endParaRPr lang="es-ES"/>
        </a:p>
      </dgm:t>
    </dgm:pt>
    <dgm:pt modelId="{EE589194-3059-4D67-91B1-ABF97E660D6E}">
      <dgm:prSet custT="1"/>
      <dgm:spPr/>
      <dgm:t>
        <a:bodyPr lIns="0" rIns="0" anchor="t"/>
        <a:lstStyle/>
        <a:p>
          <a:pPr rtl="0">
            <a:buNone/>
          </a:pPr>
          <a:r>
            <a:rPr lang="es-ES" sz="1200"/>
            <a:t>  Celebra reuniones, desayunos o encuentros especiales con estas personas. Esto te brindará </a:t>
          </a:r>
          <a:r>
            <a:rPr lang="es-ES" sz="1200" err="1"/>
            <a:t>feedback</a:t>
          </a:r>
          <a:r>
            <a:rPr lang="es-ES" sz="1200"/>
            <a:t> de trabajo, pero también momentos especiales de encuentro y celebración. </a:t>
          </a:r>
          <a:r>
            <a:rPr lang="es-ES" sz="1200">
              <a:latin typeface="Segoe UI Light"/>
            </a:rPr>
            <a:t>También es positivo crear</a:t>
          </a:r>
          <a:r>
            <a:rPr lang="es-ES" sz="1200"/>
            <a:t> un grupo en </a:t>
          </a:r>
          <a:r>
            <a:rPr lang="es-ES" sz="1200" err="1"/>
            <a:t>Teams</a:t>
          </a:r>
          <a:r>
            <a:rPr lang="es-ES" sz="1200"/>
            <a:t> para el intercambio de necesidades y opiniones.</a:t>
          </a:r>
        </a:p>
      </dgm:t>
    </dgm:pt>
    <dgm:pt modelId="{BE98EF0E-5277-417B-8283-FF2C2D6C0740}" type="parTrans" cxnId="{9E756B6E-88BB-4D8C-8F52-9389A436F847}">
      <dgm:prSet/>
      <dgm:spPr/>
      <dgm:t>
        <a:bodyPr/>
        <a:lstStyle/>
        <a:p>
          <a:endParaRPr lang="es-ES"/>
        </a:p>
      </dgm:t>
    </dgm:pt>
    <dgm:pt modelId="{274E94B4-2224-41F2-AE50-A1F70079C086}" type="sibTrans" cxnId="{9E756B6E-88BB-4D8C-8F52-9389A436F847}">
      <dgm:prSet/>
      <dgm:spPr/>
      <dgm:t>
        <a:bodyPr/>
        <a:lstStyle/>
        <a:p>
          <a:endParaRPr lang="es-ES"/>
        </a:p>
      </dgm:t>
    </dgm:pt>
    <dgm:pt modelId="{9C119825-B6BC-471C-824D-96A0C3F10147}">
      <dgm:prSet custT="1"/>
      <dgm:spPr/>
      <dgm:t>
        <a:bodyPr/>
        <a:lstStyle/>
        <a:p>
          <a:pPr rtl="0">
            <a:buNone/>
          </a:pPr>
          <a:r>
            <a:rPr lang="es-ES" sz="1200"/>
            <a:t>   Puedes crear una marca para el equipo de </a:t>
          </a:r>
          <a:r>
            <a:rPr lang="es-ES" sz="1200" err="1">
              <a:latin typeface="Segoe UI Light"/>
            </a:rPr>
            <a:t>champions</a:t>
          </a:r>
          <a:r>
            <a:rPr lang="es-ES" sz="1200"/>
            <a:t> y </a:t>
          </a:r>
          <a:r>
            <a:rPr lang="es-ES" sz="1200">
              <a:latin typeface="Segoe UI Light"/>
            </a:rPr>
            <a:t>entregarles </a:t>
          </a:r>
          <a:r>
            <a:rPr lang="es-ES" sz="1200"/>
            <a:t> elementos </a:t>
          </a:r>
          <a:r>
            <a:rPr lang="es-ES" sz="1200">
              <a:latin typeface="Segoe UI Light"/>
            </a:rPr>
            <a:t>de </a:t>
          </a:r>
          <a:r>
            <a:rPr lang="es-ES" sz="1200" err="1">
              <a:latin typeface="Segoe UI Light"/>
            </a:rPr>
            <a:t>merchandising</a:t>
          </a:r>
          <a:r>
            <a:rPr lang="es-ES" sz="1200">
              <a:latin typeface="Segoe UI Light"/>
            </a:rPr>
            <a:t> (chapas,</a:t>
          </a:r>
          <a:r>
            <a:rPr lang="es-ES" sz="1200"/>
            <a:t> </a:t>
          </a:r>
          <a:r>
            <a:rPr lang="es-ES" sz="1200">
              <a:latin typeface="Segoe UI Light"/>
            </a:rPr>
            <a:t>pegatinas, </a:t>
          </a:r>
          <a:r>
            <a:rPr lang="es-ES" sz="1200" err="1">
              <a:latin typeface="Segoe UI Light"/>
            </a:rPr>
            <a:t>etc</a:t>
          </a:r>
          <a:r>
            <a:rPr lang="es-ES" sz="1200">
              <a:latin typeface="Segoe UI Light"/>
            </a:rPr>
            <a:t>)</a:t>
          </a:r>
          <a:r>
            <a:rPr lang="es-ES" sz="1200"/>
            <a:t> para que se sientan </a:t>
          </a:r>
          <a:r>
            <a:rPr lang="es-ES" sz="1200">
              <a:latin typeface="Segoe UI Light"/>
            </a:rPr>
            <a:t>integrados, al tiempo</a:t>
          </a:r>
          <a:r>
            <a:rPr lang="es-ES" sz="1200"/>
            <a:t> </a:t>
          </a:r>
          <a:r>
            <a:rPr lang="es-ES" sz="1200">
              <a:latin typeface="Segoe UI Light"/>
            </a:rPr>
            <a:t>que son</a:t>
          </a:r>
          <a:r>
            <a:rPr lang="es-ES" sz="1200"/>
            <a:t> fácilmente </a:t>
          </a:r>
          <a:r>
            <a:rPr lang="es-ES" sz="1200">
              <a:latin typeface="Segoe UI Light"/>
            </a:rPr>
            <a:t>identificados</a:t>
          </a:r>
          <a:r>
            <a:rPr lang="es-ES" sz="1200"/>
            <a:t> por </a:t>
          </a:r>
          <a:r>
            <a:rPr lang="es-ES" sz="1200">
              <a:latin typeface="Segoe UI Light"/>
            </a:rPr>
            <a:t>todo el equipo</a:t>
          </a:r>
          <a:r>
            <a:rPr lang="es-ES" sz="1200"/>
            <a:t>.</a:t>
          </a:r>
        </a:p>
      </dgm:t>
    </dgm:pt>
    <dgm:pt modelId="{2EC5A31E-95A5-471E-A0A3-7FB2D37D134A}" type="parTrans" cxnId="{ED924F41-9882-4800-BA7D-2F46D76DF638}">
      <dgm:prSet/>
      <dgm:spPr/>
      <dgm:t>
        <a:bodyPr/>
        <a:lstStyle/>
        <a:p>
          <a:endParaRPr lang="es-ES"/>
        </a:p>
      </dgm:t>
    </dgm:pt>
    <dgm:pt modelId="{6F381C33-E385-4E6B-9E18-921928B849D3}" type="sibTrans" cxnId="{ED924F41-9882-4800-BA7D-2F46D76DF638}">
      <dgm:prSet/>
      <dgm:spPr/>
      <dgm:t>
        <a:bodyPr/>
        <a:lstStyle/>
        <a:p>
          <a:endParaRPr lang="es-ES"/>
        </a:p>
      </dgm:t>
    </dgm:pt>
    <dgm:pt modelId="{923A9FDF-5989-4A7F-9BBE-3301B3EFDC79}">
      <dgm:prSet/>
      <dgm:spPr/>
      <dgm:t>
        <a:bodyPr/>
        <a:lstStyle/>
        <a:p>
          <a:r>
            <a:rPr lang="es-ES" b="1"/>
            <a:t>Exposición</a:t>
          </a:r>
        </a:p>
      </dgm:t>
    </dgm:pt>
    <dgm:pt modelId="{DDA33C41-255D-4414-97B9-6A972F6A54DF}" type="parTrans" cxnId="{06C89783-F503-43D7-BC8C-9FED857D2244}">
      <dgm:prSet/>
      <dgm:spPr/>
      <dgm:t>
        <a:bodyPr/>
        <a:lstStyle/>
        <a:p>
          <a:endParaRPr lang="es-ES"/>
        </a:p>
      </dgm:t>
    </dgm:pt>
    <dgm:pt modelId="{04C03C26-3BD7-4B29-91FD-F65A4D7CAF93}" type="sibTrans" cxnId="{06C89783-F503-43D7-BC8C-9FED857D2244}">
      <dgm:prSet/>
      <dgm:spPr/>
      <dgm:t>
        <a:bodyPr/>
        <a:lstStyle/>
        <a:p>
          <a:endParaRPr lang="es-ES"/>
        </a:p>
      </dgm:t>
    </dgm:pt>
    <dgm:pt modelId="{5DA03BD1-D492-4B78-A885-8027A3C1C5E0}">
      <dgm:prSet custT="1"/>
      <dgm:spPr/>
      <dgm:t>
        <a:bodyPr/>
        <a:lstStyle/>
        <a:p>
          <a:pPr>
            <a:buNone/>
          </a:pPr>
          <a:r>
            <a:rPr lang="es-ES" sz="1200"/>
            <a:t>   Que toda la organización sepa quiénes son las personas comprometidas en la transformación y al servicio de sus compañeros.</a:t>
          </a:r>
        </a:p>
      </dgm:t>
    </dgm:pt>
    <dgm:pt modelId="{4065E744-E59F-428B-8D50-43683D16C124}" type="parTrans" cxnId="{2E40C7FD-322A-4954-9311-445F8BE51B84}">
      <dgm:prSet/>
      <dgm:spPr/>
      <dgm:t>
        <a:bodyPr/>
        <a:lstStyle/>
        <a:p>
          <a:endParaRPr lang="es-ES"/>
        </a:p>
      </dgm:t>
    </dgm:pt>
    <dgm:pt modelId="{BD91E9B7-2682-405C-86FA-B34C3CEEC010}" type="sibTrans" cxnId="{2E40C7FD-322A-4954-9311-445F8BE51B84}">
      <dgm:prSet/>
      <dgm:spPr/>
      <dgm:t>
        <a:bodyPr/>
        <a:lstStyle/>
        <a:p>
          <a:endParaRPr lang="es-ES"/>
        </a:p>
      </dgm:t>
    </dgm:pt>
    <dgm:pt modelId="{BCCA6BEE-C19A-4DF8-8797-AF47B4BF96D5}">
      <dgm:prSet/>
      <dgm:spPr/>
      <dgm:t>
        <a:bodyPr/>
        <a:lstStyle/>
        <a:p>
          <a:r>
            <a:rPr lang="es-ES" b="1"/>
            <a:t>Reconocimientos materiales</a:t>
          </a:r>
        </a:p>
      </dgm:t>
    </dgm:pt>
    <dgm:pt modelId="{CCDE7E96-F3DB-42C4-B597-D73CD974CD2B}" type="parTrans" cxnId="{B623957E-7182-4552-B313-6508AC565E6D}">
      <dgm:prSet/>
      <dgm:spPr/>
      <dgm:t>
        <a:bodyPr/>
        <a:lstStyle/>
        <a:p>
          <a:endParaRPr lang="es-ES"/>
        </a:p>
      </dgm:t>
    </dgm:pt>
    <dgm:pt modelId="{16EFE451-EA68-4BAE-8416-71AD6777F9FA}" type="sibTrans" cxnId="{B623957E-7182-4552-B313-6508AC565E6D}">
      <dgm:prSet/>
      <dgm:spPr/>
      <dgm:t>
        <a:bodyPr/>
        <a:lstStyle/>
        <a:p>
          <a:endParaRPr lang="es-ES"/>
        </a:p>
      </dgm:t>
    </dgm:pt>
    <dgm:pt modelId="{55202C55-35DF-45EA-9938-CACD2BE1A354}">
      <dgm:prSet custT="1"/>
      <dgm:spPr/>
      <dgm:t>
        <a:bodyPr/>
        <a:lstStyle/>
        <a:p>
          <a:pPr rtl="0">
            <a:buNone/>
          </a:pPr>
          <a:r>
            <a:rPr lang="es-ES" sz="1200">
              <a:latin typeface="Segoe UI Light"/>
            </a:rPr>
            <a:t>   Puedes </a:t>
          </a:r>
          <a:r>
            <a:rPr lang="es-ES" sz="1200"/>
            <a:t>utilizar material corporativo </a:t>
          </a:r>
          <a:r>
            <a:rPr lang="es-ES" sz="1200">
              <a:latin typeface="Segoe UI Light"/>
            </a:rPr>
            <a:t>de la empresa como premio para los ganadores, o viceversa, marcar con</a:t>
          </a:r>
          <a:r>
            <a:rPr lang="es-ES" sz="1200"/>
            <a:t> </a:t>
          </a:r>
          <a:r>
            <a:rPr lang="es-ES" sz="1200">
              <a:latin typeface="Segoe UI Light"/>
            </a:rPr>
            <a:t>el logo de tu empresa los premios concedidos a los ganadores. De esta forma, también haces branding y obtienes resultados de negocio.</a:t>
          </a:r>
          <a:endParaRPr lang="es-ES" sz="1200"/>
        </a:p>
      </dgm:t>
    </dgm:pt>
    <dgm:pt modelId="{F7B93D05-6968-4CEE-8127-4B0D999E1916}" type="parTrans" cxnId="{4584D748-8A8E-495D-96D1-92D8C1BC84B4}">
      <dgm:prSet/>
      <dgm:spPr/>
      <dgm:t>
        <a:bodyPr/>
        <a:lstStyle/>
        <a:p>
          <a:endParaRPr lang="es-ES"/>
        </a:p>
      </dgm:t>
    </dgm:pt>
    <dgm:pt modelId="{99FC1C09-0AF0-4A9A-92C3-24EB6416FC4D}" type="sibTrans" cxnId="{4584D748-8A8E-495D-96D1-92D8C1BC84B4}">
      <dgm:prSet/>
      <dgm:spPr/>
      <dgm:t>
        <a:bodyPr/>
        <a:lstStyle/>
        <a:p>
          <a:endParaRPr lang="es-ES"/>
        </a:p>
      </dgm:t>
    </dgm:pt>
    <dgm:pt modelId="{FD326859-8C31-4D86-A300-833C7BA6D0CE}">
      <dgm:prSet/>
      <dgm:spPr/>
      <dgm:t>
        <a:bodyPr/>
        <a:lstStyle/>
        <a:p>
          <a:r>
            <a:rPr lang="es-ES" b="1"/>
            <a:t>Identidad</a:t>
          </a:r>
        </a:p>
      </dgm:t>
    </dgm:pt>
    <dgm:pt modelId="{8A8915CC-DD69-44E0-872F-03FA3D0C857E}" type="sibTrans" cxnId="{84F111C5-2E01-45D1-82DC-D4C69343A25D}">
      <dgm:prSet/>
      <dgm:spPr/>
      <dgm:t>
        <a:bodyPr/>
        <a:lstStyle/>
        <a:p>
          <a:endParaRPr lang="es-ES"/>
        </a:p>
      </dgm:t>
    </dgm:pt>
    <dgm:pt modelId="{6B7252DF-865F-4BF4-8C27-A6E2D318022C}" type="parTrans" cxnId="{84F111C5-2E01-45D1-82DC-D4C69343A25D}">
      <dgm:prSet/>
      <dgm:spPr/>
      <dgm:t>
        <a:bodyPr/>
        <a:lstStyle/>
        <a:p>
          <a:endParaRPr lang="es-ES"/>
        </a:p>
      </dgm:t>
    </dgm:pt>
    <dgm:pt modelId="{310FA30F-BC68-4748-9E07-D9ABE1DCC174}" type="pres">
      <dgm:prSet presAssocID="{5F02260F-3013-45DC-B91E-EDBC6115CBC0}" presName="Name0" presStyleCnt="0">
        <dgm:presLayoutVars>
          <dgm:dir/>
          <dgm:animLvl val="lvl"/>
          <dgm:resizeHandles val="exact"/>
        </dgm:presLayoutVars>
      </dgm:prSet>
      <dgm:spPr/>
    </dgm:pt>
    <dgm:pt modelId="{2764870E-40C1-4053-9D2C-AE2537C3B33B}" type="pres">
      <dgm:prSet presAssocID="{5FAB6D04-8F0E-4534-B6B3-2A074F49006B}" presName="composite" presStyleCnt="0"/>
      <dgm:spPr/>
    </dgm:pt>
    <dgm:pt modelId="{91F7C1EE-6B03-42F9-B7E8-570504092BEE}" type="pres">
      <dgm:prSet presAssocID="{5FAB6D04-8F0E-4534-B6B3-2A074F49006B}" presName="parTx" presStyleLbl="alignNode1" presStyleIdx="0" presStyleCnt="4">
        <dgm:presLayoutVars>
          <dgm:chMax val="0"/>
          <dgm:chPref val="0"/>
          <dgm:bulletEnabled val="1"/>
        </dgm:presLayoutVars>
      </dgm:prSet>
      <dgm:spPr/>
    </dgm:pt>
    <dgm:pt modelId="{74FB8C98-AFBA-48E9-BF44-AC2DD71EDB1A}" type="pres">
      <dgm:prSet presAssocID="{5FAB6D04-8F0E-4534-B6B3-2A074F49006B}" presName="desTx" presStyleLbl="alignAccFollowNode1" presStyleIdx="0" presStyleCnt="4">
        <dgm:presLayoutVars>
          <dgm:bulletEnabled val="1"/>
        </dgm:presLayoutVars>
      </dgm:prSet>
      <dgm:spPr/>
    </dgm:pt>
    <dgm:pt modelId="{08FC97A3-3413-4919-ABE0-50E461636019}" type="pres">
      <dgm:prSet presAssocID="{1DB99E98-217A-44A4-A8E5-7538B81FAFC5}" presName="space" presStyleCnt="0"/>
      <dgm:spPr/>
    </dgm:pt>
    <dgm:pt modelId="{E2407D14-503B-4FFF-AE9E-C7AC1BAA4138}" type="pres">
      <dgm:prSet presAssocID="{FD326859-8C31-4D86-A300-833C7BA6D0CE}" presName="composite" presStyleCnt="0"/>
      <dgm:spPr/>
    </dgm:pt>
    <dgm:pt modelId="{DCDE5B3E-51F3-4004-BC70-0FB6955CF574}" type="pres">
      <dgm:prSet presAssocID="{FD326859-8C31-4D86-A300-833C7BA6D0CE}" presName="parTx" presStyleLbl="alignNode1" presStyleIdx="1" presStyleCnt="4">
        <dgm:presLayoutVars>
          <dgm:chMax val="0"/>
          <dgm:chPref val="0"/>
          <dgm:bulletEnabled val="1"/>
        </dgm:presLayoutVars>
      </dgm:prSet>
      <dgm:spPr/>
    </dgm:pt>
    <dgm:pt modelId="{DA3C9C0F-FE18-4669-A62F-5F4C7D3F5153}" type="pres">
      <dgm:prSet presAssocID="{FD326859-8C31-4D86-A300-833C7BA6D0CE}" presName="desTx" presStyleLbl="alignAccFollowNode1" presStyleIdx="1" presStyleCnt="4">
        <dgm:presLayoutVars>
          <dgm:bulletEnabled val="1"/>
        </dgm:presLayoutVars>
      </dgm:prSet>
      <dgm:spPr/>
    </dgm:pt>
    <dgm:pt modelId="{FF54442E-6DE7-4411-95B6-1A578442718B}" type="pres">
      <dgm:prSet presAssocID="{8A8915CC-DD69-44E0-872F-03FA3D0C857E}" presName="space" presStyleCnt="0"/>
      <dgm:spPr/>
    </dgm:pt>
    <dgm:pt modelId="{F1F271C3-8545-4B01-B4A2-BD6A1FB63E0A}" type="pres">
      <dgm:prSet presAssocID="{923A9FDF-5989-4A7F-9BBE-3301B3EFDC79}" presName="composite" presStyleCnt="0"/>
      <dgm:spPr/>
    </dgm:pt>
    <dgm:pt modelId="{25BD8E58-106C-4E70-B0D0-AC0EC015F388}" type="pres">
      <dgm:prSet presAssocID="{923A9FDF-5989-4A7F-9BBE-3301B3EFDC79}" presName="parTx" presStyleLbl="alignNode1" presStyleIdx="2" presStyleCnt="4">
        <dgm:presLayoutVars>
          <dgm:chMax val="0"/>
          <dgm:chPref val="0"/>
          <dgm:bulletEnabled val="1"/>
        </dgm:presLayoutVars>
      </dgm:prSet>
      <dgm:spPr/>
    </dgm:pt>
    <dgm:pt modelId="{B0111DA3-3D2B-4480-8360-28EB3608C772}" type="pres">
      <dgm:prSet presAssocID="{923A9FDF-5989-4A7F-9BBE-3301B3EFDC79}" presName="desTx" presStyleLbl="alignAccFollowNode1" presStyleIdx="2" presStyleCnt="4">
        <dgm:presLayoutVars>
          <dgm:bulletEnabled val="1"/>
        </dgm:presLayoutVars>
      </dgm:prSet>
      <dgm:spPr/>
    </dgm:pt>
    <dgm:pt modelId="{EF8EE565-3233-4023-A9BF-10A3FCF8D7C8}" type="pres">
      <dgm:prSet presAssocID="{04C03C26-3BD7-4B29-91FD-F65A4D7CAF93}" presName="space" presStyleCnt="0"/>
      <dgm:spPr/>
    </dgm:pt>
    <dgm:pt modelId="{740BEEDB-CDCA-4D93-B425-ABED2B0F8936}" type="pres">
      <dgm:prSet presAssocID="{BCCA6BEE-C19A-4DF8-8797-AF47B4BF96D5}" presName="composite" presStyleCnt="0"/>
      <dgm:spPr/>
    </dgm:pt>
    <dgm:pt modelId="{BCED3332-E86E-429B-8B9D-DDF49102EA98}" type="pres">
      <dgm:prSet presAssocID="{BCCA6BEE-C19A-4DF8-8797-AF47B4BF96D5}" presName="parTx" presStyleLbl="alignNode1" presStyleIdx="3" presStyleCnt="4">
        <dgm:presLayoutVars>
          <dgm:chMax val="0"/>
          <dgm:chPref val="0"/>
          <dgm:bulletEnabled val="1"/>
        </dgm:presLayoutVars>
      </dgm:prSet>
      <dgm:spPr/>
    </dgm:pt>
    <dgm:pt modelId="{E2863494-1F5C-49C3-A8C4-080472BF6679}" type="pres">
      <dgm:prSet presAssocID="{BCCA6BEE-C19A-4DF8-8797-AF47B4BF96D5}" presName="desTx" presStyleLbl="alignAccFollowNode1" presStyleIdx="3" presStyleCnt="4">
        <dgm:presLayoutVars>
          <dgm:bulletEnabled val="1"/>
        </dgm:presLayoutVars>
      </dgm:prSet>
      <dgm:spPr/>
    </dgm:pt>
  </dgm:ptLst>
  <dgm:cxnLst>
    <dgm:cxn modelId="{F8D7360E-292E-41AB-9BFB-D74142434F5F}" type="presOf" srcId="{BCCA6BEE-C19A-4DF8-8797-AF47B4BF96D5}" destId="{BCED3332-E86E-429B-8B9D-DDF49102EA98}" srcOrd="0" destOrd="0" presId="urn:microsoft.com/office/officeart/2005/8/layout/hList1"/>
    <dgm:cxn modelId="{09418710-27B6-43E7-9FE7-6587F61B5C4F}" type="presOf" srcId="{5DA03BD1-D492-4B78-A885-8027A3C1C5E0}" destId="{B0111DA3-3D2B-4480-8360-28EB3608C772}" srcOrd="0" destOrd="0" presId="urn:microsoft.com/office/officeart/2005/8/layout/hList1"/>
    <dgm:cxn modelId="{31E8B82A-5302-4B9F-A920-6619BB1B8698}" type="presOf" srcId="{55202C55-35DF-45EA-9938-CACD2BE1A354}" destId="{E2863494-1F5C-49C3-A8C4-080472BF6679}" srcOrd="0" destOrd="0" presId="urn:microsoft.com/office/officeart/2005/8/layout/hList1"/>
    <dgm:cxn modelId="{9EFAB338-83B2-4EE8-A523-ECECAA63BA3E}" type="presOf" srcId="{FD326859-8C31-4D86-A300-833C7BA6D0CE}" destId="{DCDE5B3E-51F3-4004-BC70-0FB6955CF574}" srcOrd="0" destOrd="0" presId="urn:microsoft.com/office/officeart/2005/8/layout/hList1"/>
    <dgm:cxn modelId="{ED924F41-9882-4800-BA7D-2F46D76DF638}" srcId="{FD326859-8C31-4D86-A300-833C7BA6D0CE}" destId="{9C119825-B6BC-471C-824D-96A0C3F10147}" srcOrd="0" destOrd="0" parTransId="{2EC5A31E-95A5-471E-A0A3-7FB2D37D134A}" sibTransId="{6F381C33-E385-4E6B-9E18-921928B849D3}"/>
    <dgm:cxn modelId="{4584D748-8A8E-495D-96D1-92D8C1BC84B4}" srcId="{BCCA6BEE-C19A-4DF8-8797-AF47B4BF96D5}" destId="{55202C55-35DF-45EA-9938-CACD2BE1A354}" srcOrd="0" destOrd="0" parTransId="{F7B93D05-6968-4CEE-8127-4B0D999E1916}" sibTransId="{99FC1C09-0AF0-4A9A-92C3-24EB6416FC4D}"/>
    <dgm:cxn modelId="{9E756B6E-88BB-4D8C-8F52-9389A436F847}" srcId="{5FAB6D04-8F0E-4534-B6B3-2A074F49006B}" destId="{EE589194-3059-4D67-91B1-ABF97E660D6E}" srcOrd="0" destOrd="0" parTransId="{BE98EF0E-5277-417B-8283-FF2C2D6C0740}" sibTransId="{274E94B4-2224-41F2-AE50-A1F70079C086}"/>
    <dgm:cxn modelId="{B623957E-7182-4552-B313-6508AC565E6D}" srcId="{5F02260F-3013-45DC-B91E-EDBC6115CBC0}" destId="{BCCA6BEE-C19A-4DF8-8797-AF47B4BF96D5}" srcOrd="3" destOrd="0" parTransId="{CCDE7E96-F3DB-42C4-B597-D73CD974CD2B}" sibTransId="{16EFE451-EA68-4BAE-8416-71AD6777F9FA}"/>
    <dgm:cxn modelId="{06C89783-F503-43D7-BC8C-9FED857D2244}" srcId="{5F02260F-3013-45DC-B91E-EDBC6115CBC0}" destId="{923A9FDF-5989-4A7F-9BBE-3301B3EFDC79}" srcOrd="2" destOrd="0" parTransId="{DDA33C41-255D-4414-97B9-6A972F6A54DF}" sibTransId="{04C03C26-3BD7-4B29-91FD-F65A4D7CAF93}"/>
    <dgm:cxn modelId="{D73D6985-58C1-4385-A0D9-6A06958073E6}" type="presOf" srcId="{5FAB6D04-8F0E-4534-B6B3-2A074F49006B}" destId="{91F7C1EE-6B03-42F9-B7E8-570504092BEE}" srcOrd="0" destOrd="0" presId="urn:microsoft.com/office/officeart/2005/8/layout/hList1"/>
    <dgm:cxn modelId="{6D5A5FA0-F46D-4521-952D-210551ACCBF7}" type="presOf" srcId="{9C119825-B6BC-471C-824D-96A0C3F10147}" destId="{DA3C9C0F-FE18-4669-A62F-5F4C7D3F5153}" srcOrd="0" destOrd="0" presId="urn:microsoft.com/office/officeart/2005/8/layout/hList1"/>
    <dgm:cxn modelId="{3E4EDBA2-2021-4DA9-AAD5-D445C923043C}" type="presOf" srcId="{EE589194-3059-4D67-91B1-ABF97E660D6E}" destId="{74FB8C98-AFBA-48E9-BF44-AC2DD71EDB1A}" srcOrd="0" destOrd="0" presId="urn:microsoft.com/office/officeart/2005/8/layout/hList1"/>
    <dgm:cxn modelId="{AB88E4AE-CF8E-4439-8CCE-18784746EFC9}" type="presOf" srcId="{5F02260F-3013-45DC-B91E-EDBC6115CBC0}" destId="{310FA30F-BC68-4748-9E07-D9ABE1DCC174}" srcOrd="0" destOrd="0" presId="urn:microsoft.com/office/officeart/2005/8/layout/hList1"/>
    <dgm:cxn modelId="{1F0CACB6-7787-4C24-A497-8E3744F96CF9}" srcId="{5F02260F-3013-45DC-B91E-EDBC6115CBC0}" destId="{5FAB6D04-8F0E-4534-B6B3-2A074F49006B}" srcOrd="0" destOrd="0" parTransId="{AC2C31E6-7750-4D0A-A86D-19BF4BD36686}" sibTransId="{1DB99E98-217A-44A4-A8E5-7538B81FAFC5}"/>
    <dgm:cxn modelId="{84F111C5-2E01-45D1-82DC-D4C69343A25D}" srcId="{5F02260F-3013-45DC-B91E-EDBC6115CBC0}" destId="{FD326859-8C31-4D86-A300-833C7BA6D0CE}" srcOrd="1" destOrd="0" parTransId="{6B7252DF-865F-4BF4-8C27-A6E2D318022C}" sibTransId="{8A8915CC-DD69-44E0-872F-03FA3D0C857E}"/>
    <dgm:cxn modelId="{BB099FC6-D184-4C8D-A349-02988628A378}" type="presOf" srcId="{923A9FDF-5989-4A7F-9BBE-3301B3EFDC79}" destId="{25BD8E58-106C-4E70-B0D0-AC0EC015F388}" srcOrd="0" destOrd="0" presId="urn:microsoft.com/office/officeart/2005/8/layout/hList1"/>
    <dgm:cxn modelId="{2E40C7FD-322A-4954-9311-445F8BE51B84}" srcId="{923A9FDF-5989-4A7F-9BBE-3301B3EFDC79}" destId="{5DA03BD1-D492-4B78-A885-8027A3C1C5E0}" srcOrd="0" destOrd="0" parTransId="{4065E744-E59F-428B-8D50-43683D16C124}" sibTransId="{BD91E9B7-2682-405C-86FA-B34C3CEEC010}"/>
    <dgm:cxn modelId="{6C397739-20F3-417C-ABAD-9FCBF12810AE}" type="presParOf" srcId="{310FA30F-BC68-4748-9E07-D9ABE1DCC174}" destId="{2764870E-40C1-4053-9D2C-AE2537C3B33B}" srcOrd="0" destOrd="0" presId="urn:microsoft.com/office/officeart/2005/8/layout/hList1"/>
    <dgm:cxn modelId="{16B84992-6244-4057-8C55-0892D2B9AF70}" type="presParOf" srcId="{2764870E-40C1-4053-9D2C-AE2537C3B33B}" destId="{91F7C1EE-6B03-42F9-B7E8-570504092BEE}" srcOrd="0" destOrd="0" presId="urn:microsoft.com/office/officeart/2005/8/layout/hList1"/>
    <dgm:cxn modelId="{E42E1C6F-79DE-4BD3-8CDB-442E06DED597}" type="presParOf" srcId="{2764870E-40C1-4053-9D2C-AE2537C3B33B}" destId="{74FB8C98-AFBA-48E9-BF44-AC2DD71EDB1A}" srcOrd="1" destOrd="0" presId="urn:microsoft.com/office/officeart/2005/8/layout/hList1"/>
    <dgm:cxn modelId="{4CC21E65-702F-4AAA-9CCC-6E24837CF528}" type="presParOf" srcId="{310FA30F-BC68-4748-9E07-D9ABE1DCC174}" destId="{08FC97A3-3413-4919-ABE0-50E461636019}" srcOrd="1" destOrd="0" presId="urn:microsoft.com/office/officeart/2005/8/layout/hList1"/>
    <dgm:cxn modelId="{ECF2B9EC-76ED-47B8-97D6-53ED6A5B3DE8}" type="presParOf" srcId="{310FA30F-BC68-4748-9E07-D9ABE1DCC174}" destId="{E2407D14-503B-4FFF-AE9E-C7AC1BAA4138}" srcOrd="2" destOrd="0" presId="urn:microsoft.com/office/officeart/2005/8/layout/hList1"/>
    <dgm:cxn modelId="{5AD034EF-D530-4734-A079-09A9C6AE35A6}" type="presParOf" srcId="{E2407D14-503B-4FFF-AE9E-C7AC1BAA4138}" destId="{DCDE5B3E-51F3-4004-BC70-0FB6955CF574}" srcOrd="0" destOrd="0" presId="urn:microsoft.com/office/officeart/2005/8/layout/hList1"/>
    <dgm:cxn modelId="{A8F3D5BD-5DA8-436D-9431-BAC845437661}" type="presParOf" srcId="{E2407D14-503B-4FFF-AE9E-C7AC1BAA4138}" destId="{DA3C9C0F-FE18-4669-A62F-5F4C7D3F5153}" srcOrd="1" destOrd="0" presId="urn:microsoft.com/office/officeart/2005/8/layout/hList1"/>
    <dgm:cxn modelId="{17B23AEE-A943-410E-AE3A-E835963E274E}" type="presParOf" srcId="{310FA30F-BC68-4748-9E07-D9ABE1DCC174}" destId="{FF54442E-6DE7-4411-95B6-1A578442718B}" srcOrd="3" destOrd="0" presId="urn:microsoft.com/office/officeart/2005/8/layout/hList1"/>
    <dgm:cxn modelId="{B53DD651-66D1-4329-A6AF-07DE044B7B6F}" type="presParOf" srcId="{310FA30F-BC68-4748-9E07-D9ABE1DCC174}" destId="{F1F271C3-8545-4B01-B4A2-BD6A1FB63E0A}" srcOrd="4" destOrd="0" presId="urn:microsoft.com/office/officeart/2005/8/layout/hList1"/>
    <dgm:cxn modelId="{886E889D-5ADE-4998-9A61-6458DBC9F186}" type="presParOf" srcId="{F1F271C3-8545-4B01-B4A2-BD6A1FB63E0A}" destId="{25BD8E58-106C-4E70-B0D0-AC0EC015F388}" srcOrd="0" destOrd="0" presId="urn:microsoft.com/office/officeart/2005/8/layout/hList1"/>
    <dgm:cxn modelId="{32CBDDE3-4612-467D-B1E7-C53CDD1BA1F7}" type="presParOf" srcId="{F1F271C3-8545-4B01-B4A2-BD6A1FB63E0A}" destId="{B0111DA3-3D2B-4480-8360-28EB3608C772}" srcOrd="1" destOrd="0" presId="urn:microsoft.com/office/officeart/2005/8/layout/hList1"/>
    <dgm:cxn modelId="{5ACD511E-25BD-40EF-91E1-E1CE085D1122}" type="presParOf" srcId="{310FA30F-BC68-4748-9E07-D9ABE1DCC174}" destId="{EF8EE565-3233-4023-A9BF-10A3FCF8D7C8}" srcOrd="5" destOrd="0" presId="urn:microsoft.com/office/officeart/2005/8/layout/hList1"/>
    <dgm:cxn modelId="{7A67490B-D4DE-44C9-ADB4-363EBC92FF1C}" type="presParOf" srcId="{310FA30F-BC68-4748-9E07-D9ABE1DCC174}" destId="{740BEEDB-CDCA-4D93-B425-ABED2B0F8936}" srcOrd="6" destOrd="0" presId="urn:microsoft.com/office/officeart/2005/8/layout/hList1"/>
    <dgm:cxn modelId="{4C7856B4-BD84-4706-9008-9E4F70C1039A}" type="presParOf" srcId="{740BEEDB-CDCA-4D93-B425-ABED2B0F8936}" destId="{BCED3332-E86E-429B-8B9D-DDF49102EA98}" srcOrd="0" destOrd="0" presId="urn:microsoft.com/office/officeart/2005/8/layout/hList1"/>
    <dgm:cxn modelId="{A6E53008-98FB-4840-9B37-FA6CB6C0C09B}" type="presParOf" srcId="{740BEEDB-CDCA-4D93-B425-ABED2B0F8936}" destId="{E2863494-1F5C-49C3-A8C4-080472BF66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019214-0F5D-40D0-9087-BE9C99478DB7}" type="doc">
      <dgm:prSet loTypeId="urn:microsoft.com/office/officeart/2005/8/layout/hProcess4" loCatId="process" qsTypeId="urn:microsoft.com/office/officeart/2005/8/quickstyle/simple1" qsCatId="simple" csTypeId="urn:microsoft.com/office/officeart/2005/8/colors/colorful2" csCatId="colorful" phldr="1"/>
      <dgm:spPr/>
      <dgm:t>
        <a:bodyPr/>
        <a:lstStyle/>
        <a:p>
          <a:endParaRPr lang="es-ES"/>
        </a:p>
      </dgm:t>
    </dgm:pt>
    <dgm:pt modelId="{1AEFD1BD-896C-4F4E-B839-7861983A0DF1}">
      <dgm:prSet>
        <dgm:style>
          <a:lnRef idx="3">
            <a:schemeClr val="lt1"/>
          </a:lnRef>
          <a:fillRef idx="1">
            <a:schemeClr val="accent2"/>
          </a:fillRef>
          <a:effectRef idx="1">
            <a:schemeClr val="accent2"/>
          </a:effectRef>
          <a:fontRef idx="minor">
            <a:schemeClr val="lt1"/>
          </a:fontRef>
        </dgm:style>
      </dgm:prSet>
      <dgm:spPr/>
      <dgm:t>
        <a:bodyPr/>
        <a:lstStyle/>
        <a:p>
          <a:r>
            <a:rPr lang="es-ES"/>
            <a:t>Lanzamiento </a:t>
          </a:r>
        </a:p>
      </dgm:t>
    </dgm:pt>
    <dgm:pt modelId="{A5239F10-C010-43E9-B42B-0ACCDDE2F9EC}" type="parTrans" cxnId="{99D0F8E4-EF8D-4387-926A-3E13B16FDA34}">
      <dgm:prSet/>
      <dgm:spPr/>
      <dgm:t>
        <a:bodyPr/>
        <a:lstStyle/>
        <a:p>
          <a:endParaRPr lang="es-ES"/>
        </a:p>
      </dgm:t>
    </dgm:pt>
    <dgm:pt modelId="{15DE4262-CD01-4AF2-8FB8-A41224B5E114}" type="sibTrans" cxnId="{99D0F8E4-EF8D-4387-926A-3E13B16FDA34}">
      <dgm:prSet/>
      <dgm:spPr/>
      <dgm:t>
        <a:bodyPr/>
        <a:lstStyle/>
        <a:p>
          <a:endParaRPr lang="es-ES"/>
        </a:p>
      </dgm:t>
    </dgm:pt>
    <dgm:pt modelId="{C3EA28E8-2CA6-4DAF-B5CF-9FCF493D875E}">
      <dgm:prSet custT="1"/>
      <dgm:spPr/>
      <dgm:t>
        <a:bodyPr/>
        <a:lstStyle/>
        <a:p>
          <a:r>
            <a:rPr lang="es-ES" sz="1200"/>
            <a:t>Comunicación inicial sobre el juego</a:t>
          </a:r>
        </a:p>
      </dgm:t>
    </dgm:pt>
    <dgm:pt modelId="{FFB1CFB3-F211-46FA-9346-4309DE405B8E}" type="parTrans" cxnId="{558C63B9-3E6B-4279-8DA9-D9F347EF9B29}">
      <dgm:prSet/>
      <dgm:spPr/>
      <dgm:t>
        <a:bodyPr/>
        <a:lstStyle/>
        <a:p>
          <a:endParaRPr lang="es-ES"/>
        </a:p>
      </dgm:t>
    </dgm:pt>
    <dgm:pt modelId="{BE84E913-0789-4A88-9D35-3A3B5BCD5F59}" type="sibTrans" cxnId="{558C63B9-3E6B-4279-8DA9-D9F347EF9B29}">
      <dgm:prSet/>
      <dgm:spPr/>
      <dgm:t>
        <a:bodyPr/>
        <a:lstStyle/>
        <a:p>
          <a:endParaRPr lang="es-ES"/>
        </a:p>
      </dgm:t>
    </dgm:pt>
    <dgm:pt modelId="{1A523DDA-AD55-4193-8150-2E9FAC4F4631}">
      <dgm:prSet>
        <dgm:style>
          <a:lnRef idx="3">
            <a:schemeClr val="lt1"/>
          </a:lnRef>
          <a:fillRef idx="1">
            <a:schemeClr val="accent6"/>
          </a:fillRef>
          <a:effectRef idx="1">
            <a:schemeClr val="accent6"/>
          </a:effectRef>
          <a:fontRef idx="minor">
            <a:schemeClr val="lt1"/>
          </a:fontRef>
        </dgm:style>
      </dgm:prSet>
      <dgm:spPr/>
      <dgm:t>
        <a:bodyPr/>
        <a:lstStyle/>
        <a:p>
          <a:r>
            <a:rPr lang="es-ES"/>
            <a:t>Durante el programa</a:t>
          </a:r>
        </a:p>
      </dgm:t>
    </dgm:pt>
    <dgm:pt modelId="{7E896EEC-CC01-4429-AF97-B632AECE626A}" type="parTrans" cxnId="{EC0CBEDF-8DF6-4073-9311-BEB74864C95C}">
      <dgm:prSet/>
      <dgm:spPr/>
      <dgm:t>
        <a:bodyPr/>
        <a:lstStyle/>
        <a:p>
          <a:endParaRPr lang="es-ES"/>
        </a:p>
      </dgm:t>
    </dgm:pt>
    <dgm:pt modelId="{6AB29520-12E3-4C6C-8FE8-2FB3CCDA013A}" type="sibTrans" cxnId="{EC0CBEDF-8DF6-4073-9311-BEB74864C95C}">
      <dgm:prSe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endParaRPr lang="es-ES"/>
        </a:p>
      </dgm:t>
    </dgm:pt>
    <dgm:pt modelId="{FAD72C4A-4084-4247-A914-09D9669D1344}">
      <dgm:prSet custT="1"/>
      <dgm:spPr/>
      <dgm:t>
        <a:bodyPr/>
        <a:lstStyle/>
        <a:p>
          <a:r>
            <a:rPr lang="es-ES" sz="1200"/>
            <a:t>Comunicación</a:t>
          </a:r>
        </a:p>
      </dgm:t>
    </dgm:pt>
    <dgm:pt modelId="{145906EB-A907-46B1-B153-7DB9542939DD}" type="parTrans" cxnId="{2BE0DD6F-0DB8-4E5B-BEEA-6655E690B3C6}">
      <dgm:prSet/>
      <dgm:spPr/>
      <dgm:t>
        <a:bodyPr/>
        <a:lstStyle/>
        <a:p>
          <a:endParaRPr lang="es-ES"/>
        </a:p>
      </dgm:t>
    </dgm:pt>
    <dgm:pt modelId="{D7EF1288-4296-4621-95FF-C28DBF2BC291}" type="sibTrans" cxnId="{2BE0DD6F-0DB8-4E5B-BEEA-6655E690B3C6}">
      <dgm:prSet/>
      <dgm:spPr/>
      <dgm:t>
        <a:bodyPr/>
        <a:lstStyle/>
        <a:p>
          <a:endParaRPr lang="es-ES"/>
        </a:p>
      </dgm:t>
    </dgm:pt>
    <dgm:pt modelId="{94E711FA-B4EF-49BF-818B-3E43F08438D4}">
      <dgm:prSet custT="1"/>
      <dgm:spPr/>
      <dgm:t>
        <a:bodyPr/>
        <a:lstStyle/>
        <a:p>
          <a:r>
            <a:rPr lang="es-ES" sz="1200"/>
            <a:t>Reconocimientos/premios parciales</a:t>
          </a:r>
        </a:p>
      </dgm:t>
    </dgm:pt>
    <dgm:pt modelId="{26FBBA60-2365-4077-BDF0-F64BE44B8955}" type="parTrans" cxnId="{53A51884-F7F4-4B72-852D-6FBA25E8735E}">
      <dgm:prSet/>
      <dgm:spPr/>
      <dgm:t>
        <a:bodyPr/>
        <a:lstStyle/>
        <a:p>
          <a:endParaRPr lang="es-ES"/>
        </a:p>
      </dgm:t>
    </dgm:pt>
    <dgm:pt modelId="{10C1F43F-71D7-40E6-8523-6823700C5E64}" type="sibTrans" cxnId="{53A51884-F7F4-4B72-852D-6FBA25E8735E}">
      <dgm:prSet/>
      <dgm:spPr/>
      <dgm:t>
        <a:bodyPr/>
        <a:lstStyle/>
        <a:p>
          <a:endParaRPr lang="es-ES"/>
        </a:p>
      </dgm:t>
    </dgm:pt>
    <dgm:pt modelId="{13F865CA-EFF6-4EAE-9751-A16965484746}">
      <dgm:prSet custT="1"/>
      <dgm:spPr/>
      <dgm:t>
        <a:bodyPr/>
        <a:lstStyle/>
        <a:p>
          <a:r>
            <a:rPr lang="es-ES" sz="1200"/>
            <a:t>Monitorización</a:t>
          </a:r>
        </a:p>
      </dgm:t>
    </dgm:pt>
    <dgm:pt modelId="{3E5F01DE-2835-43DF-842C-2D6EE1DCED2F}" type="parTrans" cxnId="{C7BB84F0-A4A9-4C69-A795-354D77D2DA23}">
      <dgm:prSet/>
      <dgm:spPr/>
      <dgm:t>
        <a:bodyPr/>
        <a:lstStyle/>
        <a:p>
          <a:endParaRPr lang="es-ES"/>
        </a:p>
      </dgm:t>
    </dgm:pt>
    <dgm:pt modelId="{B944835E-8498-4829-800E-F1D5D8655395}" type="sibTrans" cxnId="{C7BB84F0-A4A9-4C69-A795-354D77D2DA23}">
      <dgm:prSet/>
      <dgm:spPr/>
      <dgm:t>
        <a:bodyPr/>
        <a:lstStyle/>
        <a:p>
          <a:endParaRPr lang="es-ES"/>
        </a:p>
      </dgm:t>
    </dgm:pt>
    <dgm:pt modelId="{AC02688F-6D0E-478A-8CC8-0AA45FAB8859}">
      <dgm:prSet>
        <dgm:style>
          <a:lnRef idx="3">
            <a:schemeClr val="lt1"/>
          </a:lnRef>
          <a:fillRef idx="1">
            <a:schemeClr val="accent4"/>
          </a:fillRef>
          <a:effectRef idx="1">
            <a:schemeClr val="accent4"/>
          </a:effectRef>
          <a:fontRef idx="minor">
            <a:schemeClr val="lt1"/>
          </a:fontRef>
        </dgm:style>
      </dgm:prSet>
      <dgm:spPr/>
      <dgm:t>
        <a:bodyPr/>
        <a:lstStyle/>
        <a:p>
          <a:r>
            <a:rPr lang="es-ES"/>
            <a:t>Cierre</a:t>
          </a:r>
        </a:p>
      </dgm:t>
    </dgm:pt>
    <dgm:pt modelId="{5AE1307A-C603-4623-84D8-7CC0BB54A6B0}" type="parTrans" cxnId="{E2525B9F-A6A6-46E0-B7F6-E7C3074E9E4C}">
      <dgm:prSet/>
      <dgm:spPr/>
      <dgm:t>
        <a:bodyPr/>
        <a:lstStyle/>
        <a:p>
          <a:endParaRPr lang="es-ES"/>
        </a:p>
      </dgm:t>
    </dgm:pt>
    <dgm:pt modelId="{333A6A82-3E70-4EA3-AA6D-8470F5A18D7E}" type="sibTrans" cxnId="{E2525B9F-A6A6-46E0-B7F6-E7C3074E9E4C}">
      <dgm:prSet/>
      <dgm:spPr/>
      <dgm:t>
        <a:bodyPr/>
        <a:lstStyle/>
        <a:p>
          <a:endParaRPr lang="es-ES"/>
        </a:p>
      </dgm:t>
    </dgm:pt>
    <dgm:pt modelId="{76C9A22E-C639-46BB-997D-79F68D7BF191}">
      <dgm:prSet custT="1"/>
      <dgm:spPr/>
      <dgm:t>
        <a:bodyPr/>
        <a:lstStyle/>
        <a:p>
          <a:r>
            <a:rPr lang="es-ES" sz="1200"/>
            <a:t>Comunicación final</a:t>
          </a:r>
        </a:p>
      </dgm:t>
    </dgm:pt>
    <dgm:pt modelId="{39A8D5EA-DB14-47C6-A40B-B49ADAC01A9D}" type="parTrans" cxnId="{B29B5AC7-6441-4F54-97CC-0646504966D9}">
      <dgm:prSet/>
      <dgm:spPr/>
      <dgm:t>
        <a:bodyPr/>
        <a:lstStyle/>
        <a:p>
          <a:endParaRPr lang="es-ES"/>
        </a:p>
      </dgm:t>
    </dgm:pt>
    <dgm:pt modelId="{252CC660-8433-4F42-A09E-FCCF21EA6B7D}" type="sibTrans" cxnId="{B29B5AC7-6441-4F54-97CC-0646504966D9}">
      <dgm:prSet/>
      <dgm:spPr/>
      <dgm:t>
        <a:bodyPr/>
        <a:lstStyle/>
        <a:p>
          <a:endParaRPr lang="es-ES"/>
        </a:p>
      </dgm:t>
    </dgm:pt>
    <dgm:pt modelId="{04A00E18-48A5-41EF-A050-39FEC7C6FF02}">
      <dgm:prSet custT="1"/>
      <dgm:spPr/>
      <dgm:t>
        <a:bodyPr/>
        <a:lstStyle/>
        <a:p>
          <a:r>
            <a:rPr lang="es-ES" sz="1200"/>
            <a:t>Reconocimientos/premios finales</a:t>
          </a:r>
        </a:p>
      </dgm:t>
    </dgm:pt>
    <dgm:pt modelId="{CCA28725-7741-42D3-A661-8C33E2C191BB}" type="parTrans" cxnId="{CD2A0BA2-8E73-44A3-B69E-AE213FB33E54}">
      <dgm:prSet/>
      <dgm:spPr/>
      <dgm:t>
        <a:bodyPr/>
        <a:lstStyle/>
        <a:p>
          <a:endParaRPr lang="es-ES"/>
        </a:p>
      </dgm:t>
    </dgm:pt>
    <dgm:pt modelId="{FD8BCE57-7E7D-49D6-A845-E75F8F433BBB}" type="sibTrans" cxnId="{CD2A0BA2-8E73-44A3-B69E-AE213FB33E54}">
      <dgm:prSet/>
      <dgm:spPr/>
      <dgm:t>
        <a:bodyPr/>
        <a:lstStyle/>
        <a:p>
          <a:endParaRPr lang="es-ES"/>
        </a:p>
      </dgm:t>
    </dgm:pt>
    <dgm:pt modelId="{CA7459BD-3090-496F-B324-A787A7FC5715}">
      <dgm:prSet custT="1"/>
      <dgm:spPr/>
      <dgm:t>
        <a:bodyPr/>
        <a:lstStyle/>
        <a:p>
          <a:r>
            <a:rPr lang="es-ES" sz="1200"/>
            <a:t>Medición de resultados</a:t>
          </a:r>
        </a:p>
      </dgm:t>
    </dgm:pt>
    <dgm:pt modelId="{F988F11F-0F84-4AFD-A1F5-8A7AEE0BB584}" type="parTrans" cxnId="{3F427CF5-F7AB-4982-8823-8DC81AFAD074}">
      <dgm:prSet/>
      <dgm:spPr/>
      <dgm:t>
        <a:bodyPr/>
        <a:lstStyle/>
        <a:p>
          <a:endParaRPr lang="es-ES"/>
        </a:p>
      </dgm:t>
    </dgm:pt>
    <dgm:pt modelId="{16AA52CD-767E-4744-B2E5-3BD935CBEEF9}" type="sibTrans" cxnId="{3F427CF5-F7AB-4982-8823-8DC81AFAD074}">
      <dgm:prSet/>
      <dgm:spPr/>
      <dgm:t>
        <a:bodyPr/>
        <a:lstStyle/>
        <a:p>
          <a:endParaRPr lang="es-ES"/>
        </a:p>
      </dgm:t>
    </dgm:pt>
    <dgm:pt modelId="{7C221416-7441-418E-83D8-1053D128E4C5}" type="pres">
      <dgm:prSet presAssocID="{A3019214-0F5D-40D0-9087-BE9C99478DB7}" presName="Name0" presStyleCnt="0">
        <dgm:presLayoutVars>
          <dgm:dir/>
          <dgm:animLvl val="lvl"/>
          <dgm:resizeHandles val="exact"/>
        </dgm:presLayoutVars>
      </dgm:prSet>
      <dgm:spPr/>
    </dgm:pt>
    <dgm:pt modelId="{2D96670D-66FB-4C7A-9E13-0A6DA0C1CC16}" type="pres">
      <dgm:prSet presAssocID="{A3019214-0F5D-40D0-9087-BE9C99478DB7}" presName="tSp" presStyleCnt="0"/>
      <dgm:spPr/>
    </dgm:pt>
    <dgm:pt modelId="{674D6C5E-41FA-4043-9750-454C6D2ACB3D}" type="pres">
      <dgm:prSet presAssocID="{A3019214-0F5D-40D0-9087-BE9C99478DB7}" presName="bSp" presStyleCnt="0"/>
      <dgm:spPr/>
    </dgm:pt>
    <dgm:pt modelId="{305EDD92-9E47-419F-A06A-C84460B9B461}" type="pres">
      <dgm:prSet presAssocID="{A3019214-0F5D-40D0-9087-BE9C99478DB7}" presName="process" presStyleCnt="0"/>
      <dgm:spPr/>
    </dgm:pt>
    <dgm:pt modelId="{9733BA6B-3EAA-400E-B39D-BF3C606CC857}" type="pres">
      <dgm:prSet presAssocID="{1AEFD1BD-896C-4F4E-B839-7861983A0DF1}" presName="composite1" presStyleCnt="0"/>
      <dgm:spPr/>
    </dgm:pt>
    <dgm:pt modelId="{E09A1101-BCBB-45FF-BBEE-C44E3BB07EC6}" type="pres">
      <dgm:prSet presAssocID="{1AEFD1BD-896C-4F4E-B839-7861983A0DF1}" presName="dummyNode1" presStyleLbl="node1" presStyleIdx="0" presStyleCnt="3"/>
      <dgm:spPr/>
    </dgm:pt>
    <dgm:pt modelId="{FC0E77FF-6101-48A8-8D0C-97EE62C1EB6F}" type="pres">
      <dgm:prSet presAssocID="{1AEFD1BD-896C-4F4E-B839-7861983A0DF1}" presName="childNode1" presStyleLbl="bgAcc1" presStyleIdx="0" presStyleCnt="3">
        <dgm:presLayoutVars>
          <dgm:bulletEnabled val="1"/>
        </dgm:presLayoutVars>
      </dgm:prSet>
      <dgm:spPr/>
    </dgm:pt>
    <dgm:pt modelId="{D11C08AA-7BFE-46C7-B7FF-746E477A816D}" type="pres">
      <dgm:prSet presAssocID="{1AEFD1BD-896C-4F4E-B839-7861983A0DF1}" presName="childNode1tx" presStyleLbl="bgAcc1" presStyleIdx="0" presStyleCnt="3">
        <dgm:presLayoutVars>
          <dgm:bulletEnabled val="1"/>
        </dgm:presLayoutVars>
      </dgm:prSet>
      <dgm:spPr/>
    </dgm:pt>
    <dgm:pt modelId="{371D5BDE-2A43-44DE-846D-1B3982A1862A}" type="pres">
      <dgm:prSet presAssocID="{1AEFD1BD-896C-4F4E-B839-7861983A0DF1}" presName="parentNode1" presStyleLbl="node1" presStyleIdx="0" presStyleCnt="3">
        <dgm:presLayoutVars>
          <dgm:chMax val="1"/>
          <dgm:bulletEnabled val="1"/>
        </dgm:presLayoutVars>
      </dgm:prSet>
      <dgm:spPr/>
    </dgm:pt>
    <dgm:pt modelId="{9E20730C-7D63-4CE7-8918-149DF523286A}" type="pres">
      <dgm:prSet presAssocID="{1AEFD1BD-896C-4F4E-B839-7861983A0DF1}" presName="connSite1" presStyleCnt="0"/>
      <dgm:spPr/>
    </dgm:pt>
    <dgm:pt modelId="{3E7F6291-2E4D-4D83-81AE-62DB6CE634BA}" type="pres">
      <dgm:prSet presAssocID="{15DE4262-CD01-4AF2-8FB8-A41224B5E114}" presName="Name9" presStyleLbl="sibTrans2D1" presStyleIdx="0" presStyleCnt="2"/>
      <dgm:spPr/>
    </dgm:pt>
    <dgm:pt modelId="{476E1952-AC81-4EAB-9F49-8FD7AD2857AA}" type="pres">
      <dgm:prSet presAssocID="{1A523DDA-AD55-4193-8150-2E9FAC4F4631}" presName="composite2" presStyleCnt="0"/>
      <dgm:spPr/>
    </dgm:pt>
    <dgm:pt modelId="{2653A311-1403-4ADF-BDAC-25CF51BC4030}" type="pres">
      <dgm:prSet presAssocID="{1A523DDA-AD55-4193-8150-2E9FAC4F4631}" presName="dummyNode2" presStyleLbl="node1" presStyleIdx="0" presStyleCnt="3"/>
      <dgm:spPr/>
    </dgm:pt>
    <dgm:pt modelId="{D36465EA-F0DA-4CC2-A402-60A2CB1537EF}" type="pres">
      <dgm:prSet presAssocID="{1A523DDA-AD55-4193-8150-2E9FAC4F4631}" presName="childNode2" presStyleLbl="bgAcc1" presStyleIdx="1" presStyleCnt="3">
        <dgm:presLayoutVars>
          <dgm:bulletEnabled val="1"/>
        </dgm:presLayoutVars>
      </dgm:prSet>
      <dgm:spPr/>
    </dgm:pt>
    <dgm:pt modelId="{3E04A4D5-C1A8-4F16-B704-8763AFF5F84E}" type="pres">
      <dgm:prSet presAssocID="{1A523DDA-AD55-4193-8150-2E9FAC4F4631}" presName="childNode2tx" presStyleLbl="bgAcc1" presStyleIdx="1" presStyleCnt="3">
        <dgm:presLayoutVars>
          <dgm:bulletEnabled val="1"/>
        </dgm:presLayoutVars>
      </dgm:prSet>
      <dgm:spPr/>
    </dgm:pt>
    <dgm:pt modelId="{9FBA7F0E-EAAE-4764-A029-70E166ED274A}" type="pres">
      <dgm:prSet presAssocID="{1A523DDA-AD55-4193-8150-2E9FAC4F4631}" presName="parentNode2" presStyleLbl="node1" presStyleIdx="1" presStyleCnt="3">
        <dgm:presLayoutVars>
          <dgm:chMax val="0"/>
          <dgm:bulletEnabled val="1"/>
        </dgm:presLayoutVars>
      </dgm:prSet>
      <dgm:spPr/>
    </dgm:pt>
    <dgm:pt modelId="{B02F1593-E447-4445-B577-654BCCFC5A92}" type="pres">
      <dgm:prSet presAssocID="{1A523DDA-AD55-4193-8150-2E9FAC4F4631}" presName="connSite2" presStyleCnt="0"/>
      <dgm:spPr/>
    </dgm:pt>
    <dgm:pt modelId="{3B71E27F-9C46-4357-B2B4-200D3E8207AA}" type="pres">
      <dgm:prSet presAssocID="{6AB29520-12E3-4C6C-8FE8-2FB3CCDA013A}" presName="Name18" presStyleLbl="sibTrans2D1" presStyleIdx="1" presStyleCnt="2"/>
      <dgm:spPr/>
    </dgm:pt>
    <dgm:pt modelId="{361C81B3-0F3B-4B53-822D-D8B222D9CE8F}" type="pres">
      <dgm:prSet presAssocID="{AC02688F-6D0E-478A-8CC8-0AA45FAB8859}" presName="composite1" presStyleCnt="0"/>
      <dgm:spPr/>
    </dgm:pt>
    <dgm:pt modelId="{FE9A6E6A-91BC-4772-97C5-96A87EA424A0}" type="pres">
      <dgm:prSet presAssocID="{AC02688F-6D0E-478A-8CC8-0AA45FAB8859}" presName="dummyNode1" presStyleLbl="node1" presStyleIdx="1" presStyleCnt="3"/>
      <dgm:spPr/>
    </dgm:pt>
    <dgm:pt modelId="{A13A4FBD-DE5C-4D5F-9E96-6F936BB5849C}" type="pres">
      <dgm:prSet presAssocID="{AC02688F-6D0E-478A-8CC8-0AA45FAB8859}" presName="childNode1" presStyleLbl="bgAcc1" presStyleIdx="2" presStyleCnt="3">
        <dgm:presLayoutVars>
          <dgm:bulletEnabled val="1"/>
        </dgm:presLayoutVars>
      </dgm:prSet>
      <dgm:spPr/>
    </dgm:pt>
    <dgm:pt modelId="{58E4FFDA-6CEB-4D1F-99A3-AAADF645FE79}" type="pres">
      <dgm:prSet presAssocID="{AC02688F-6D0E-478A-8CC8-0AA45FAB8859}" presName="childNode1tx" presStyleLbl="bgAcc1" presStyleIdx="2" presStyleCnt="3">
        <dgm:presLayoutVars>
          <dgm:bulletEnabled val="1"/>
        </dgm:presLayoutVars>
      </dgm:prSet>
      <dgm:spPr/>
    </dgm:pt>
    <dgm:pt modelId="{C2BADB1C-C5B3-4195-B7C8-08034BFE6BD5}" type="pres">
      <dgm:prSet presAssocID="{AC02688F-6D0E-478A-8CC8-0AA45FAB8859}" presName="parentNode1" presStyleLbl="node1" presStyleIdx="2" presStyleCnt="3">
        <dgm:presLayoutVars>
          <dgm:chMax val="1"/>
          <dgm:bulletEnabled val="1"/>
        </dgm:presLayoutVars>
      </dgm:prSet>
      <dgm:spPr/>
    </dgm:pt>
    <dgm:pt modelId="{F756E6B6-EDE9-4A2F-B9DE-2F8EE663981B}" type="pres">
      <dgm:prSet presAssocID="{AC02688F-6D0E-478A-8CC8-0AA45FAB8859}" presName="connSite1" presStyleCnt="0"/>
      <dgm:spPr/>
    </dgm:pt>
  </dgm:ptLst>
  <dgm:cxnLst>
    <dgm:cxn modelId="{7FB5C11A-9BA7-474D-9F6F-5D1A4495717A}" type="presOf" srcId="{94E711FA-B4EF-49BF-818B-3E43F08438D4}" destId="{3E04A4D5-C1A8-4F16-B704-8763AFF5F84E}" srcOrd="1" destOrd="1" presId="urn:microsoft.com/office/officeart/2005/8/layout/hProcess4"/>
    <dgm:cxn modelId="{E2BACF25-C6B1-4679-852C-5168ED997DC5}" type="presOf" srcId="{1A523DDA-AD55-4193-8150-2E9FAC4F4631}" destId="{9FBA7F0E-EAAE-4764-A029-70E166ED274A}" srcOrd="0" destOrd="0" presId="urn:microsoft.com/office/officeart/2005/8/layout/hProcess4"/>
    <dgm:cxn modelId="{F199CE5B-98DC-4C30-9F1A-E494F09701C4}" type="presOf" srcId="{AC02688F-6D0E-478A-8CC8-0AA45FAB8859}" destId="{C2BADB1C-C5B3-4195-B7C8-08034BFE6BD5}" srcOrd="0" destOrd="0" presId="urn:microsoft.com/office/officeart/2005/8/layout/hProcess4"/>
    <dgm:cxn modelId="{134A9564-5616-4DA1-8DE5-577AC79EA7A2}" type="presOf" srcId="{1AEFD1BD-896C-4F4E-B839-7861983A0DF1}" destId="{371D5BDE-2A43-44DE-846D-1B3982A1862A}" srcOrd="0" destOrd="0" presId="urn:microsoft.com/office/officeart/2005/8/layout/hProcess4"/>
    <dgm:cxn modelId="{1253C664-1A56-4B11-822B-7AED72CD1E00}" type="presOf" srcId="{94E711FA-B4EF-49BF-818B-3E43F08438D4}" destId="{D36465EA-F0DA-4CC2-A402-60A2CB1537EF}" srcOrd="0" destOrd="1" presId="urn:microsoft.com/office/officeart/2005/8/layout/hProcess4"/>
    <dgm:cxn modelId="{C8445865-7E58-4B7A-A9C5-FE637619D8BF}" type="presOf" srcId="{13F865CA-EFF6-4EAE-9751-A16965484746}" destId="{3E04A4D5-C1A8-4F16-B704-8763AFF5F84E}" srcOrd="1" destOrd="2" presId="urn:microsoft.com/office/officeart/2005/8/layout/hProcess4"/>
    <dgm:cxn modelId="{35385667-8E12-4B02-9FB2-6A3C16926DFF}" type="presOf" srcId="{04A00E18-48A5-41EF-A050-39FEC7C6FF02}" destId="{A13A4FBD-DE5C-4D5F-9E96-6F936BB5849C}" srcOrd="0" destOrd="1" presId="urn:microsoft.com/office/officeart/2005/8/layout/hProcess4"/>
    <dgm:cxn modelId="{2BE0DD6F-0DB8-4E5B-BEEA-6655E690B3C6}" srcId="{1A523DDA-AD55-4193-8150-2E9FAC4F4631}" destId="{FAD72C4A-4084-4247-A914-09D9669D1344}" srcOrd="0" destOrd="0" parTransId="{145906EB-A907-46B1-B153-7DB9542939DD}" sibTransId="{D7EF1288-4296-4621-95FF-C28DBF2BC291}"/>
    <dgm:cxn modelId="{E4AD9350-5A37-4C1A-8544-82B69DB0C889}" type="presOf" srcId="{76C9A22E-C639-46BB-997D-79F68D7BF191}" destId="{A13A4FBD-DE5C-4D5F-9E96-6F936BB5849C}" srcOrd="0" destOrd="0" presId="urn:microsoft.com/office/officeart/2005/8/layout/hProcess4"/>
    <dgm:cxn modelId="{4612F47A-A164-47CB-821C-8E204C978B93}" type="presOf" srcId="{A3019214-0F5D-40D0-9087-BE9C99478DB7}" destId="{7C221416-7441-418E-83D8-1053D128E4C5}" srcOrd="0" destOrd="0" presId="urn:microsoft.com/office/officeart/2005/8/layout/hProcess4"/>
    <dgm:cxn modelId="{46319E7C-F116-472C-9544-756358F0C347}" type="presOf" srcId="{CA7459BD-3090-496F-B324-A787A7FC5715}" destId="{A13A4FBD-DE5C-4D5F-9E96-6F936BB5849C}" srcOrd="0" destOrd="2" presId="urn:microsoft.com/office/officeart/2005/8/layout/hProcess4"/>
    <dgm:cxn modelId="{53A51884-F7F4-4B72-852D-6FBA25E8735E}" srcId="{1A523DDA-AD55-4193-8150-2E9FAC4F4631}" destId="{94E711FA-B4EF-49BF-818B-3E43F08438D4}" srcOrd="1" destOrd="0" parTransId="{26FBBA60-2365-4077-BDF0-F64BE44B8955}" sibTransId="{10C1F43F-71D7-40E6-8523-6823700C5E64}"/>
    <dgm:cxn modelId="{197E7F88-2579-4142-BA0B-3A4DF3EADF4C}" type="presOf" srcId="{FAD72C4A-4084-4247-A914-09D9669D1344}" destId="{D36465EA-F0DA-4CC2-A402-60A2CB1537EF}" srcOrd="0" destOrd="0" presId="urn:microsoft.com/office/officeart/2005/8/layout/hProcess4"/>
    <dgm:cxn modelId="{D98A3394-99E9-4A59-B730-17247BA275CF}" type="presOf" srcId="{FAD72C4A-4084-4247-A914-09D9669D1344}" destId="{3E04A4D5-C1A8-4F16-B704-8763AFF5F84E}" srcOrd="1" destOrd="0" presId="urn:microsoft.com/office/officeart/2005/8/layout/hProcess4"/>
    <dgm:cxn modelId="{E2525B9F-A6A6-46E0-B7F6-E7C3074E9E4C}" srcId="{A3019214-0F5D-40D0-9087-BE9C99478DB7}" destId="{AC02688F-6D0E-478A-8CC8-0AA45FAB8859}" srcOrd="2" destOrd="0" parTransId="{5AE1307A-C603-4623-84D8-7CC0BB54A6B0}" sibTransId="{333A6A82-3E70-4EA3-AA6D-8470F5A18D7E}"/>
    <dgm:cxn modelId="{5AEAABA1-5A24-4EDD-8264-FD99767D7399}" type="presOf" srcId="{C3EA28E8-2CA6-4DAF-B5CF-9FCF493D875E}" destId="{D11C08AA-7BFE-46C7-B7FF-746E477A816D}" srcOrd="1" destOrd="0" presId="urn:microsoft.com/office/officeart/2005/8/layout/hProcess4"/>
    <dgm:cxn modelId="{CD2A0BA2-8E73-44A3-B69E-AE213FB33E54}" srcId="{AC02688F-6D0E-478A-8CC8-0AA45FAB8859}" destId="{04A00E18-48A5-41EF-A050-39FEC7C6FF02}" srcOrd="1" destOrd="0" parTransId="{CCA28725-7741-42D3-A661-8C33E2C191BB}" sibTransId="{FD8BCE57-7E7D-49D6-A845-E75F8F433BBB}"/>
    <dgm:cxn modelId="{558C63B9-3E6B-4279-8DA9-D9F347EF9B29}" srcId="{1AEFD1BD-896C-4F4E-B839-7861983A0DF1}" destId="{C3EA28E8-2CA6-4DAF-B5CF-9FCF493D875E}" srcOrd="0" destOrd="0" parTransId="{FFB1CFB3-F211-46FA-9346-4309DE405B8E}" sibTransId="{BE84E913-0789-4A88-9D35-3A3B5BCD5F59}"/>
    <dgm:cxn modelId="{3C0A77BD-8917-4882-82C5-898F5C13DA38}" type="presOf" srcId="{15DE4262-CD01-4AF2-8FB8-A41224B5E114}" destId="{3E7F6291-2E4D-4D83-81AE-62DB6CE634BA}" srcOrd="0" destOrd="0" presId="urn:microsoft.com/office/officeart/2005/8/layout/hProcess4"/>
    <dgm:cxn modelId="{A4C802BE-B4F3-4F02-9381-A28E6E612CE3}" type="presOf" srcId="{04A00E18-48A5-41EF-A050-39FEC7C6FF02}" destId="{58E4FFDA-6CEB-4D1F-99A3-AAADF645FE79}" srcOrd="1" destOrd="1" presId="urn:microsoft.com/office/officeart/2005/8/layout/hProcess4"/>
    <dgm:cxn modelId="{B29B5AC7-6441-4F54-97CC-0646504966D9}" srcId="{AC02688F-6D0E-478A-8CC8-0AA45FAB8859}" destId="{76C9A22E-C639-46BB-997D-79F68D7BF191}" srcOrd="0" destOrd="0" parTransId="{39A8D5EA-DB14-47C6-A40B-B49ADAC01A9D}" sibTransId="{252CC660-8433-4F42-A09E-FCCF21EA6B7D}"/>
    <dgm:cxn modelId="{8BBC89CF-3D78-4E79-81F7-50C479F34528}" type="presOf" srcId="{76C9A22E-C639-46BB-997D-79F68D7BF191}" destId="{58E4FFDA-6CEB-4D1F-99A3-AAADF645FE79}" srcOrd="1" destOrd="0" presId="urn:microsoft.com/office/officeart/2005/8/layout/hProcess4"/>
    <dgm:cxn modelId="{D07F60D1-55CC-42C6-B673-CDC70FA351F3}" type="presOf" srcId="{6AB29520-12E3-4C6C-8FE8-2FB3CCDA013A}" destId="{3B71E27F-9C46-4357-B2B4-200D3E8207AA}" srcOrd="0" destOrd="0" presId="urn:microsoft.com/office/officeart/2005/8/layout/hProcess4"/>
    <dgm:cxn modelId="{351972D4-B079-43B8-BC1D-855CA27194FF}" type="presOf" srcId="{C3EA28E8-2CA6-4DAF-B5CF-9FCF493D875E}" destId="{FC0E77FF-6101-48A8-8D0C-97EE62C1EB6F}" srcOrd="0" destOrd="0" presId="urn:microsoft.com/office/officeart/2005/8/layout/hProcess4"/>
    <dgm:cxn modelId="{EC0CBEDF-8DF6-4073-9311-BEB74864C95C}" srcId="{A3019214-0F5D-40D0-9087-BE9C99478DB7}" destId="{1A523DDA-AD55-4193-8150-2E9FAC4F4631}" srcOrd="1" destOrd="0" parTransId="{7E896EEC-CC01-4429-AF97-B632AECE626A}" sibTransId="{6AB29520-12E3-4C6C-8FE8-2FB3CCDA013A}"/>
    <dgm:cxn modelId="{99D0F8E4-EF8D-4387-926A-3E13B16FDA34}" srcId="{A3019214-0F5D-40D0-9087-BE9C99478DB7}" destId="{1AEFD1BD-896C-4F4E-B839-7861983A0DF1}" srcOrd="0" destOrd="0" parTransId="{A5239F10-C010-43E9-B42B-0ACCDDE2F9EC}" sibTransId="{15DE4262-CD01-4AF2-8FB8-A41224B5E114}"/>
    <dgm:cxn modelId="{C7BB84F0-A4A9-4C69-A795-354D77D2DA23}" srcId="{1A523DDA-AD55-4193-8150-2E9FAC4F4631}" destId="{13F865CA-EFF6-4EAE-9751-A16965484746}" srcOrd="2" destOrd="0" parTransId="{3E5F01DE-2835-43DF-842C-2D6EE1DCED2F}" sibTransId="{B944835E-8498-4829-800E-F1D5D8655395}"/>
    <dgm:cxn modelId="{3F427CF5-F7AB-4982-8823-8DC81AFAD074}" srcId="{AC02688F-6D0E-478A-8CC8-0AA45FAB8859}" destId="{CA7459BD-3090-496F-B324-A787A7FC5715}" srcOrd="2" destOrd="0" parTransId="{F988F11F-0F84-4AFD-A1F5-8A7AEE0BB584}" sibTransId="{16AA52CD-767E-4744-B2E5-3BD935CBEEF9}"/>
    <dgm:cxn modelId="{003BCBF5-1A39-4C04-9D97-5A1AC94CD9AF}" type="presOf" srcId="{CA7459BD-3090-496F-B324-A787A7FC5715}" destId="{58E4FFDA-6CEB-4D1F-99A3-AAADF645FE79}" srcOrd="1" destOrd="2" presId="urn:microsoft.com/office/officeart/2005/8/layout/hProcess4"/>
    <dgm:cxn modelId="{7FECB4F7-9818-4CE5-96A6-0254274F1EC4}" type="presOf" srcId="{13F865CA-EFF6-4EAE-9751-A16965484746}" destId="{D36465EA-F0DA-4CC2-A402-60A2CB1537EF}" srcOrd="0" destOrd="2" presId="urn:microsoft.com/office/officeart/2005/8/layout/hProcess4"/>
    <dgm:cxn modelId="{F0247249-1F15-4AE2-8B24-9FBFBB08D279}" type="presParOf" srcId="{7C221416-7441-418E-83D8-1053D128E4C5}" destId="{2D96670D-66FB-4C7A-9E13-0A6DA0C1CC16}" srcOrd="0" destOrd="0" presId="urn:microsoft.com/office/officeart/2005/8/layout/hProcess4"/>
    <dgm:cxn modelId="{F851C691-5A19-49EB-8679-B39A8EB1BBC6}" type="presParOf" srcId="{7C221416-7441-418E-83D8-1053D128E4C5}" destId="{674D6C5E-41FA-4043-9750-454C6D2ACB3D}" srcOrd="1" destOrd="0" presId="urn:microsoft.com/office/officeart/2005/8/layout/hProcess4"/>
    <dgm:cxn modelId="{BB124F63-D409-43B2-ADAF-E098B2A77B51}" type="presParOf" srcId="{7C221416-7441-418E-83D8-1053D128E4C5}" destId="{305EDD92-9E47-419F-A06A-C84460B9B461}" srcOrd="2" destOrd="0" presId="urn:microsoft.com/office/officeart/2005/8/layout/hProcess4"/>
    <dgm:cxn modelId="{7F13743A-4A06-487F-953D-BBD7E8AA561F}" type="presParOf" srcId="{305EDD92-9E47-419F-A06A-C84460B9B461}" destId="{9733BA6B-3EAA-400E-B39D-BF3C606CC857}" srcOrd="0" destOrd="0" presId="urn:microsoft.com/office/officeart/2005/8/layout/hProcess4"/>
    <dgm:cxn modelId="{9F7870D8-0A08-4337-B00B-25F49442BBE4}" type="presParOf" srcId="{9733BA6B-3EAA-400E-B39D-BF3C606CC857}" destId="{E09A1101-BCBB-45FF-BBEE-C44E3BB07EC6}" srcOrd="0" destOrd="0" presId="urn:microsoft.com/office/officeart/2005/8/layout/hProcess4"/>
    <dgm:cxn modelId="{8AB4E7D0-49C2-4CF2-ACBA-C933F9A21E1B}" type="presParOf" srcId="{9733BA6B-3EAA-400E-B39D-BF3C606CC857}" destId="{FC0E77FF-6101-48A8-8D0C-97EE62C1EB6F}" srcOrd="1" destOrd="0" presId="urn:microsoft.com/office/officeart/2005/8/layout/hProcess4"/>
    <dgm:cxn modelId="{5E3684B1-79C2-4DBA-B717-88D816CCF611}" type="presParOf" srcId="{9733BA6B-3EAA-400E-B39D-BF3C606CC857}" destId="{D11C08AA-7BFE-46C7-B7FF-746E477A816D}" srcOrd="2" destOrd="0" presId="urn:microsoft.com/office/officeart/2005/8/layout/hProcess4"/>
    <dgm:cxn modelId="{12DE2B1A-76D2-4564-A613-C9A3DCB11770}" type="presParOf" srcId="{9733BA6B-3EAA-400E-B39D-BF3C606CC857}" destId="{371D5BDE-2A43-44DE-846D-1B3982A1862A}" srcOrd="3" destOrd="0" presId="urn:microsoft.com/office/officeart/2005/8/layout/hProcess4"/>
    <dgm:cxn modelId="{7938016C-B546-4A05-A274-D6D5FE7B9066}" type="presParOf" srcId="{9733BA6B-3EAA-400E-B39D-BF3C606CC857}" destId="{9E20730C-7D63-4CE7-8918-149DF523286A}" srcOrd="4" destOrd="0" presId="urn:microsoft.com/office/officeart/2005/8/layout/hProcess4"/>
    <dgm:cxn modelId="{11365118-5ABB-4839-BC89-0921C750D0B3}" type="presParOf" srcId="{305EDD92-9E47-419F-A06A-C84460B9B461}" destId="{3E7F6291-2E4D-4D83-81AE-62DB6CE634BA}" srcOrd="1" destOrd="0" presId="urn:microsoft.com/office/officeart/2005/8/layout/hProcess4"/>
    <dgm:cxn modelId="{E1DED928-54E3-4F10-A7A9-1F1EE9B3A95F}" type="presParOf" srcId="{305EDD92-9E47-419F-A06A-C84460B9B461}" destId="{476E1952-AC81-4EAB-9F49-8FD7AD2857AA}" srcOrd="2" destOrd="0" presId="urn:microsoft.com/office/officeart/2005/8/layout/hProcess4"/>
    <dgm:cxn modelId="{5FEEA5C9-9DB2-4655-BD91-0B10D2A84EDA}" type="presParOf" srcId="{476E1952-AC81-4EAB-9F49-8FD7AD2857AA}" destId="{2653A311-1403-4ADF-BDAC-25CF51BC4030}" srcOrd="0" destOrd="0" presId="urn:microsoft.com/office/officeart/2005/8/layout/hProcess4"/>
    <dgm:cxn modelId="{0D337C15-0B2F-428B-9C80-E0527325B998}" type="presParOf" srcId="{476E1952-AC81-4EAB-9F49-8FD7AD2857AA}" destId="{D36465EA-F0DA-4CC2-A402-60A2CB1537EF}" srcOrd="1" destOrd="0" presId="urn:microsoft.com/office/officeart/2005/8/layout/hProcess4"/>
    <dgm:cxn modelId="{7D9223C9-649F-41AB-AEB3-51AEF7B73F4F}" type="presParOf" srcId="{476E1952-AC81-4EAB-9F49-8FD7AD2857AA}" destId="{3E04A4D5-C1A8-4F16-B704-8763AFF5F84E}" srcOrd="2" destOrd="0" presId="urn:microsoft.com/office/officeart/2005/8/layout/hProcess4"/>
    <dgm:cxn modelId="{5C65C57C-3BC8-42D5-BEFF-AE2AFEB69B27}" type="presParOf" srcId="{476E1952-AC81-4EAB-9F49-8FD7AD2857AA}" destId="{9FBA7F0E-EAAE-4764-A029-70E166ED274A}" srcOrd="3" destOrd="0" presId="urn:microsoft.com/office/officeart/2005/8/layout/hProcess4"/>
    <dgm:cxn modelId="{0F3A615A-D2EF-4A9E-94DA-798B204F18A8}" type="presParOf" srcId="{476E1952-AC81-4EAB-9F49-8FD7AD2857AA}" destId="{B02F1593-E447-4445-B577-654BCCFC5A92}" srcOrd="4" destOrd="0" presId="urn:microsoft.com/office/officeart/2005/8/layout/hProcess4"/>
    <dgm:cxn modelId="{5F5A7A5D-FA44-46C8-9110-241AC34286BD}" type="presParOf" srcId="{305EDD92-9E47-419F-A06A-C84460B9B461}" destId="{3B71E27F-9C46-4357-B2B4-200D3E8207AA}" srcOrd="3" destOrd="0" presId="urn:microsoft.com/office/officeart/2005/8/layout/hProcess4"/>
    <dgm:cxn modelId="{DCDAD056-17DB-48EF-AB74-0CAAA7EAF41C}" type="presParOf" srcId="{305EDD92-9E47-419F-A06A-C84460B9B461}" destId="{361C81B3-0F3B-4B53-822D-D8B222D9CE8F}" srcOrd="4" destOrd="0" presId="urn:microsoft.com/office/officeart/2005/8/layout/hProcess4"/>
    <dgm:cxn modelId="{F179F2E9-1E1F-4BBF-B62C-F0173A6923C5}" type="presParOf" srcId="{361C81B3-0F3B-4B53-822D-D8B222D9CE8F}" destId="{FE9A6E6A-91BC-4772-97C5-96A87EA424A0}" srcOrd="0" destOrd="0" presId="urn:microsoft.com/office/officeart/2005/8/layout/hProcess4"/>
    <dgm:cxn modelId="{E496F219-2DD4-49ED-9911-3B53151743E3}" type="presParOf" srcId="{361C81B3-0F3B-4B53-822D-D8B222D9CE8F}" destId="{A13A4FBD-DE5C-4D5F-9E96-6F936BB5849C}" srcOrd="1" destOrd="0" presId="urn:microsoft.com/office/officeart/2005/8/layout/hProcess4"/>
    <dgm:cxn modelId="{996A4865-6EFD-4137-8E2B-41470E7A9BFA}" type="presParOf" srcId="{361C81B3-0F3B-4B53-822D-D8B222D9CE8F}" destId="{58E4FFDA-6CEB-4D1F-99A3-AAADF645FE79}" srcOrd="2" destOrd="0" presId="urn:microsoft.com/office/officeart/2005/8/layout/hProcess4"/>
    <dgm:cxn modelId="{8B5C2D9D-4A03-42B5-989C-B170219E9B9B}" type="presParOf" srcId="{361C81B3-0F3B-4B53-822D-D8B222D9CE8F}" destId="{C2BADB1C-C5B3-4195-B7C8-08034BFE6BD5}" srcOrd="3" destOrd="0" presId="urn:microsoft.com/office/officeart/2005/8/layout/hProcess4"/>
    <dgm:cxn modelId="{83CEC658-4929-4DFB-A79C-2A112568836E}" type="presParOf" srcId="{361C81B3-0F3B-4B53-822D-D8B222D9CE8F}" destId="{F756E6B6-EDE9-4A2F-B9DE-2F8EE663981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ACEF5D-4598-40BC-A187-67BA7A5A0947}" type="doc">
      <dgm:prSet loTypeId="urn:microsoft.com/office/officeart/2018/5/layout/IconCircleLabelList" loCatId="icon" qsTypeId="urn:microsoft.com/office/officeart/2005/8/quickstyle/simple1" qsCatId="simple" csTypeId="urn:microsoft.com/office/officeart/2005/8/colors/accent0_3" csCatId="mainScheme" phldr="1"/>
      <dgm:spPr/>
      <dgm:t>
        <a:bodyPr/>
        <a:lstStyle/>
        <a:p>
          <a:endParaRPr lang="en-US"/>
        </a:p>
      </dgm:t>
    </dgm:pt>
    <dgm:pt modelId="{D1201255-B92B-4BED-BA7A-266BF5F59DF3}">
      <dgm:prSet custT="1"/>
      <dgm:spPr/>
      <dgm:t>
        <a:bodyPr/>
        <a:lstStyle/>
        <a:p>
          <a:pPr>
            <a:lnSpc>
              <a:spcPct val="100000"/>
            </a:lnSpc>
            <a:defRPr cap="all"/>
          </a:pPr>
          <a:r>
            <a:rPr lang="es-ES" sz="1400" cap="none"/>
            <a:t>Los</a:t>
          </a:r>
          <a:r>
            <a:rPr lang="es-ES" sz="1400" cap="none">
              <a:latin typeface="Segoe UI Light"/>
            </a:rPr>
            <a:t> </a:t>
          </a:r>
          <a:r>
            <a:rPr lang="es-ES" sz="1400" cap="none" err="1">
              <a:latin typeface="Segoe UI Light"/>
            </a:rPr>
            <a:t>champions</a:t>
          </a:r>
          <a:r>
            <a:rPr lang="es-ES" sz="1400" cap="none">
              <a:latin typeface="Segoe UI Light"/>
            </a:rPr>
            <a:t> </a:t>
          </a:r>
          <a:r>
            <a:rPr lang="es-ES" sz="1400" cap="none"/>
            <a:t>generalmente encuentran la recompensa en el mero placer de ayudar y colaborar.</a:t>
          </a:r>
          <a:r>
            <a:rPr lang="es-ES" sz="1400" cap="none">
              <a:latin typeface="Segoe UI Light"/>
            </a:rPr>
            <a:t> </a:t>
          </a:r>
          <a:r>
            <a:rPr lang="es-ES" sz="1400" cap="none"/>
            <a:t> Esto es buenísimo, pero te recomendamos</a:t>
          </a:r>
          <a:r>
            <a:rPr lang="es-ES" sz="1400" cap="none">
              <a:latin typeface="Segoe UI Light"/>
            </a:rPr>
            <a:t> reforzar</a:t>
          </a:r>
          <a:r>
            <a:rPr lang="es-ES" sz="1400" cap="none"/>
            <a:t> </a:t>
          </a:r>
          <a:r>
            <a:rPr lang="es-ES" sz="1400" cap="none">
              <a:latin typeface="Segoe UI Light"/>
            </a:rPr>
            <a:t>esta conducta con algún tipo de reconocimiento</a:t>
          </a:r>
          <a:r>
            <a:rPr lang="es-ES" sz="1400" cap="none"/>
            <a:t>.</a:t>
          </a:r>
          <a:endParaRPr lang="en-US" sz="1400" cap="none"/>
        </a:p>
      </dgm:t>
    </dgm:pt>
    <dgm:pt modelId="{B8D3C8D5-6332-4922-A998-C620C50F677B}" type="parTrans" cxnId="{E1324571-3D58-4321-AAB4-7E4D7D791319}">
      <dgm:prSet/>
      <dgm:spPr/>
      <dgm:t>
        <a:bodyPr/>
        <a:lstStyle/>
        <a:p>
          <a:endParaRPr lang="en-US"/>
        </a:p>
      </dgm:t>
    </dgm:pt>
    <dgm:pt modelId="{A24E8258-791A-41E9-9835-B52D90793D36}" type="sibTrans" cxnId="{E1324571-3D58-4321-AAB4-7E4D7D791319}">
      <dgm:prSet/>
      <dgm:spPr/>
      <dgm:t>
        <a:bodyPr/>
        <a:lstStyle/>
        <a:p>
          <a:endParaRPr lang="en-US"/>
        </a:p>
      </dgm:t>
    </dgm:pt>
    <dgm:pt modelId="{ABD95C5A-6333-44BC-8B7E-5917D06648E6}">
      <dgm:prSet custT="1"/>
      <dgm:spPr/>
      <dgm:t>
        <a:bodyPr/>
        <a:lstStyle/>
        <a:p>
          <a:pPr>
            <a:lnSpc>
              <a:spcPct val="100000"/>
            </a:lnSpc>
            <a:defRPr cap="all"/>
          </a:pPr>
          <a:r>
            <a:rPr lang="es-ES" sz="1400" cap="none"/>
            <a:t>Premiar</a:t>
          </a:r>
          <a:r>
            <a:rPr lang="es-ES" sz="1400" cap="none" baseline="0"/>
            <a:t> a los</a:t>
          </a:r>
          <a:r>
            <a:rPr lang="es-ES" sz="1400" cap="none" baseline="0">
              <a:latin typeface="Segoe UI Light"/>
            </a:rPr>
            <a:t> líderes</a:t>
          </a:r>
          <a:r>
            <a:rPr lang="es-ES" sz="1400" cap="none" baseline="0"/>
            <a:t> (los mejores </a:t>
          </a:r>
          <a:r>
            <a:rPr lang="es-ES" sz="1400" cap="none"/>
            <a:t>del “juego”) </a:t>
          </a:r>
          <a:r>
            <a:rPr lang="es-ES" sz="1400" cap="none" baseline="0"/>
            <a:t>y comunicarlo públicamente para que se conviertan en sponsors</a:t>
          </a:r>
          <a:r>
            <a:rPr lang="es-ES" sz="1400" cap="none" baseline="0">
              <a:latin typeface="Segoe UI Light"/>
            </a:rPr>
            <a:t> e impulsores del cambio e implicarlos</a:t>
          </a:r>
          <a:r>
            <a:rPr lang="es-ES" sz="1400" cap="none" baseline="0"/>
            <a:t> en siguientes ciclos</a:t>
          </a:r>
          <a:r>
            <a:rPr lang="es-ES" sz="1400" cap="none" baseline="0">
              <a:latin typeface="Segoe UI Light"/>
            </a:rPr>
            <a:t>. </a:t>
          </a:r>
          <a:endParaRPr lang="en-US" sz="1400" b="0" i="0" cap="none" baseline="0">
            <a:latin typeface="Segoe UI Light"/>
          </a:endParaRPr>
        </a:p>
      </dgm:t>
    </dgm:pt>
    <dgm:pt modelId="{E665051F-3415-4AC0-BAD9-E6790B7C4705}" type="parTrans" cxnId="{019F4561-C27C-44DD-A1A5-511E710FE3A5}">
      <dgm:prSet/>
      <dgm:spPr/>
      <dgm:t>
        <a:bodyPr/>
        <a:lstStyle/>
        <a:p>
          <a:endParaRPr lang="en-US"/>
        </a:p>
      </dgm:t>
    </dgm:pt>
    <dgm:pt modelId="{80D281AB-5D8C-45AA-9EE0-D21D1C084432}" type="sibTrans" cxnId="{019F4561-C27C-44DD-A1A5-511E710FE3A5}">
      <dgm:prSet/>
      <dgm:spPr/>
      <dgm:t>
        <a:bodyPr/>
        <a:lstStyle/>
        <a:p>
          <a:endParaRPr lang="en-US"/>
        </a:p>
      </dgm:t>
    </dgm:pt>
    <dgm:pt modelId="{2196117B-8D3D-4815-888A-11F6724A7BBD}">
      <dgm:prSet phldr="0" custT="1"/>
      <dgm:spPr/>
      <dgm:t>
        <a:bodyPr/>
        <a:lstStyle/>
        <a:p>
          <a:pPr>
            <a:lnSpc>
              <a:spcPct val="100000"/>
            </a:lnSpc>
            <a:defRPr cap="all"/>
          </a:pPr>
          <a:r>
            <a:rPr lang="es-ES" sz="1400" b="0" i="0" cap="none" baseline="0">
              <a:latin typeface="Segoe UI Light"/>
            </a:rPr>
            <a:t>Análisis de</a:t>
          </a:r>
          <a:r>
            <a:rPr lang="es-ES" sz="1400" b="0" i="0" cap="none" baseline="0"/>
            <a:t> </a:t>
          </a:r>
          <a:r>
            <a:rPr lang="es-ES" sz="1400" b="0" i="0" cap="none" baseline="0">
              <a:latin typeface="Segoe UI Light"/>
            </a:rPr>
            <a:t>las métricas</a:t>
          </a:r>
          <a:r>
            <a:rPr lang="es-ES" sz="1400" b="0" i="0" cap="none" baseline="0"/>
            <a:t> de consumo de </a:t>
          </a:r>
          <a:r>
            <a:rPr lang="es-ES" sz="1400" b="0" i="0" cap="none" baseline="0">
              <a:latin typeface="Segoe UI Light"/>
            </a:rPr>
            <a:t>Office</a:t>
          </a:r>
          <a:r>
            <a:rPr lang="es-ES" sz="1400" b="0" i="0" cap="none" baseline="0"/>
            <a:t> </a:t>
          </a:r>
          <a:r>
            <a:rPr lang="es-ES" sz="1400" b="0" i="0" cap="none" baseline="0">
              <a:latin typeface="Segoe UI Light"/>
            </a:rPr>
            <a:t>tras</a:t>
          </a:r>
          <a:r>
            <a:rPr lang="es-ES" sz="1400" b="0" i="0" cap="none" baseline="0"/>
            <a:t> el</a:t>
          </a:r>
          <a:r>
            <a:rPr lang="es-ES" sz="1400" b="0" i="0" cap="none" baseline="0">
              <a:latin typeface="Segoe UI Light"/>
            </a:rPr>
            <a:t> impacto de </a:t>
          </a:r>
          <a:r>
            <a:rPr lang="es-ES" sz="1400" b="0" i="0" cap="none" baseline="0" err="1">
              <a:latin typeface="Segoe UI Light"/>
            </a:rPr>
            <a:t>TeamsChamp</a:t>
          </a:r>
          <a:r>
            <a:rPr lang="es-ES" sz="1400" cap="none">
              <a:latin typeface="Segoe UI Light"/>
            </a:rPr>
            <a:t>.</a:t>
          </a:r>
          <a:endParaRPr lang="es-ES" sz="1400"/>
        </a:p>
      </dgm:t>
    </dgm:pt>
    <dgm:pt modelId="{0C3BDB6A-7A6D-421D-8B95-457477A55655}" type="parTrans" cxnId="{A2F617BD-6C8F-435A-8255-CC9C924987EE}">
      <dgm:prSet/>
      <dgm:spPr/>
      <dgm:t>
        <a:bodyPr/>
        <a:lstStyle/>
        <a:p>
          <a:endParaRPr lang="es-ES"/>
        </a:p>
      </dgm:t>
    </dgm:pt>
    <dgm:pt modelId="{1D362760-8B14-44D3-AC18-CB774F524B1C}" type="sibTrans" cxnId="{A2F617BD-6C8F-435A-8255-CC9C924987EE}">
      <dgm:prSet/>
      <dgm:spPr/>
      <dgm:t>
        <a:bodyPr/>
        <a:lstStyle/>
        <a:p>
          <a:endParaRPr lang="es-ES"/>
        </a:p>
      </dgm:t>
    </dgm:pt>
    <dgm:pt modelId="{6B25C5EA-A74E-4ACE-B493-320432DA7DE4}" type="pres">
      <dgm:prSet presAssocID="{85ACEF5D-4598-40BC-A187-67BA7A5A0947}" presName="root" presStyleCnt="0">
        <dgm:presLayoutVars>
          <dgm:dir/>
          <dgm:resizeHandles val="exact"/>
        </dgm:presLayoutVars>
      </dgm:prSet>
      <dgm:spPr/>
    </dgm:pt>
    <dgm:pt modelId="{44EF21DE-0C98-4C9D-A321-1D5F7703644F}" type="pres">
      <dgm:prSet presAssocID="{D1201255-B92B-4BED-BA7A-266BF5F59DF3}" presName="compNode" presStyleCnt="0"/>
      <dgm:spPr/>
    </dgm:pt>
    <dgm:pt modelId="{4372A168-DA7E-4C4D-8A14-8E729ECBBA0A}" type="pres">
      <dgm:prSet presAssocID="{D1201255-B92B-4BED-BA7A-266BF5F59DF3}" presName="iconBgRect" presStyleLbl="bgShp" presStyleIdx="0" presStyleCnt="3"/>
      <dgm:spPr>
        <a:solidFill>
          <a:schemeClr val="bg1"/>
        </a:solidFill>
      </dgm:spPr>
    </dgm:pt>
    <dgm:pt modelId="{76499C18-50C0-4E42-BA95-40FC1E1EE6DE}" type="pres">
      <dgm:prSet presAssocID="{D1201255-B92B-4BED-BA7A-266BF5F59D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36A7493B-332E-4293-A3E9-0D2ED4BA3C86}" type="pres">
      <dgm:prSet presAssocID="{D1201255-B92B-4BED-BA7A-266BF5F59DF3}" presName="spaceRect" presStyleCnt="0"/>
      <dgm:spPr/>
    </dgm:pt>
    <dgm:pt modelId="{0190154B-89DE-4E71-93D0-8B86025C3066}" type="pres">
      <dgm:prSet presAssocID="{D1201255-B92B-4BED-BA7A-266BF5F59DF3}" presName="textRect" presStyleLbl="revTx" presStyleIdx="0" presStyleCnt="3" custLinFactNeighborY="-23902">
        <dgm:presLayoutVars>
          <dgm:chMax val="1"/>
          <dgm:chPref val="1"/>
        </dgm:presLayoutVars>
      </dgm:prSet>
      <dgm:spPr/>
    </dgm:pt>
    <dgm:pt modelId="{9E054453-C9E3-4485-B456-6838038A3A7C}" type="pres">
      <dgm:prSet presAssocID="{A24E8258-791A-41E9-9835-B52D90793D36}" presName="sibTrans" presStyleCnt="0"/>
      <dgm:spPr/>
    </dgm:pt>
    <dgm:pt modelId="{17B11822-3F99-4246-9747-70141A900342}" type="pres">
      <dgm:prSet presAssocID="{ABD95C5A-6333-44BC-8B7E-5917D06648E6}" presName="compNode" presStyleCnt="0"/>
      <dgm:spPr/>
    </dgm:pt>
    <dgm:pt modelId="{4DE90FF9-6989-410C-A799-16A8D1AE00EF}" type="pres">
      <dgm:prSet presAssocID="{ABD95C5A-6333-44BC-8B7E-5917D06648E6}" presName="iconBgRect" presStyleLbl="bgShp" presStyleIdx="1" presStyleCnt="3"/>
      <dgm:spPr>
        <a:solidFill>
          <a:schemeClr val="bg1"/>
        </a:solidFill>
      </dgm:spPr>
    </dgm:pt>
    <dgm:pt modelId="{6B27AE71-8E89-4773-95DD-84486090E65D}" type="pres">
      <dgm:prSet presAssocID="{ABD95C5A-6333-44BC-8B7E-5917D06648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ss Pieces"/>
        </a:ext>
      </dgm:extLst>
    </dgm:pt>
    <dgm:pt modelId="{9AA13D0B-7353-4F34-99BB-1344D1BF6197}" type="pres">
      <dgm:prSet presAssocID="{ABD95C5A-6333-44BC-8B7E-5917D06648E6}" presName="spaceRect" presStyleCnt="0"/>
      <dgm:spPr/>
    </dgm:pt>
    <dgm:pt modelId="{61164FEA-05E4-4A07-9727-30C8AC6CD1C6}" type="pres">
      <dgm:prSet presAssocID="{ABD95C5A-6333-44BC-8B7E-5917D06648E6}" presName="textRect" presStyleLbl="revTx" presStyleIdx="1" presStyleCnt="3" custLinFactNeighborY="-25160">
        <dgm:presLayoutVars>
          <dgm:chMax val="1"/>
          <dgm:chPref val="1"/>
        </dgm:presLayoutVars>
      </dgm:prSet>
      <dgm:spPr/>
    </dgm:pt>
    <dgm:pt modelId="{77208D73-3FAB-4CE1-912A-1F67CE6F5134}" type="pres">
      <dgm:prSet presAssocID="{80D281AB-5D8C-45AA-9EE0-D21D1C084432}" presName="sibTrans" presStyleCnt="0"/>
      <dgm:spPr/>
    </dgm:pt>
    <dgm:pt modelId="{70BE24B4-8AD1-4A80-931F-BD741D0993F6}" type="pres">
      <dgm:prSet presAssocID="{2196117B-8D3D-4815-888A-11F6724A7BBD}" presName="compNode" presStyleCnt="0"/>
      <dgm:spPr/>
    </dgm:pt>
    <dgm:pt modelId="{9A593F7D-7151-4AD9-A61C-69588CFC0F46}" type="pres">
      <dgm:prSet presAssocID="{2196117B-8D3D-4815-888A-11F6724A7BBD}" presName="iconBgRect" presStyleLbl="bgShp" presStyleIdx="2" presStyleCnt="3"/>
      <dgm:spPr>
        <a:solidFill>
          <a:schemeClr val="bg1"/>
        </a:solidFill>
      </dgm:spPr>
    </dgm:pt>
    <dgm:pt modelId="{9FB8252F-8318-4BF4-BC8F-0633D23A4890}" type="pres">
      <dgm:prSet presAssocID="{2196117B-8D3D-4815-888A-11F6724A7BB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stadísticas"/>
        </a:ext>
      </dgm:extLst>
    </dgm:pt>
    <dgm:pt modelId="{4474DB9B-FC27-4652-A308-6B1EE1FBD40C}" type="pres">
      <dgm:prSet presAssocID="{2196117B-8D3D-4815-888A-11F6724A7BBD}" presName="spaceRect" presStyleCnt="0"/>
      <dgm:spPr/>
    </dgm:pt>
    <dgm:pt modelId="{42105ABC-0320-468F-9EC7-CC896B4B231D}" type="pres">
      <dgm:prSet presAssocID="{2196117B-8D3D-4815-888A-11F6724A7BBD}" presName="textRect" presStyleLbl="revTx" presStyleIdx="2" presStyleCnt="3" custLinFactNeighborY="-25829">
        <dgm:presLayoutVars>
          <dgm:chMax val="1"/>
          <dgm:chPref val="1"/>
        </dgm:presLayoutVars>
      </dgm:prSet>
      <dgm:spPr/>
    </dgm:pt>
  </dgm:ptLst>
  <dgm:cxnLst>
    <dgm:cxn modelId="{EAB19D22-9337-46E2-B5C7-08274250666F}" type="presOf" srcId="{D1201255-B92B-4BED-BA7A-266BF5F59DF3}" destId="{0190154B-89DE-4E71-93D0-8B86025C3066}" srcOrd="0" destOrd="0" presId="urn:microsoft.com/office/officeart/2018/5/layout/IconCircleLabelList"/>
    <dgm:cxn modelId="{019F4561-C27C-44DD-A1A5-511E710FE3A5}" srcId="{85ACEF5D-4598-40BC-A187-67BA7A5A0947}" destId="{ABD95C5A-6333-44BC-8B7E-5917D06648E6}" srcOrd="1" destOrd="0" parTransId="{E665051F-3415-4AC0-BAD9-E6790B7C4705}" sibTransId="{80D281AB-5D8C-45AA-9EE0-D21D1C084432}"/>
    <dgm:cxn modelId="{D2846262-0C43-460C-9795-B607DE39B5E7}" type="presOf" srcId="{2196117B-8D3D-4815-888A-11F6724A7BBD}" destId="{42105ABC-0320-468F-9EC7-CC896B4B231D}" srcOrd="0" destOrd="0" presId="urn:microsoft.com/office/officeart/2018/5/layout/IconCircleLabelList"/>
    <dgm:cxn modelId="{E1324571-3D58-4321-AAB4-7E4D7D791319}" srcId="{85ACEF5D-4598-40BC-A187-67BA7A5A0947}" destId="{D1201255-B92B-4BED-BA7A-266BF5F59DF3}" srcOrd="0" destOrd="0" parTransId="{B8D3C8D5-6332-4922-A998-C620C50F677B}" sibTransId="{A24E8258-791A-41E9-9835-B52D90793D36}"/>
    <dgm:cxn modelId="{27854259-B0A2-4523-B65E-37768282C841}" type="presOf" srcId="{ABD95C5A-6333-44BC-8B7E-5917D06648E6}" destId="{61164FEA-05E4-4A07-9727-30C8AC6CD1C6}" srcOrd="0" destOrd="0" presId="urn:microsoft.com/office/officeart/2018/5/layout/IconCircleLabelList"/>
    <dgm:cxn modelId="{B37E4595-473B-4573-8E32-3CF6B2CDB606}" type="presOf" srcId="{85ACEF5D-4598-40BC-A187-67BA7A5A0947}" destId="{6B25C5EA-A74E-4ACE-B493-320432DA7DE4}" srcOrd="0" destOrd="0" presId="urn:microsoft.com/office/officeart/2018/5/layout/IconCircleLabelList"/>
    <dgm:cxn modelId="{A2F617BD-6C8F-435A-8255-CC9C924987EE}" srcId="{85ACEF5D-4598-40BC-A187-67BA7A5A0947}" destId="{2196117B-8D3D-4815-888A-11F6724A7BBD}" srcOrd="2" destOrd="0" parTransId="{0C3BDB6A-7A6D-421D-8B95-457477A55655}" sibTransId="{1D362760-8B14-44D3-AC18-CB774F524B1C}"/>
    <dgm:cxn modelId="{9BD17337-95D9-4283-B6DC-171E763FB33E}" type="presParOf" srcId="{6B25C5EA-A74E-4ACE-B493-320432DA7DE4}" destId="{44EF21DE-0C98-4C9D-A321-1D5F7703644F}" srcOrd="0" destOrd="0" presId="urn:microsoft.com/office/officeart/2018/5/layout/IconCircleLabelList"/>
    <dgm:cxn modelId="{FDFDFA50-8DD4-4BC1-9BA7-BA7590A561A3}" type="presParOf" srcId="{44EF21DE-0C98-4C9D-A321-1D5F7703644F}" destId="{4372A168-DA7E-4C4D-8A14-8E729ECBBA0A}" srcOrd="0" destOrd="0" presId="urn:microsoft.com/office/officeart/2018/5/layout/IconCircleLabelList"/>
    <dgm:cxn modelId="{7926F194-AA4A-4D40-945E-D105BF4D0591}" type="presParOf" srcId="{44EF21DE-0C98-4C9D-A321-1D5F7703644F}" destId="{76499C18-50C0-4E42-BA95-40FC1E1EE6DE}" srcOrd="1" destOrd="0" presId="urn:microsoft.com/office/officeart/2018/5/layout/IconCircleLabelList"/>
    <dgm:cxn modelId="{05501198-A974-40BE-8BFD-95323F859DE2}" type="presParOf" srcId="{44EF21DE-0C98-4C9D-A321-1D5F7703644F}" destId="{36A7493B-332E-4293-A3E9-0D2ED4BA3C86}" srcOrd="2" destOrd="0" presId="urn:microsoft.com/office/officeart/2018/5/layout/IconCircleLabelList"/>
    <dgm:cxn modelId="{5B4CE6D8-1907-46F2-87E3-8D08A8570E0B}" type="presParOf" srcId="{44EF21DE-0C98-4C9D-A321-1D5F7703644F}" destId="{0190154B-89DE-4E71-93D0-8B86025C3066}" srcOrd="3" destOrd="0" presId="urn:microsoft.com/office/officeart/2018/5/layout/IconCircleLabelList"/>
    <dgm:cxn modelId="{00CB1967-A36D-41AF-A059-C420EDF7B9D4}" type="presParOf" srcId="{6B25C5EA-A74E-4ACE-B493-320432DA7DE4}" destId="{9E054453-C9E3-4485-B456-6838038A3A7C}" srcOrd="1" destOrd="0" presId="urn:microsoft.com/office/officeart/2018/5/layout/IconCircleLabelList"/>
    <dgm:cxn modelId="{806ABF77-8CC5-4C5A-A643-E5433B304BE6}" type="presParOf" srcId="{6B25C5EA-A74E-4ACE-B493-320432DA7DE4}" destId="{17B11822-3F99-4246-9747-70141A900342}" srcOrd="2" destOrd="0" presId="urn:microsoft.com/office/officeart/2018/5/layout/IconCircleLabelList"/>
    <dgm:cxn modelId="{537112AF-8752-439A-8D7B-6C88A97BE42E}" type="presParOf" srcId="{17B11822-3F99-4246-9747-70141A900342}" destId="{4DE90FF9-6989-410C-A799-16A8D1AE00EF}" srcOrd="0" destOrd="0" presId="urn:microsoft.com/office/officeart/2018/5/layout/IconCircleLabelList"/>
    <dgm:cxn modelId="{F2A3B95C-2E33-4012-9752-26B06CD2A28D}" type="presParOf" srcId="{17B11822-3F99-4246-9747-70141A900342}" destId="{6B27AE71-8E89-4773-95DD-84486090E65D}" srcOrd="1" destOrd="0" presId="urn:microsoft.com/office/officeart/2018/5/layout/IconCircleLabelList"/>
    <dgm:cxn modelId="{181B2D62-2609-422C-8699-E5D65199A53E}" type="presParOf" srcId="{17B11822-3F99-4246-9747-70141A900342}" destId="{9AA13D0B-7353-4F34-99BB-1344D1BF6197}" srcOrd="2" destOrd="0" presId="urn:microsoft.com/office/officeart/2018/5/layout/IconCircleLabelList"/>
    <dgm:cxn modelId="{190DFFDE-A3A7-4DAB-B075-BA8D50B762E6}" type="presParOf" srcId="{17B11822-3F99-4246-9747-70141A900342}" destId="{61164FEA-05E4-4A07-9727-30C8AC6CD1C6}" srcOrd="3" destOrd="0" presId="urn:microsoft.com/office/officeart/2018/5/layout/IconCircleLabelList"/>
    <dgm:cxn modelId="{5D785BA9-91FA-4C2E-BB3E-C8C8E73B807E}" type="presParOf" srcId="{6B25C5EA-A74E-4ACE-B493-320432DA7DE4}" destId="{77208D73-3FAB-4CE1-912A-1F67CE6F5134}" srcOrd="3" destOrd="0" presId="urn:microsoft.com/office/officeart/2018/5/layout/IconCircleLabelList"/>
    <dgm:cxn modelId="{3F319344-23FE-4643-BD83-09356DFCE818}" type="presParOf" srcId="{6B25C5EA-A74E-4ACE-B493-320432DA7DE4}" destId="{70BE24B4-8AD1-4A80-931F-BD741D0993F6}" srcOrd="4" destOrd="0" presId="urn:microsoft.com/office/officeart/2018/5/layout/IconCircleLabelList"/>
    <dgm:cxn modelId="{13E90EA6-4329-40EE-826E-65277C3F8C45}" type="presParOf" srcId="{70BE24B4-8AD1-4A80-931F-BD741D0993F6}" destId="{9A593F7D-7151-4AD9-A61C-69588CFC0F46}" srcOrd="0" destOrd="0" presId="urn:microsoft.com/office/officeart/2018/5/layout/IconCircleLabelList"/>
    <dgm:cxn modelId="{FE7C9D9C-DBC5-4828-96B7-485FC26DE47B}" type="presParOf" srcId="{70BE24B4-8AD1-4A80-931F-BD741D0993F6}" destId="{9FB8252F-8318-4BF4-BC8F-0633D23A4890}" srcOrd="1" destOrd="0" presId="urn:microsoft.com/office/officeart/2018/5/layout/IconCircleLabelList"/>
    <dgm:cxn modelId="{11D73908-9D4D-4B76-A56A-2DA8566224F1}" type="presParOf" srcId="{70BE24B4-8AD1-4A80-931F-BD741D0993F6}" destId="{4474DB9B-FC27-4652-A308-6B1EE1FBD40C}" srcOrd="2" destOrd="0" presId="urn:microsoft.com/office/officeart/2018/5/layout/IconCircleLabelList"/>
    <dgm:cxn modelId="{33B28E42-674C-4F1E-9A80-3BE2728430FC}" type="presParOf" srcId="{70BE24B4-8AD1-4A80-931F-BD741D0993F6}" destId="{42105ABC-0320-468F-9EC7-CC896B4B231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6EB8F-16F5-4B34-926F-B9387F98E0FE}">
      <dsp:nvSpPr>
        <dsp:cNvPr id="0" name=""/>
        <dsp:cNvSpPr/>
      </dsp:nvSpPr>
      <dsp:spPr>
        <a:xfrm>
          <a:off x="169128" y="757595"/>
          <a:ext cx="1573283" cy="15732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130C50-56AE-4E6E-B014-0A9CD051ECA4}">
      <dsp:nvSpPr>
        <dsp:cNvPr id="0" name=""/>
        <dsp:cNvSpPr/>
      </dsp:nvSpPr>
      <dsp:spPr>
        <a:xfrm>
          <a:off x="499517" y="1087984"/>
          <a:ext cx="912504" cy="912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20D64D-BCAC-4D88-B38F-DD526346EFD1}">
      <dsp:nvSpPr>
        <dsp:cNvPr id="0" name=""/>
        <dsp:cNvSpPr/>
      </dsp:nvSpPr>
      <dsp:spPr>
        <a:xfrm>
          <a:off x="2079543" y="757595"/>
          <a:ext cx="3708453" cy="157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ES" sz="1400" kern="1200" dirty="0">
              <a:solidFill>
                <a:schemeClr val="bg1"/>
              </a:solidFill>
            </a:rPr>
            <a:t>La </a:t>
          </a:r>
          <a:r>
            <a:rPr lang="es-ES" sz="1400" b="1" kern="1200" dirty="0">
              <a:solidFill>
                <a:prstClr val="white"/>
              </a:solidFill>
              <a:latin typeface="Segoe UI Semibold" panose="020B0702040204020203" pitchFamily="34" charset="0"/>
              <a:ea typeface="+mn-ea"/>
              <a:cs typeface="Segoe UI Semibold" panose="020B0702040204020203" pitchFamily="34" charset="0"/>
            </a:rPr>
            <a:t>gamificación</a:t>
          </a:r>
          <a:r>
            <a:rPr lang="es-ES" sz="1400" kern="1200" dirty="0">
              <a:solidFill>
                <a:schemeClr val="bg1"/>
              </a:solidFill>
            </a:rPr>
            <a:t> y la </a:t>
          </a:r>
          <a:r>
            <a:rPr lang="es-ES" sz="1400" b="1" kern="1200" dirty="0">
              <a:solidFill>
                <a:prstClr val="white"/>
              </a:solidFill>
              <a:latin typeface="Segoe UI Semibold" panose="020B0702040204020203" pitchFamily="34" charset="0"/>
              <a:ea typeface="+mn-ea"/>
              <a:cs typeface="Segoe UI Semibold" panose="020B0702040204020203" pitchFamily="34" charset="0"/>
            </a:rPr>
            <a:t>comunicación</a:t>
          </a:r>
          <a:r>
            <a:rPr lang="es-ES" sz="1400" kern="1200" dirty="0">
              <a:solidFill>
                <a:schemeClr val="bg1"/>
              </a:solidFill>
            </a:rPr>
            <a:t> </a:t>
          </a:r>
          <a:r>
            <a:rPr lang="es-ES" sz="1400" b="1" kern="1200" dirty="0">
              <a:solidFill>
                <a:schemeClr val="bg1"/>
              </a:solidFill>
            </a:rPr>
            <a:t>son esenciales </a:t>
          </a:r>
          <a:r>
            <a:rPr lang="es-ES" sz="1400" kern="1200" dirty="0">
              <a:solidFill>
                <a:schemeClr val="bg1"/>
              </a:solidFill>
            </a:rPr>
            <a:t>para completar el Programa de Adopción de Microsoft 365 cuando introducimos TeamsChamp.</a:t>
          </a:r>
          <a:r>
            <a:rPr lang="es-ES" sz="1400" kern="1200" dirty="0"/>
            <a:t> </a:t>
          </a:r>
          <a:endParaRPr lang="en-US" sz="1400" kern="1200" dirty="0"/>
        </a:p>
      </dsp:txBody>
      <dsp:txXfrm>
        <a:off x="2079543" y="757595"/>
        <a:ext cx="3708453" cy="1573283"/>
      </dsp:txXfrm>
    </dsp:sp>
    <dsp:sp modelId="{899C5513-6D21-492B-B0D7-BCE923B00C4D}">
      <dsp:nvSpPr>
        <dsp:cNvPr id="0" name=""/>
        <dsp:cNvSpPr/>
      </dsp:nvSpPr>
      <dsp:spPr>
        <a:xfrm>
          <a:off x="6434166" y="757595"/>
          <a:ext cx="1573283" cy="15732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E79A8-1689-4E03-AEC5-1BEE98A516F3}">
      <dsp:nvSpPr>
        <dsp:cNvPr id="0" name=""/>
        <dsp:cNvSpPr/>
      </dsp:nvSpPr>
      <dsp:spPr>
        <a:xfrm>
          <a:off x="6764555" y="1087984"/>
          <a:ext cx="912504" cy="912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3A9717-CC6D-4269-B200-79F6126BBF2B}">
      <dsp:nvSpPr>
        <dsp:cNvPr id="0" name=""/>
        <dsp:cNvSpPr/>
      </dsp:nvSpPr>
      <dsp:spPr>
        <a:xfrm>
          <a:off x="8344581" y="757595"/>
          <a:ext cx="3708453" cy="157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ES" sz="1400" kern="1200" dirty="0">
              <a:solidFill>
                <a:schemeClr val="bg1"/>
              </a:solidFill>
            </a:rPr>
            <a:t>Gracias a este programa podrás desarrollar de manera </a:t>
          </a:r>
          <a:r>
            <a:rPr lang="es-ES" sz="1400" b="1" kern="1200" dirty="0">
              <a:solidFill>
                <a:prstClr val="white"/>
              </a:solidFill>
              <a:latin typeface="Segoe UI Semibold" panose="020B0702040204020203" pitchFamily="34" charset="0"/>
              <a:ea typeface="+mn-ea"/>
              <a:cs typeface="Segoe UI Semibold" panose="020B0702040204020203" pitchFamily="34" charset="0"/>
            </a:rPr>
            <a:t>rápida</a:t>
          </a:r>
          <a:r>
            <a:rPr lang="es-ES" sz="1400" kern="1200" dirty="0">
              <a:solidFill>
                <a:schemeClr val="bg1"/>
              </a:solidFill>
            </a:rPr>
            <a:t> </a:t>
          </a:r>
          <a:r>
            <a:rPr lang="es-ES" sz="1400" b="1" kern="1200" dirty="0">
              <a:solidFill>
                <a:schemeClr val="bg1"/>
              </a:solidFill>
            </a:rPr>
            <a:t>y </a:t>
          </a:r>
          <a:r>
            <a:rPr lang="es-ES" sz="1400" b="1" kern="1200" dirty="0">
              <a:solidFill>
                <a:schemeClr val="bg1"/>
              </a:solidFill>
              <a:latin typeface="Segoe UI Semibold" panose="020B0702040204020203" pitchFamily="34" charset="0"/>
              <a:cs typeface="Segoe UI Semibold" panose="020B0702040204020203" pitchFamily="34" charset="0"/>
            </a:rPr>
            <a:t>sencilla</a:t>
          </a:r>
          <a:r>
            <a:rPr lang="es-ES" sz="1400" b="1" kern="1200" dirty="0">
              <a:solidFill>
                <a:schemeClr val="bg1"/>
              </a:solidFill>
            </a:rPr>
            <a:t> </a:t>
          </a:r>
          <a:r>
            <a:rPr lang="es-ES" sz="1400" kern="1200" dirty="0">
              <a:solidFill>
                <a:schemeClr val="bg1"/>
              </a:solidFill>
            </a:rPr>
            <a:t>un plan de comunicación y gamificación que te ayudará a sacarle todo el partido a </a:t>
          </a:r>
          <a:r>
            <a:rPr lang="es-ES" sz="1400" b="1" kern="1200" dirty="0">
              <a:solidFill>
                <a:schemeClr val="bg1"/>
              </a:solidFill>
            </a:rPr>
            <a:t>TeamsChamp</a:t>
          </a:r>
          <a:r>
            <a:rPr lang="es-ES" sz="1400" kern="1200" dirty="0">
              <a:solidFill>
                <a:schemeClr val="bg1"/>
              </a:solidFill>
            </a:rPr>
            <a:t> en el menor tiempo posible</a:t>
          </a:r>
          <a:r>
            <a:rPr lang="es-ES" sz="1400" kern="1200" dirty="0"/>
            <a:t>.</a:t>
          </a:r>
          <a:endParaRPr lang="en-US" sz="1400" kern="1200" dirty="0"/>
        </a:p>
      </dsp:txBody>
      <dsp:txXfrm>
        <a:off x="8344581" y="757595"/>
        <a:ext cx="3708453" cy="1573283"/>
      </dsp:txXfrm>
    </dsp:sp>
    <dsp:sp modelId="{59CBB229-9F69-477B-B191-8C55E400C55F}">
      <dsp:nvSpPr>
        <dsp:cNvPr id="0" name=""/>
        <dsp:cNvSpPr/>
      </dsp:nvSpPr>
      <dsp:spPr>
        <a:xfrm>
          <a:off x="169128" y="3285696"/>
          <a:ext cx="1573283" cy="15732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A5D396-90ED-4D56-96D1-3BFE930D86E9}">
      <dsp:nvSpPr>
        <dsp:cNvPr id="0" name=""/>
        <dsp:cNvSpPr/>
      </dsp:nvSpPr>
      <dsp:spPr>
        <a:xfrm>
          <a:off x="499517" y="3616085"/>
          <a:ext cx="912504" cy="912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ACE79A-5D68-449C-BC08-0DE713759E6F}">
      <dsp:nvSpPr>
        <dsp:cNvPr id="0" name=""/>
        <dsp:cNvSpPr/>
      </dsp:nvSpPr>
      <dsp:spPr>
        <a:xfrm>
          <a:off x="2079543" y="3285696"/>
          <a:ext cx="3708453" cy="157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ES" sz="1400" kern="1200" dirty="0">
              <a:solidFill>
                <a:schemeClr val="bg1"/>
              </a:solidFill>
            </a:rPr>
            <a:t>El programa muestra cómo aplicar diferentes dinámicas de gamificación para mantener el interés y generar </a:t>
          </a:r>
          <a:r>
            <a:rPr lang="es-ES" sz="1400" b="1" kern="1200" dirty="0" err="1">
              <a:solidFill>
                <a:prstClr val="white"/>
              </a:solidFill>
              <a:latin typeface="Segoe UI Semibold" panose="020B0702040204020203" pitchFamily="34" charset="0"/>
              <a:ea typeface="+mn-ea"/>
              <a:cs typeface="Segoe UI Semibold" panose="020B0702040204020203" pitchFamily="34" charset="0"/>
            </a:rPr>
            <a:t>engagement</a:t>
          </a:r>
          <a:r>
            <a:rPr lang="es-ES" sz="1400" b="1" kern="1200" dirty="0">
              <a:solidFill>
                <a:prstClr val="white"/>
              </a:solidFill>
              <a:latin typeface="Segoe UI Semibold" panose="020B0702040204020203" pitchFamily="34" charset="0"/>
              <a:ea typeface="+mn-ea"/>
              <a:cs typeface="Segoe UI Semibold" panose="020B0702040204020203" pitchFamily="34" charset="0"/>
            </a:rPr>
            <a:t> con los empleados. </a:t>
          </a:r>
          <a:endParaRPr lang="en-US" sz="1400" b="1" kern="1200" dirty="0">
            <a:solidFill>
              <a:prstClr val="white"/>
            </a:solidFill>
            <a:latin typeface="Segoe UI Semibold" panose="020B0702040204020203" pitchFamily="34" charset="0"/>
            <a:ea typeface="+mn-ea"/>
            <a:cs typeface="Segoe UI Semibold" panose="020B0702040204020203" pitchFamily="34" charset="0"/>
          </a:endParaRPr>
        </a:p>
      </dsp:txBody>
      <dsp:txXfrm>
        <a:off x="2079543" y="3285696"/>
        <a:ext cx="3708453" cy="1573283"/>
      </dsp:txXfrm>
    </dsp:sp>
    <dsp:sp modelId="{4088B2FE-8567-4B96-88D0-1981FE745E2D}">
      <dsp:nvSpPr>
        <dsp:cNvPr id="0" name=""/>
        <dsp:cNvSpPr/>
      </dsp:nvSpPr>
      <dsp:spPr>
        <a:xfrm>
          <a:off x="6434166" y="3285696"/>
          <a:ext cx="1573283" cy="15732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1B3142-5906-49A5-967D-984A6D124212}">
      <dsp:nvSpPr>
        <dsp:cNvPr id="0" name=""/>
        <dsp:cNvSpPr/>
      </dsp:nvSpPr>
      <dsp:spPr>
        <a:xfrm>
          <a:off x="6764555" y="3616085"/>
          <a:ext cx="912504" cy="9125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D9396C-A9BA-4154-9A65-A7D5D2F0FED7}">
      <dsp:nvSpPr>
        <dsp:cNvPr id="0" name=""/>
        <dsp:cNvSpPr/>
      </dsp:nvSpPr>
      <dsp:spPr>
        <a:xfrm>
          <a:off x="8344581" y="3285696"/>
          <a:ext cx="3708453" cy="157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ES" sz="1400" kern="1200" dirty="0">
              <a:solidFill>
                <a:schemeClr val="bg1"/>
              </a:solidFill>
            </a:rPr>
            <a:t>También ayuda a los participantes (champions) a </a:t>
          </a:r>
          <a:r>
            <a:rPr lang="es-ES" sz="1400" b="1" kern="1200" dirty="0">
              <a:solidFill>
                <a:prstClr val="white"/>
              </a:solidFill>
              <a:latin typeface="Segoe UI Semibold" panose="020B0702040204020203" pitchFamily="34" charset="0"/>
              <a:ea typeface="+mn-ea"/>
              <a:cs typeface="Segoe UI Semibold" panose="020B0702040204020203" pitchFamily="34" charset="0"/>
            </a:rPr>
            <a:t>entender</a:t>
          </a:r>
          <a:r>
            <a:rPr lang="es-ES" sz="1400" kern="1200" dirty="0">
              <a:solidFill>
                <a:schemeClr val="bg1"/>
              </a:solidFill>
            </a:rPr>
            <a:t> la herramienta y el valor que aporta a la organización.</a:t>
          </a:r>
          <a:endParaRPr lang="en-US" sz="1400" kern="1200" dirty="0">
            <a:solidFill>
              <a:schemeClr val="bg1"/>
            </a:solidFill>
          </a:endParaRPr>
        </a:p>
      </dsp:txBody>
      <dsp:txXfrm>
        <a:off x="8344581" y="3285696"/>
        <a:ext cx="3708453" cy="1573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DEF34-3A4C-4D01-8508-970E19405FEF}">
      <dsp:nvSpPr>
        <dsp:cNvPr id="0" name=""/>
        <dsp:cNvSpPr/>
      </dsp:nvSpPr>
      <dsp:spPr>
        <a:xfrm>
          <a:off x="177787" y="2542"/>
          <a:ext cx="2684399" cy="6710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latin typeface="Segoe UI" panose="020B0502040204020203" pitchFamily="34" charset="0"/>
              <a:cs typeface="Segoe UI" panose="020B0502040204020203" pitchFamily="34" charset="0"/>
            </a:rPr>
            <a:t>PREPARACIÓN</a:t>
          </a:r>
        </a:p>
      </dsp:txBody>
      <dsp:txXfrm>
        <a:off x="197443" y="22198"/>
        <a:ext cx="2645087" cy="631787"/>
      </dsp:txXfrm>
    </dsp:sp>
    <dsp:sp modelId="{95C9A8B9-A3F9-4BC9-B7AB-4504B383F805}">
      <dsp:nvSpPr>
        <dsp:cNvPr id="0" name=""/>
        <dsp:cNvSpPr/>
      </dsp:nvSpPr>
      <dsp:spPr>
        <a:xfrm rot="5400000">
          <a:off x="1461266" y="732363"/>
          <a:ext cx="117442" cy="117442"/>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53675D-ECF6-47A5-BE3F-E8AB1536E8E6}">
      <dsp:nvSpPr>
        <dsp:cNvPr id="0" name=""/>
        <dsp:cNvSpPr/>
      </dsp:nvSpPr>
      <dsp:spPr>
        <a:xfrm>
          <a:off x="177787" y="908526"/>
          <a:ext cx="2684399" cy="671099"/>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ES" sz="1400" b="1" kern="1200" dirty="0"/>
            <a:t>Establecer</a:t>
          </a:r>
          <a:r>
            <a:rPr lang="es-ES" sz="1400" kern="1200" dirty="0"/>
            <a:t> los </a:t>
          </a:r>
          <a:r>
            <a:rPr lang="es-ES" sz="1400" b="1" kern="1200" dirty="0"/>
            <a:t>objetivos</a:t>
          </a:r>
          <a:r>
            <a:rPr lang="es-ES" sz="1400" kern="1200" dirty="0"/>
            <a:t> que se persiguen y</a:t>
          </a:r>
          <a:r>
            <a:rPr lang="es-ES" sz="1400" kern="1200" dirty="0">
              <a:latin typeface="Segoe UI Light"/>
            </a:rPr>
            <a:t> sistema medición</a:t>
          </a:r>
          <a:endParaRPr lang="es-ES" sz="1400" kern="1200" dirty="0"/>
        </a:p>
      </dsp:txBody>
      <dsp:txXfrm>
        <a:off x="197443" y="928182"/>
        <a:ext cx="2645087" cy="631787"/>
      </dsp:txXfrm>
    </dsp:sp>
    <dsp:sp modelId="{54765002-A046-42CE-B51F-7FD538131408}">
      <dsp:nvSpPr>
        <dsp:cNvPr id="0" name=""/>
        <dsp:cNvSpPr/>
      </dsp:nvSpPr>
      <dsp:spPr>
        <a:xfrm rot="5400000">
          <a:off x="1461266" y="1638347"/>
          <a:ext cx="117442" cy="117442"/>
        </a:xfrm>
        <a:prstGeom prst="rightArrow">
          <a:avLst>
            <a:gd name="adj1" fmla="val 66700"/>
            <a:gd name="adj2" fmla="val 50000"/>
          </a:avLst>
        </a:prstGeom>
        <a:solidFill>
          <a:schemeClr val="accent2">
            <a:hueOff val="692795"/>
            <a:satOff val="-4196"/>
            <a:lumOff val="5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C82D34-917B-422B-ABFA-74B872618E04}">
      <dsp:nvSpPr>
        <dsp:cNvPr id="0" name=""/>
        <dsp:cNvSpPr/>
      </dsp:nvSpPr>
      <dsp:spPr>
        <a:xfrm>
          <a:off x="177787" y="1814511"/>
          <a:ext cx="2684399" cy="671099"/>
        </a:xfrm>
        <a:prstGeom prst="roundRect">
          <a:avLst>
            <a:gd name="adj" fmla="val 10000"/>
          </a:avLst>
        </a:prstGeom>
        <a:solidFill>
          <a:schemeClr val="accent2">
            <a:tint val="40000"/>
            <a:alpha val="90000"/>
            <a:hueOff val="729366"/>
            <a:satOff val="-773"/>
            <a:lumOff val="-46"/>
            <a:alphaOff val="0"/>
          </a:schemeClr>
        </a:solidFill>
        <a:ln w="25400" cap="flat" cmpd="sng" algn="ctr">
          <a:solidFill>
            <a:schemeClr val="accent2">
              <a:tint val="40000"/>
              <a:alpha val="90000"/>
              <a:hueOff val="729366"/>
              <a:satOff val="-773"/>
              <a:lumOff val="-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t>Definición del plan de champions: Identificar e incorporar los champions al proceso</a:t>
          </a:r>
        </a:p>
      </dsp:txBody>
      <dsp:txXfrm>
        <a:off x="197443" y="1834167"/>
        <a:ext cx="2645087" cy="631787"/>
      </dsp:txXfrm>
    </dsp:sp>
    <dsp:sp modelId="{8FFA786A-C9FF-4014-8718-4AA327021346}">
      <dsp:nvSpPr>
        <dsp:cNvPr id="0" name=""/>
        <dsp:cNvSpPr/>
      </dsp:nvSpPr>
      <dsp:spPr>
        <a:xfrm rot="5400000">
          <a:off x="1461266" y="2544332"/>
          <a:ext cx="117442" cy="117442"/>
        </a:xfrm>
        <a:prstGeom prst="rightArrow">
          <a:avLst>
            <a:gd name="adj1" fmla="val 66700"/>
            <a:gd name="adj2" fmla="val 50000"/>
          </a:avLst>
        </a:prstGeom>
        <a:solidFill>
          <a:schemeClr val="accent2">
            <a:hueOff val="1385591"/>
            <a:satOff val="-8392"/>
            <a:lumOff val="11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06A897-24D7-4C01-B17E-53E8A02F426E}">
      <dsp:nvSpPr>
        <dsp:cNvPr id="0" name=""/>
        <dsp:cNvSpPr/>
      </dsp:nvSpPr>
      <dsp:spPr>
        <a:xfrm>
          <a:off x="177787" y="2720496"/>
          <a:ext cx="2684399" cy="671099"/>
        </a:xfrm>
        <a:prstGeom prst="roundRect">
          <a:avLst>
            <a:gd name="adj" fmla="val 10000"/>
          </a:avLst>
        </a:prstGeom>
        <a:solidFill>
          <a:schemeClr val="accent2">
            <a:tint val="40000"/>
            <a:alpha val="90000"/>
            <a:hueOff val="1458732"/>
            <a:satOff val="-1547"/>
            <a:lumOff val="-92"/>
            <a:alphaOff val="0"/>
          </a:schemeClr>
        </a:solidFill>
        <a:ln w="25400" cap="flat" cmpd="sng" algn="ctr">
          <a:solidFill>
            <a:schemeClr val="accent2">
              <a:tint val="40000"/>
              <a:alpha val="90000"/>
              <a:hueOff val="1458732"/>
              <a:satOff val="-1547"/>
              <a:lumOff val="-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s-ES" sz="1400" kern="1200" dirty="0"/>
            <a:t>Diseño del plan de aprovechamiento, despliegue en Iteraciones</a:t>
          </a:r>
        </a:p>
      </dsp:txBody>
      <dsp:txXfrm>
        <a:off x="197443" y="2740152"/>
        <a:ext cx="2645087" cy="631787"/>
      </dsp:txXfrm>
    </dsp:sp>
    <dsp:sp modelId="{773DF1B0-1979-489B-B513-4D28A4990B43}">
      <dsp:nvSpPr>
        <dsp:cNvPr id="0" name=""/>
        <dsp:cNvSpPr/>
      </dsp:nvSpPr>
      <dsp:spPr>
        <a:xfrm rot="5400000">
          <a:off x="1461266" y="3450317"/>
          <a:ext cx="117442" cy="117442"/>
        </a:xfrm>
        <a:prstGeom prst="rightArrow">
          <a:avLst>
            <a:gd name="adj1" fmla="val 66700"/>
            <a:gd name="adj2" fmla="val 50000"/>
          </a:avLst>
        </a:prstGeom>
        <a:solidFill>
          <a:schemeClr val="accent2">
            <a:hueOff val="2078386"/>
            <a:satOff val="-12588"/>
            <a:lumOff val="17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276626-7BA0-4E40-88F8-27D8DCA8CD09}">
      <dsp:nvSpPr>
        <dsp:cNvPr id="0" name=""/>
        <dsp:cNvSpPr/>
      </dsp:nvSpPr>
      <dsp:spPr>
        <a:xfrm>
          <a:off x="177787" y="3626481"/>
          <a:ext cx="2684399" cy="671099"/>
        </a:xfrm>
        <a:prstGeom prst="roundRect">
          <a:avLst>
            <a:gd name="adj" fmla="val 10000"/>
          </a:avLst>
        </a:prstGeom>
        <a:solidFill>
          <a:schemeClr val="accent2">
            <a:tint val="40000"/>
            <a:alpha val="90000"/>
            <a:hueOff val="2188097"/>
            <a:satOff val="-2320"/>
            <a:lumOff val="-138"/>
            <a:alphaOff val="0"/>
          </a:schemeClr>
        </a:solidFill>
        <a:ln w="25400" cap="flat" cmpd="sng" algn="ctr">
          <a:solidFill>
            <a:schemeClr val="accent2">
              <a:tint val="40000"/>
              <a:alpha val="90000"/>
              <a:hueOff val="2188097"/>
              <a:satOff val="-2320"/>
              <a:lumOff val="-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Diseñar </a:t>
          </a:r>
          <a:r>
            <a:rPr lang="es-ES" sz="1400" b="1" kern="1200"/>
            <a:t>plan</a:t>
          </a:r>
          <a:r>
            <a:rPr lang="es-ES" sz="1400" kern="1200"/>
            <a:t> de </a:t>
          </a:r>
          <a:r>
            <a:rPr lang="es-ES" sz="1400" b="1" kern="1200"/>
            <a:t>comunicación</a:t>
          </a:r>
          <a:r>
            <a:rPr lang="es-ES" sz="1400" kern="1200"/>
            <a:t> y </a:t>
          </a:r>
          <a:r>
            <a:rPr lang="es-ES" sz="1400" b="1" kern="1200"/>
            <a:t>gamificación</a:t>
          </a:r>
          <a:endParaRPr lang="es-ES" sz="1400" kern="1200"/>
        </a:p>
      </dsp:txBody>
      <dsp:txXfrm>
        <a:off x="197443" y="3646137"/>
        <a:ext cx="2645087" cy="631787"/>
      </dsp:txXfrm>
    </dsp:sp>
    <dsp:sp modelId="{598FBEA6-B20E-4DB6-9E52-F7BFE75C2F59}">
      <dsp:nvSpPr>
        <dsp:cNvPr id="0" name=""/>
        <dsp:cNvSpPr/>
      </dsp:nvSpPr>
      <dsp:spPr>
        <a:xfrm rot="5400000">
          <a:off x="1461266" y="4356302"/>
          <a:ext cx="117442" cy="117442"/>
        </a:xfrm>
        <a:prstGeom prst="rightArrow">
          <a:avLst>
            <a:gd name="adj1" fmla="val 66700"/>
            <a:gd name="adj2" fmla="val 50000"/>
          </a:avLst>
        </a:prstGeom>
        <a:solidFill>
          <a:schemeClr val="accent2">
            <a:hueOff val="2771182"/>
            <a:satOff val="-16784"/>
            <a:lumOff val="22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8AA34F-79C3-48AD-88F5-07B323B7939F}">
      <dsp:nvSpPr>
        <dsp:cNvPr id="0" name=""/>
        <dsp:cNvSpPr/>
      </dsp:nvSpPr>
      <dsp:spPr>
        <a:xfrm>
          <a:off x="177787" y="4532466"/>
          <a:ext cx="2684399" cy="671099"/>
        </a:xfrm>
        <a:prstGeom prst="roundRect">
          <a:avLst>
            <a:gd name="adj" fmla="val 10000"/>
          </a:avLst>
        </a:prstGeom>
        <a:solidFill>
          <a:schemeClr val="accent2">
            <a:tint val="40000"/>
            <a:alpha val="90000"/>
            <a:hueOff val="2917463"/>
            <a:satOff val="-3093"/>
            <a:lumOff val="-184"/>
            <a:alphaOff val="0"/>
          </a:schemeClr>
        </a:solidFill>
        <a:ln w="25400" cap="flat" cmpd="sng" algn="ctr">
          <a:solidFill>
            <a:schemeClr val="accent2">
              <a:tint val="40000"/>
              <a:alpha val="90000"/>
              <a:hueOff val="2917463"/>
              <a:satOff val="-3093"/>
              <a:lumOff val="-1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Establecer </a:t>
          </a:r>
          <a:r>
            <a:rPr lang="es-ES" sz="1400" b="1" kern="1200"/>
            <a:t>canales</a:t>
          </a:r>
          <a:r>
            <a:rPr lang="es-ES" sz="1400" kern="1200"/>
            <a:t> de </a:t>
          </a:r>
          <a:r>
            <a:rPr lang="es-ES" sz="1400" b="1" kern="1200"/>
            <a:t>soporte</a:t>
          </a:r>
          <a:r>
            <a:rPr lang="es-ES" sz="1400" kern="1200"/>
            <a:t> de primer nivel para los usuarios.</a:t>
          </a:r>
        </a:p>
      </dsp:txBody>
      <dsp:txXfrm>
        <a:off x="197443" y="4552122"/>
        <a:ext cx="2645087" cy="631787"/>
      </dsp:txXfrm>
    </dsp:sp>
    <dsp:sp modelId="{7253C354-B600-4AB5-AE03-D9BFA0693780}">
      <dsp:nvSpPr>
        <dsp:cNvPr id="0" name=""/>
        <dsp:cNvSpPr/>
      </dsp:nvSpPr>
      <dsp:spPr>
        <a:xfrm>
          <a:off x="3238003" y="2542"/>
          <a:ext cx="2684399" cy="671099"/>
        </a:xfrm>
        <a:prstGeom prst="roundRect">
          <a:avLst>
            <a:gd name="adj" fmla="val 10000"/>
          </a:avLst>
        </a:prstGeom>
        <a:solidFill>
          <a:schemeClr val="accent2">
            <a:hueOff val="2540250"/>
            <a:satOff val="-15385"/>
            <a:lumOff val="20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latin typeface="Segoe UI" panose="020B0502040204020203" pitchFamily="34" charset="0"/>
              <a:cs typeface="Segoe UI" panose="020B0502040204020203" pitchFamily="34" charset="0"/>
            </a:rPr>
            <a:t>EJECUCIÓN</a:t>
          </a:r>
        </a:p>
      </dsp:txBody>
      <dsp:txXfrm>
        <a:off x="3257659" y="22198"/>
        <a:ext cx="2645087" cy="631787"/>
      </dsp:txXfrm>
    </dsp:sp>
    <dsp:sp modelId="{75ABFAFA-C920-4FE8-8808-59F0982D86E3}">
      <dsp:nvSpPr>
        <dsp:cNvPr id="0" name=""/>
        <dsp:cNvSpPr/>
      </dsp:nvSpPr>
      <dsp:spPr>
        <a:xfrm rot="5400000">
          <a:off x="4521481" y="732363"/>
          <a:ext cx="117442" cy="117442"/>
        </a:xfrm>
        <a:prstGeom prst="rightArrow">
          <a:avLst>
            <a:gd name="adj1" fmla="val 66700"/>
            <a:gd name="adj2" fmla="val 50000"/>
          </a:avLst>
        </a:prstGeom>
        <a:solidFill>
          <a:schemeClr val="accent2">
            <a:hueOff val="3463977"/>
            <a:satOff val="-20980"/>
            <a:lumOff val="28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A0D182-DDFB-4C72-8356-E3D01118A33F}">
      <dsp:nvSpPr>
        <dsp:cNvPr id="0" name=""/>
        <dsp:cNvSpPr/>
      </dsp:nvSpPr>
      <dsp:spPr>
        <a:xfrm>
          <a:off x="3238003" y="908526"/>
          <a:ext cx="2684399" cy="671099"/>
        </a:xfrm>
        <a:prstGeom prst="roundRect">
          <a:avLst>
            <a:gd name="adj" fmla="val 10000"/>
          </a:avLst>
        </a:prstGeom>
        <a:solidFill>
          <a:schemeClr val="accent2">
            <a:tint val="40000"/>
            <a:alpha val="90000"/>
            <a:hueOff val="3646829"/>
            <a:satOff val="-3867"/>
            <a:lumOff val="-230"/>
            <a:alphaOff val="0"/>
          </a:schemeClr>
        </a:solidFill>
        <a:ln w="25400" cap="flat" cmpd="sng" algn="ctr">
          <a:solidFill>
            <a:schemeClr val="accent2">
              <a:tint val="40000"/>
              <a:alpha val="90000"/>
              <a:hueOff val="3646829"/>
              <a:satOff val="-3867"/>
              <a:lumOff val="-2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a:t>Despliegue</a:t>
          </a:r>
          <a:r>
            <a:rPr lang="es-ES" sz="1400" kern="1200"/>
            <a:t> </a:t>
          </a:r>
          <a:r>
            <a:rPr lang="es-ES" sz="1400" kern="1200" err="1"/>
            <a:t>TeamsChamps</a:t>
          </a:r>
          <a:r>
            <a:rPr lang="es-ES" sz="1400" kern="1200"/>
            <a:t> al </a:t>
          </a:r>
          <a:r>
            <a:rPr lang="es-ES" sz="1400" b="1" kern="1200"/>
            <a:t>grupo</a:t>
          </a:r>
          <a:r>
            <a:rPr lang="es-ES" sz="1400" kern="1200"/>
            <a:t> de champions </a:t>
          </a:r>
        </a:p>
      </dsp:txBody>
      <dsp:txXfrm>
        <a:off x="3257659" y="928182"/>
        <a:ext cx="2645087" cy="631787"/>
      </dsp:txXfrm>
    </dsp:sp>
    <dsp:sp modelId="{68C28641-923C-48A0-815E-17E9475A7587}">
      <dsp:nvSpPr>
        <dsp:cNvPr id="0" name=""/>
        <dsp:cNvSpPr/>
      </dsp:nvSpPr>
      <dsp:spPr>
        <a:xfrm rot="5400000">
          <a:off x="4521481" y="1638347"/>
          <a:ext cx="117442" cy="117442"/>
        </a:xfrm>
        <a:prstGeom prst="rightArrow">
          <a:avLst>
            <a:gd name="adj1" fmla="val 66700"/>
            <a:gd name="adj2" fmla="val 50000"/>
          </a:avLst>
        </a:prstGeom>
        <a:solidFill>
          <a:schemeClr val="accent2">
            <a:hueOff val="4156773"/>
            <a:satOff val="-25176"/>
            <a:lumOff val="34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668F3C-D5CA-450F-A14D-5F7C239708CC}">
      <dsp:nvSpPr>
        <dsp:cNvPr id="0" name=""/>
        <dsp:cNvSpPr/>
      </dsp:nvSpPr>
      <dsp:spPr>
        <a:xfrm>
          <a:off x="3238003" y="1814511"/>
          <a:ext cx="2684399" cy="671099"/>
        </a:xfrm>
        <a:prstGeom prst="roundRect">
          <a:avLst>
            <a:gd name="adj" fmla="val 10000"/>
          </a:avLst>
        </a:prstGeom>
        <a:solidFill>
          <a:schemeClr val="accent2">
            <a:tint val="40000"/>
            <a:alpha val="90000"/>
            <a:hueOff val="4376195"/>
            <a:satOff val="-4640"/>
            <a:lumOff val="-277"/>
            <a:alphaOff val="0"/>
          </a:schemeClr>
        </a:solidFill>
        <a:ln w="25400" cap="flat" cmpd="sng" algn="ctr">
          <a:solidFill>
            <a:schemeClr val="accent2">
              <a:tint val="40000"/>
              <a:alpha val="90000"/>
              <a:hueOff val="4376195"/>
              <a:satOff val="-4640"/>
              <a:lumOff val="-2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Ejecución del plan de comunicación y gamificación</a:t>
          </a:r>
        </a:p>
      </dsp:txBody>
      <dsp:txXfrm>
        <a:off x="3257659" y="1834167"/>
        <a:ext cx="2645087" cy="631787"/>
      </dsp:txXfrm>
    </dsp:sp>
    <dsp:sp modelId="{CF6933E5-F0E0-4E33-A975-DF46E09660C9}">
      <dsp:nvSpPr>
        <dsp:cNvPr id="0" name=""/>
        <dsp:cNvSpPr/>
      </dsp:nvSpPr>
      <dsp:spPr>
        <a:xfrm rot="5400000">
          <a:off x="4521481" y="2544332"/>
          <a:ext cx="117442" cy="117442"/>
        </a:xfrm>
        <a:prstGeom prst="rightArrow">
          <a:avLst>
            <a:gd name="adj1" fmla="val 66700"/>
            <a:gd name="adj2" fmla="val 50000"/>
          </a:avLst>
        </a:prstGeom>
        <a:solidFill>
          <a:schemeClr val="accent2">
            <a:hueOff val="4849568"/>
            <a:satOff val="-29372"/>
            <a:lumOff val="39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C5A0F9-8D68-494C-B531-7530A35D41DF}">
      <dsp:nvSpPr>
        <dsp:cNvPr id="0" name=""/>
        <dsp:cNvSpPr/>
      </dsp:nvSpPr>
      <dsp:spPr>
        <a:xfrm>
          <a:off x="3238003" y="2720496"/>
          <a:ext cx="2684399" cy="671099"/>
        </a:xfrm>
        <a:prstGeom prst="roundRect">
          <a:avLst>
            <a:gd name="adj" fmla="val 10000"/>
          </a:avLst>
        </a:prstGeom>
        <a:solidFill>
          <a:schemeClr val="accent2">
            <a:tint val="40000"/>
            <a:alpha val="90000"/>
            <a:hueOff val="5105560"/>
            <a:satOff val="-5414"/>
            <a:lumOff val="-323"/>
            <a:alphaOff val="0"/>
          </a:schemeClr>
        </a:solidFill>
        <a:ln w="25400" cap="flat" cmpd="sng" algn="ctr">
          <a:solidFill>
            <a:schemeClr val="accent2">
              <a:tint val="40000"/>
              <a:alpha val="90000"/>
              <a:hueOff val="5105560"/>
              <a:satOff val="-5414"/>
              <a:lumOff val="-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Lanzamiento de campaña TeamsChamp</a:t>
          </a:r>
        </a:p>
      </dsp:txBody>
      <dsp:txXfrm>
        <a:off x="3257659" y="2740152"/>
        <a:ext cx="2645087" cy="631787"/>
      </dsp:txXfrm>
    </dsp:sp>
    <dsp:sp modelId="{6BFFF970-4807-4B1E-B9E3-F90B58044DBB}">
      <dsp:nvSpPr>
        <dsp:cNvPr id="0" name=""/>
        <dsp:cNvSpPr/>
      </dsp:nvSpPr>
      <dsp:spPr>
        <a:xfrm rot="5400000">
          <a:off x="4521481" y="3450317"/>
          <a:ext cx="117442" cy="117442"/>
        </a:xfrm>
        <a:prstGeom prst="rightArrow">
          <a:avLst>
            <a:gd name="adj1" fmla="val 66700"/>
            <a:gd name="adj2" fmla="val 50000"/>
          </a:avLst>
        </a:prstGeom>
        <a:solidFill>
          <a:schemeClr val="accent2">
            <a:hueOff val="5542364"/>
            <a:satOff val="-33568"/>
            <a:lumOff val="45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4DAE48-E740-414F-AF2E-00CDC2C69A53}">
      <dsp:nvSpPr>
        <dsp:cNvPr id="0" name=""/>
        <dsp:cNvSpPr/>
      </dsp:nvSpPr>
      <dsp:spPr>
        <a:xfrm>
          <a:off x="3238003" y="3626481"/>
          <a:ext cx="2684399" cy="671099"/>
        </a:xfrm>
        <a:prstGeom prst="roundRect">
          <a:avLst>
            <a:gd name="adj" fmla="val 10000"/>
          </a:avLst>
        </a:prstGeom>
        <a:solidFill>
          <a:schemeClr val="accent2">
            <a:tint val="40000"/>
            <a:alpha val="90000"/>
            <a:hueOff val="5834926"/>
            <a:satOff val="-6187"/>
            <a:lumOff val="-369"/>
            <a:alphaOff val="0"/>
          </a:schemeClr>
        </a:solidFill>
        <a:ln w="25400" cap="flat" cmpd="sng" algn="ctr">
          <a:solidFill>
            <a:schemeClr val="accent2">
              <a:tint val="40000"/>
              <a:alpha val="90000"/>
              <a:hueOff val="5834926"/>
              <a:satOff val="-6187"/>
              <a:lumOff val="-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Ejecución de la campaña de TeamsChamp</a:t>
          </a:r>
        </a:p>
      </dsp:txBody>
      <dsp:txXfrm>
        <a:off x="3257659" y="3646137"/>
        <a:ext cx="2645087" cy="631787"/>
      </dsp:txXfrm>
    </dsp:sp>
    <dsp:sp modelId="{A751AD71-8FD5-4550-ADCB-F596FEAEF4DD}">
      <dsp:nvSpPr>
        <dsp:cNvPr id="0" name=""/>
        <dsp:cNvSpPr/>
      </dsp:nvSpPr>
      <dsp:spPr>
        <a:xfrm>
          <a:off x="6298218" y="2542"/>
          <a:ext cx="2684399" cy="671099"/>
        </a:xfrm>
        <a:prstGeom prst="roundRect">
          <a:avLst>
            <a:gd name="adj" fmla="val 10000"/>
          </a:avLst>
        </a:prstGeom>
        <a:solidFill>
          <a:schemeClr val="accent2">
            <a:hueOff val="5080500"/>
            <a:satOff val="-30771"/>
            <a:lumOff val="41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b="0" kern="1200">
              <a:latin typeface="Segoe UI "/>
            </a:rPr>
            <a:t>CIERRE</a:t>
          </a:r>
        </a:p>
      </dsp:txBody>
      <dsp:txXfrm>
        <a:off x="6317874" y="22198"/>
        <a:ext cx="2645087" cy="631787"/>
      </dsp:txXfrm>
    </dsp:sp>
    <dsp:sp modelId="{7C8ED5C9-B76F-4C44-8077-DBBC99BEFF5F}">
      <dsp:nvSpPr>
        <dsp:cNvPr id="0" name=""/>
        <dsp:cNvSpPr/>
      </dsp:nvSpPr>
      <dsp:spPr>
        <a:xfrm rot="5400000">
          <a:off x="7581696" y="732363"/>
          <a:ext cx="117442" cy="117442"/>
        </a:xfrm>
        <a:prstGeom prst="rightArrow">
          <a:avLst>
            <a:gd name="adj1" fmla="val 66700"/>
            <a:gd name="adj2" fmla="val 50000"/>
          </a:avLst>
        </a:prstGeom>
        <a:solidFill>
          <a:schemeClr val="accent2">
            <a:hueOff val="6235159"/>
            <a:satOff val="-37764"/>
            <a:lumOff val="51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203556-5065-4E83-9D67-5A3401BAD83C}">
      <dsp:nvSpPr>
        <dsp:cNvPr id="0" name=""/>
        <dsp:cNvSpPr/>
      </dsp:nvSpPr>
      <dsp:spPr>
        <a:xfrm>
          <a:off x="6298218" y="908526"/>
          <a:ext cx="2684399" cy="671099"/>
        </a:xfrm>
        <a:prstGeom prst="roundRect">
          <a:avLst>
            <a:gd name="adj" fmla="val 10000"/>
          </a:avLst>
        </a:prstGeom>
        <a:solidFill>
          <a:schemeClr val="accent2">
            <a:tint val="40000"/>
            <a:alpha val="90000"/>
            <a:hueOff val="6564292"/>
            <a:satOff val="-6960"/>
            <a:lumOff val="-415"/>
            <a:alphaOff val="0"/>
          </a:schemeClr>
        </a:solidFill>
        <a:ln w="25400" cap="flat" cmpd="sng" algn="ctr">
          <a:solidFill>
            <a:schemeClr val="accent2">
              <a:tint val="40000"/>
              <a:alpha val="90000"/>
              <a:hueOff val="6564292"/>
              <a:satOff val="-6960"/>
              <a:lumOff val="-4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a:t>Medición</a:t>
          </a:r>
          <a:r>
            <a:rPr lang="es-ES" sz="1400" kern="1200"/>
            <a:t> de resultados cualitativos y cuantitativos</a:t>
          </a:r>
        </a:p>
      </dsp:txBody>
      <dsp:txXfrm>
        <a:off x="6317874" y="928182"/>
        <a:ext cx="2645087" cy="631787"/>
      </dsp:txXfrm>
    </dsp:sp>
    <dsp:sp modelId="{7D37B039-D13E-4D7B-BFAA-04A7446F0DBC}">
      <dsp:nvSpPr>
        <dsp:cNvPr id="0" name=""/>
        <dsp:cNvSpPr/>
      </dsp:nvSpPr>
      <dsp:spPr>
        <a:xfrm rot="5400000">
          <a:off x="7581696" y="1638347"/>
          <a:ext cx="117442" cy="117442"/>
        </a:xfrm>
        <a:prstGeom prst="rightArrow">
          <a:avLst>
            <a:gd name="adj1" fmla="val 66700"/>
            <a:gd name="adj2" fmla="val 50000"/>
          </a:avLst>
        </a:prstGeom>
        <a:solidFill>
          <a:schemeClr val="accent2">
            <a:hueOff val="6927955"/>
            <a:satOff val="-41960"/>
            <a:lumOff val="57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7BE0FC-27F8-4958-9C1B-81ED31A8A80D}">
      <dsp:nvSpPr>
        <dsp:cNvPr id="0" name=""/>
        <dsp:cNvSpPr/>
      </dsp:nvSpPr>
      <dsp:spPr>
        <a:xfrm>
          <a:off x="6298218" y="1814511"/>
          <a:ext cx="2684399" cy="671099"/>
        </a:xfrm>
        <a:prstGeom prst="roundRect">
          <a:avLst>
            <a:gd name="adj" fmla="val 10000"/>
          </a:avLst>
        </a:prstGeom>
        <a:solidFill>
          <a:schemeClr val="accent2">
            <a:tint val="40000"/>
            <a:alpha val="90000"/>
            <a:hueOff val="7293658"/>
            <a:satOff val="-7734"/>
            <a:lumOff val="-461"/>
            <a:alphaOff val="0"/>
          </a:schemeClr>
        </a:solidFill>
        <a:ln w="25400" cap="flat" cmpd="sng" algn="ctr">
          <a:solidFill>
            <a:schemeClr val="accent2">
              <a:tint val="40000"/>
              <a:alpha val="90000"/>
              <a:hueOff val="7293658"/>
              <a:satOff val="-7734"/>
              <a:lumOff val="-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a:t>Reconocimientos</a:t>
          </a:r>
          <a:r>
            <a:rPr lang="es-ES" sz="1400" kern="1200"/>
            <a:t> públicos</a:t>
          </a:r>
        </a:p>
      </dsp:txBody>
      <dsp:txXfrm>
        <a:off x="6317874" y="1834167"/>
        <a:ext cx="2645087" cy="631787"/>
      </dsp:txXfrm>
    </dsp:sp>
    <dsp:sp modelId="{4FC3AD9C-7D51-4492-A38B-BAD54507D46E}">
      <dsp:nvSpPr>
        <dsp:cNvPr id="0" name=""/>
        <dsp:cNvSpPr/>
      </dsp:nvSpPr>
      <dsp:spPr>
        <a:xfrm rot="5400000">
          <a:off x="7581696" y="2544332"/>
          <a:ext cx="117442" cy="117442"/>
        </a:xfrm>
        <a:prstGeom prst="rightArrow">
          <a:avLst>
            <a:gd name="adj1" fmla="val 66700"/>
            <a:gd name="adj2" fmla="val 50000"/>
          </a:avLst>
        </a:prstGeom>
        <a:solidFill>
          <a:schemeClr val="accent2">
            <a:hueOff val="7620750"/>
            <a:satOff val="-46156"/>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73C323-556A-4B1C-A313-3A4567FE6874}">
      <dsp:nvSpPr>
        <dsp:cNvPr id="0" name=""/>
        <dsp:cNvSpPr/>
      </dsp:nvSpPr>
      <dsp:spPr>
        <a:xfrm>
          <a:off x="6298218" y="2720496"/>
          <a:ext cx="2684399" cy="671099"/>
        </a:xfrm>
        <a:prstGeom prst="roundRect">
          <a:avLst>
            <a:gd name="adj" fmla="val 10000"/>
          </a:avLst>
        </a:prstGeom>
        <a:solidFill>
          <a:schemeClr val="accent2">
            <a:tint val="40000"/>
            <a:alpha val="90000"/>
            <a:hueOff val="8023023"/>
            <a:satOff val="-8507"/>
            <a:lumOff val="-507"/>
            <a:alphaOff val="0"/>
          </a:schemeClr>
        </a:solidFill>
        <a:ln w="25400" cap="flat" cmpd="sng" algn="ctr">
          <a:solidFill>
            <a:schemeClr val="accent2">
              <a:tint val="40000"/>
              <a:alpha val="90000"/>
              <a:hueOff val="8023023"/>
              <a:satOff val="-8507"/>
              <a:lumOff val="-5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a:t>Comunicación</a:t>
          </a:r>
          <a:r>
            <a:rPr lang="es-ES" sz="1400" kern="1200"/>
            <a:t> de </a:t>
          </a:r>
          <a:r>
            <a:rPr lang="es-ES" sz="1400" b="1" kern="1200"/>
            <a:t>cierre</a:t>
          </a:r>
          <a:r>
            <a:rPr lang="es-ES" sz="1400" kern="1200"/>
            <a:t> y de </a:t>
          </a:r>
          <a:r>
            <a:rPr lang="es-ES" sz="1400" b="1" kern="1200"/>
            <a:t>resultados</a:t>
          </a:r>
        </a:p>
      </dsp:txBody>
      <dsp:txXfrm>
        <a:off x="6317874" y="2740152"/>
        <a:ext cx="2645087" cy="631787"/>
      </dsp:txXfrm>
    </dsp:sp>
    <dsp:sp modelId="{9176DD5E-2597-4BC6-81F0-C246FB84579F}">
      <dsp:nvSpPr>
        <dsp:cNvPr id="0" name=""/>
        <dsp:cNvSpPr/>
      </dsp:nvSpPr>
      <dsp:spPr>
        <a:xfrm>
          <a:off x="9358433" y="2542"/>
          <a:ext cx="2684399" cy="671099"/>
        </a:xfrm>
        <a:prstGeom prst="roundRect">
          <a:avLst>
            <a:gd name="adj" fmla="val 10000"/>
          </a:avLst>
        </a:prstGeom>
        <a:solidFill>
          <a:schemeClr val="accent2">
            <a:hueOff val="7620750"/>
            <a:satOff val="-46156"/>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b="1" kern="1200"/>
            <a:t>Siguiente ciclo…(escalado)</a:t>
          </a:r>
        </a:p>
      </dsp:txBody>
      <dsp:txXfrm>
        <a:off x="9378089" y="22198"/>
        <a:ext cx="2645087" cy="631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03FE4-3A62-4B08-B540-9893C0AC02DF}">
      <dsp:nvSpPr>
        <dsp:cNvPr id="0" name=""/>
        <dsp:cNvSpPr/>
      </dsp:nvSpPr>
      <dsp:spPr>
        <a:xfrm>
          <a:off x="0" y="348724"/>
          <a:ext cx="8386763" cy="12899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906" tIns="270764" rIns="650906" bIns="92456" numCol="1" spcCol="1270" anchor="t" anchorCtr="0">
          <a:noAutofit/>
        </a:bodyPr>
        <a:lstStyle/>
        <a:p>
          <a:pPr marL="114300" lvl="1" indent="-114300" algn="l" defTabSz="577850" rtl="0">
            <a:lnSpc>
              <a:spcPct val="100000"/>
            </a:lnSpc>
            <a:spcBef>
              <a:spcPct val="0"/>
            </a:spcBef>
            <a:spcAft>
              <a:spcPct val="15000"/>
            </a:spcAft>
            <a:buNone/>
          </a:pPr>
          <a:r>
            <a:rPr lang="es-ES" sz="1300" kern="1200">
              <a:latin typeface="Segoe UI Light"/>
            </a:rPr>
            <a:t> </a:t>
          </a:r>
          <a:r>
            <a:rPr lang="es-ES" sz="1300" kern="1200"/>
            <a:t>La cantidad de champions dependerá de cada organización. Pero el criterio general es encontrar al menos uno por equipo de trabajo o unidad de negocio.</a:t>
          </a:r>
        </a:p>
        <a:p>
          <a:pPr marL="114300" lvl="1" indent="-114300" algn="l" defTabSz="577850">
            <a:lnSpc>
              <a:spcPct val="100000"/>
            </a:lnSpc>
            <a:spcBef>
              <a:spcPct val="0"/>
            </a:spcBef>
            <a:spcAft>
              <a:spcPct val="15000"/>
            </a:spcAft>
            <a:buNone/>
          </a:pPr>
          <a:r>
            <a:rPr lang="es-ES" sz="1300" kern="1200"/>
            <a:t> Si tienes la suerte de que </a:t>
          </a:r>
          <a:r>
            <a:rPr lang="es-ES" sz="1300" kern="1200">
              <a:latin typeface="Segoe UI Light"/>
            </a:rPr>
            <a:t>hay</a:t>
          </a:r>
          <a:r>
            <a:rPr lang="es-ES" sz="1300" kern="1200"/>
            <a:t> más voluntarios que puestos, deberás hacer una selección, para que la cantidad sea ideal.</a:t>
          </a:r>
        </a:p>
      </dsp:txBody>
      <dsp:txXfrm>
        <a:off x="0" y="348724"/>
        <a:ext cx="8386763" cy="1289925"/>
      </dsp:txXfrm>
    </dsp:sp>
    <dsp:sp modelId="{D4DBB5C3-0F03-41C7-98EE-33D821A83755}">
      <dsp:nvSpPr>
        <dsp:cNvPr id="0" name=""/>
        <dsp:cNvSpPr/>
      </dsp:nvSpPr>
      <dsp:spPr>
        <a:xfrm>
          <a:off x="419338" y="156844"/>
          <a:ext cx="5870734"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00" tIns="0" rIns="221900" bIns="0" numCol="1" spcCol="1270" anchor="ctr" anchorCtr="0">
          <a:noAutofit/>
        </a:bodyPr>
        <a:lstStyle/>
        <a:p>
          <a:pPr marL="0" lvl="0" indent="0" algn="l" defTabSz="577850">
            <a:lnSpc>
              <a:spcPct val="90000"/>
            </a:lnSpc>
            <a:spcBef>
              <a:spcPct val="0"/>
            </a:spcBef>
            <a:spcAft>
              <a:spcPct val="35000"/>
            </a:spcAft>
            <a:buNone/>
          </a:pPr>
          <a:r>
            <a:rPr lang="es-ES" sz="1300" kern="1200"/>
            <a:t>Definir cantidad y distribución</a:t>
          </a:r>
        </a:p>
      </dsp:txBody>
      <dsp:txXfrm>
        <a:off x="438072" y="175578"/>
        <a:ext cx="5833266" cy="346292"/>
      </dsp:txXfrm>
    </dsp:sp>
    <dsp:sp modelId="{852A0172-5C22-4E67-81C9-3BDEB6F04841}">
      <dsp:nvSpPr>
        <dsp:cNvPr id="0" name=""/>
        <dsp:cNvSpPr/>
      </dsp:nvSpPr>
      <dsp:spPr>
        <a:xfrm>
          <a:off x="0" y="1900729"/>
          <a:ext cx="8386763" cy="819000"/>
        </a:xfrm>
        <a:prstGeom prst="rect">
          <a:avLst/>
        </a:prstGeom>
        <a:solidFill>
          <a:schemeClr val="lt1">
            <a:alpha val="90000"/>
            <a:hueOff val="0"/>
            <a:satOff val="0"/>
            <a:lumOff val="0"/>
            <a:alphaOff val="0"/>
          </a:schemeClr>
        </a:solidFill>
        <a:ln w="25400" cap="flat" cmpd="sng" algn="ctr">
          <a:solidFill>
            <a:schemeClr val="accent2">
              <a:hueOff val="1905187"/>
              <a:satOff val="-11539"/>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906" tIns="270764" rIns="650906" bIns="92456" numCol="1" spcCol="1270" anchor="t" anchorCtr="0">
          <a:noAutofit/>
        </a:bodyPr>
        <a:lstStyle/>
        <a:p>
          <a:pPr marL="114300" lvl="1" indent="-114300" algn="l" defTabSz="577850" rtl="0">
            <a:lnSpc>
              <a:spcPct val="100000"/>
            </a:lnSpc>
            <a:spcBef>
              <a:spcPct val="0"/>
            </a:spcBef>
            <a:spcAft>
              <a:spcPct val="15000"/>
            </a:spcAft>
            <a:buNone/>
          </a:pPr>
          <a:r>
            <a:rPr lang="es-ES" sz="1300" kern="1200">
              <a:latin typeface="Segoe UI Light"/>
            </a:rPr>
            <a:t> </a:t>
          </a:r>
          <a:r>
            <a:rPr lang="es-ES" sz="1300" kern="1200"/>
            <a:t>Una vez elegidos, debes explicar a los voluntarios cuáles son los requisitos para serlo y </a:t>
          </a:r>
          <a:r>
            <a:rPr lang="es-ES" sz="1300" kern="1200">
              <a:latin typeface="Segoe UI Light"/>
            </a:rPr>
            <a:t>cuáles</a:t>
          </a:r>
          <a:r>
            <a:rPr lang="es-ES" sz="1300" kern="1200"/>
            <a:t> son sus principales </a:t>
          </a:r>
          <a:r>
            <a:rPr lang="es-ES" sz="1300" kern="1200">
              <a:latin typeface="Segoe UI Light"/>
            </a:rPr>
            <a:t>funciones</a:t>
          </a:r>
          <a:r>
            <a:rPr lang="es-ES" sz="1300" kern="1200"/>
            <a:t> en el plan.</a:t>
          </a:r>
        </a:p>
      </dsp:txBody>
      <dsp:txXfrm>
        <a:off x="0" y="1900729"/>
        <a:ext cx="8386763" cy="819000"/>
      </dsp:txXfrm>
    </dsp:sp>
    <dsp:sp modelId="{07BEAAC7-8AA1-46CD-BD81-1078DBC9080F}">
      <dsp:nvSpPr>
        <dsp:cNvPr id="0" name=""/>
        <dsp:cNvSpPr/>
      </dsp:nvSpPr>
      <dsp:spPr>
        <a:xfrm>
          <a:off x="419338" y="1708849"/>
          <a:ext cx="5870734" cy="383760"/>
        </a:xfrm>
        <a:prstGeom prst="roundRect">
          <a:avLst/>
        </a:prstGeom>
        <a:solidFill>
          <a:schemeClr val="accent2">
            <a:hueOff val="1905187"/>
            <a:satOff val="-11539"/>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00" tIns="0" rIns="221900" bIns="0" numCol="1" spcCol="1270" anchor="ctr" anchorCtr="0">
          <a:noAutofit/>
        </a:bodyPr>
        <a:lstStyle/>
        <a:p>
          <a:pPr marL="0" lvl="0" indent="0" algn="l" defTabSz="577850">
            <a:lnSpc>
              <a:spcPct val="90000"/>
            </a:lnSpc>
            <a:spcBef>
              <a:spcPct val="0"/>
            </a:spcBef>
            <a:spcAft>
              <a:spcPct val="35000"/>
            </a:spcAft>
            <a:buNone/>
          </a:pPr>
          <a:r>
            <a:rPr lang="es-ES" sz="1300" kern="1200"/>
            <a:t>Definir perfil y compromiso</a:t>
          </a:r>
        </a:p>
      </dsp:txBody>
      <dsp:txXfrm>
        <a:off x="438072" y="1727583"/>
        <a:ext cx="5833266" cy="346292"/>
      </dsp:txXfrm>
    </dsp:sp>
    <dsp:sp modelId="{82ED0990-8B92-4BDF-A2B3-C64B19411856}">
      <dsp:nvSpPr>
        <dsp:cNvPr id="0" name=""/>
        <dsp:cNvSpPr/>
      </dsp:nvSpPr>
      <dsp:spPr>
        <a:xfrm>
          <a:off x="0" y="2981809"/>
          <a:ext cx="8386763" cy="819000"/>
        </a:xfrm>
        <a:prstGeom prst="rect">
          <a:avLst/>
        </a:prstGeom>
        <a:solidFill>
          <a:schemeClr val="lt1">
            <a:alpha val="90000"/>
            <a:hueOff val="0"/>
            <a:satOff val="0"/>
            <a:lumOff val="0"/>
            <a:alphaOff val="0"/>
          </a:schemeClr>
        </a:solidFill>
        <a:ln w="25400" cap="flat" cmpd="sng" algn="ctr">
          <a:solidFill>
            <a:schemeClr val="accent2">
              <a:hueOff val="3810375"/>
              <a:satOff val="-23078"/>
              <a:lumOff val="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906" tIns="270764" rIns="650906" bIns="92456" numCol="1" spcCol="1270" anchor="t" anchorCtr="0">
          <a:noAutofit/>
        </a:bodyPr>
        <a:lstStyle/>
        <a:p>
          <a:pPr marL="114300" lvl="1" indent="-114300" algn="l" defTabSz="577850">
            <a:lnSpc>
              <a:spcPct val="100000"/>
            </a:lnSpc>
            <a:spcBef>
              <a:spcPct val="0"/>
            </a:spcBef>
            <a:spcAft>
              <a:spcPct val="15000"/>
            </a:spcAft>
            <a:buNone/>
          </a:pPr>
          <a:r>
            <a:rPr lang="es-ES" sz="1300" kern="1200"/>
            <a:t> Explicar durante cuánto tiempo tendrán este rol, los recursos que tendrán y a quiénes podrán acudir en caso de escalar alguna necesidad.</a:t>
          </a:r>
        </a:p>
      </dsp:txBody>
      <dsp:txXfrm>
        <a:off x="0" y="2981809"/>
        <a:ext cx="8386763" cy="819000"/>
      </dsp:txXfrm>
    </dsp:sp>
    <dsp:sp modelId="{C52B94B5-7C50-40B4-AEBD-9ED5B9E12B72}">
      <dsp:nvSpPr>
        <dsp:cNvPr id="0" name=""/>
        <dsp:cNvSpPr/>
      </dsp:nvSpPr>
      <dsp:spPr>
        <a:xfrm>
          <a:off x="419338" y="2789929"/>
          <a:ext cx="5870734" cy="383760"/>
        </a:xfrm>
        <a:prstGeom prst="roundRect">
          <a:avLst/>
        </a:prstGeom>
        <a:solidFill>
          <a:schemeClr val="accent2">
            <a:hueOff val="3810375"/>
            <a:satOff val="-23078"/>
            <a:lumOff val="3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00" tIns="0" rIns="221900" bIns="0" numCol="1" spcCol="1270" anchor="ctr" anchorCtr="0">
          <a:noAutofit/>
        </a:bodyPr>
        <a:lstStyle/>
        <a:p>
          <a:pPr marL="0" lvl="0" indent="0" algn="l" defTabSz="577850">
            <a:lnSpc>
              <a:spcPct val="90000"/>
            </a:lnSpc>
            <a:spcBef>
              <a:spcPct val="0"/>
            </a:spcBef>
            <a:spcAft>
              <a:spcPct val="35000"/>
            </a:spcAft>
            <a:buNone/>
          </a:pPr>
          <a:r>
            <a:rPr lang="es-ES" sz="1300" kern="1200"/>
            <a:t>Definir tiempo y recursos</a:t>
          </a:r>
        </a:p>
      </dsp:txBody>
      <dsp:txXfrm>
        <a:off x="438072" y="2808663"/>
        <a:ext cx="5833266" cy="346292"/>
      </dsp:txXfrm>
    </dsp:sp>
    <dsp:sp modelId="{52D65A5F-3926-4EB7-B16F-A5171287E051}">
      <dsp:nvSpPr>
        <dsp:cNvPr id="0" name=""/>
        <dsp:cNvSpPr/>
      </dsp:nvSpPr>
      <dsp:spPr>
        <a:xfrm>
          <a:off x="0" y="4062889"/>
          <a:ext cx="8386763" cy="819000"/>
        </a:xfrm>
        <a:prstGeom prst="rect">
          <a:avLst/>
        </a:prstGeom>
        <a:solidFill>
          <a:schemeClr val="lt1">
            <a:alpha val="90000"/>
            <a:hueOff val="0"/>
            <a:satOff val="0"/>
            <a:lumOff val="0"/>
            <a:alphaOff val="0"/>
          </a:schemeClr>
        </a:solidFill>
        <a:ln w="25400" cap="flat" cmpd="sng" algn="ctr">
          <a:solidFill>
            <a:schemeClr val="accent2">
              <a:hueOff val="5715562"/>
              <a:satOff val="-34617"/>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906" tIns="270764" rIns="650906" bIns="92456" numCol="1" spcCol="1270" anchor="t" anchorCtr="0">
          <a:noAutofit/>
        </a:bodyPr>
        <a:lstStyle/>
        <a:p>
          <a:pPr marL="114300" lvl="1" indent="-114300" algn="l" defTabSz="577850">
            <a:lnSpc>
              <a:spcPct val="100000"/>
            </a:lnSpc>
            <a:spcBef>
              <a:spcPct val="0"/>
            </a:spcBef>
            <a:spcAft>
              <a:spcPct val="15000"/>
            </a:spcAft>
            <a:buNone/>
          </a:pPr>
          <a:r>
            <a:rPr lang="es-ES" sz="1300" kern="1200"/>
            <a:t>Es importante recoger el </a:t>
          </a:r>
          <a:r>
            <a:rPr lang="es-ES" sz="1300" kern="1200" err="1"/>
            <a:t>feedback</a:t>
          </a:r>
          <a:r>
            <a:rPr lang="es-ES" sz="1300" kern="1200"/>
            <a:t>, enseñar nuevas características, abordar comentarios y cumplimentar con información necesaria para asegurar la continuidad del plan</a:t>
          </a:r>
        </a:p>
      </dsp:txBody>
      <dsp:txXfrm>
        <a:off x="0" y="4062889"/>
        <a:ext cx="8386763" cy="819000"/>
      </dsp:txXfrm>
    </dsp:sp>
    <dsp:sp modelId="{07F44D8B-F0DC-4C47-95B8-BC9C9BDEFF6C}">
      <dsp:nvSpPr>
        <dsp:cNvPr id="0" name=""/>
        <dsp:cNvSpPr/>
      </dsp:nvSpPr>
      <dsp:spPr>
        <a:xfrm>
          <a:off x="419338" y="3871009"/>
          <a:ext cx="5870734" cy="383760"/>
        </a:xfrm>
        <a:prstGeom prst="roundRect">
          <a:avLst/>
        </a:prstGeom>
        <a:solidFill>
          <a:schemeClr val="accent2">
            <a:hueOff val="5715562"/>
            <a:satOff val="-34617"/>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00" tIns="0" rIns="221900" bIns="0" numCol="1" spcCol="1270" anchor="ctr" anchorCtr="0">
          <a:noAutofit/>
        </a:bodyPr>
        <a:lstStyle/>
        <a:p>
          <a:pPr marL="0" lvl="0" indent="0" algn="l" defTabSz="577850">
            <a:lnSpc>
              <a:spcPct val="90000"/>
            </a:lnSpc>
            <a:spcBef>
              <a:spcPct val="0"/>
            </a:spcBef>
            <a:spcAft>
              <a:spcPct val="35000"/>
            </a:spcAft>
            <a:buNone/>
          </a:pPr>
          <a:r>
            <a:rPr lang="es-ES" sz="1300" kern="1200"/>
            <a:t>Definir calendario de hitos de champions</a:t>
          </a:r>
        </a:p>
      </dsp:txBody>
      <dsp:txXfrm>
        <a:off x="438072" y="3889743"/>
        <a:ext cx="5833266" cy="346292"/>
      </dsp:txXfrm>
    </dsp:sp>
    <dsp:sp modelId="{C7C49F35-B0E0-4C2B-9174-B3998D1CD21D}">
      <dsp:nvSpPr>
        <dsp:cNvPr id="0" name=""/>
        <dsp:cNvSpPr/>
      </dsp:nvSpPr>
      <dsp:spPr>
        <a:xfrm>
          <a:off x="0" y="5143969"/>
          <a:ext cx="8386763" cy="819000"/>
        </a:xfrm>
        <a:prstGeom prst="rect">
          <a:avLst/>
        </a:prstGeom>
        <a:solidFill>
          <a:schemeClr val="lt1">
            <a:alpha val="90000"/>
            <a:hueOff val="0"/>
            <a:satOff val="0"/>
            <a:lumOff val="0"/>
            <a:alphaOff val="0"/>
          </a:schemeClr>
        </a:solidFill>
        <a:ln w="25400" cap="flat" cmpd="sng" algn="ctr">
          <a:solidFill>
            <a:schemeClr val="accent2">
              <a:hueOff val="7620750"/>
              <a:satOff val="-46156"/>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906" tIns="270764" rIns="650906" bIns="92456" numCol="1" spcCol="1270" anchor="t" anchorCtr="0">
          <a:noAutofit/>
        </a:bodyPr>
        <a:lstStyle/>
        <a:p>
          <a:pPr marL="114300" lvl="1" indent="-114300" algn="l" defTabSz="577850" rtl="0">
            <a:lnSpc>
              <a:spcPct val="100000"/>
            </a:lnSpc>
            <a:spcBef>
              <a:spcPct val="0"/>
            </a:spcBef>
            <a:spcAft>
              <a:spcPct val="15000"/>
            </a:spcAft>
            <a:buNone/>
          </a:pPr>
          <a:r>
            <a:rPr lang="es-ES" sz="1300" kern="1200">
              <a:latin typeface="Segoe UI Light"/>
            </a:rPr>
            <a:t> </a:t>
          </a:r>
          <a:r>
            <a:rPr lang="es-ES" sz="1300" kern="1200"/>
            <a:t>Dado que un champion dedicará tiempo a ayudar a los demás, es vital que acuerdes con sus jefes directos que esa persona podrá comprometerse con </a:t>
          </a:r>
          <a:r>
            <a:rPr lang="es-ES" sz="1300" kern="1200">
              <a:latin typeface="Segoe UI Light"/>
            </a:rPr>
            <a:t>el </a:t>
          </a:r>
          <a:r>
            <a:rPr lang="es-ES" sz="1300" kern="1200"/>
            <a:t>rol durante cierto tiempo.</a:t>
          </a:r>
          <a:r>
            <a:rPr lang="es-ES" sz="1300" kern="1200">
              <a:latin typeface="Segoe UI Light"/>
            </a:rPr>
            <a:t> </a:t>
          </a:r>
          <a:endParaRPr lang="es-ES" sz="1300" kern="1200"/>
        </a:p>
      </dsp:txBody>
      <dsp:txXfrm>
        <a:off x="0" y="5143969"/>
        <a:ext cx="8386763" cy="819000"/>
      </dsp:txXfrm>
    </dsp:sp>
    <dsp:sp modelId="{32375D00-1EFA-4020-8314-A6ADBBA85842}">
      <dsp:nvSpPr>
        <dsp:cNvPr id="0" name=""/>
        <dsp:cNvSpPr/>
      </dsp:nvSpPr>
      <dsp:spPr>
        <a:xfrm>
          <a:off x="419338" y="4952089"/>
          <a:ext cx="5870734" cy="383760"/>
        </a:xfrm>
        <a:prstGeom prst="roundRect">
          <a:avLst/>
        </a:prstGeom>
        <a:solidFill>
          <a:schemeClr val="accent2">
            <a:hueOff val="7620750"/>
            <a:satOff val="-46156"/>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00" tIns="0" rIns="221900" bIns="0" numCol="1" spcCol="1270" anchor="ctr" anchorCtr="0">
          <a:noAutofit/>
        </a:bodyPr>
        <a:lstStyle/>
        <a:p>
          <a:pPr marL="0" lvl="0" indent="0" algn="l" defTabSz="577850">
            <a:lnSpc>
              <a:spcPct val="90000"/>
            </a:lnSpc>
            <a:spcBef>
              <a:spcPct val="0"/>
            </a:spcBef>
            <a:spcAft>
              <a:spcPct val="35000"/>
            </a:spcAft>
            <a:buNone/>
          </a:pPr>
          <a:r>
            <a:rPr lang="es-ES" sz="1300" kern="1200"/>
            <a:t>Acordar con líderes</a:t>
          </a:r>
        </a:p>
      </dsp:txBody>
      <dsp:txXfrm>
        <a:off x="438072" y="4970823"/>
        <a:ext cx="5833266"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C2227-DC8E-4E72-924A-A5419040A288}">
      <dsp:nvSpPr>
        <dsp:cNvPr id="0" name=""/>
        <dsp:cNvSpPr/>
      </dsp:nvSpPr>
      <dsp:spPr>
        <a:xfrm>
          <a:off x="2373307" y="-258015"/>
          <a:ext cx="4570890" cy="4570890"/>
        </a:xfrm>
        <a:prstGeom prst="circularArrow">
          <a:avLst>
            <a:gd name="adj1" fmla="val 5689"/>
            <a:gd name="adj2" fmla="val 340510"/>
            <a:gd name="adj3" fmla="val 12221446"/>
            <a:gd name="adj4" fmla="val 18414878"/>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919A3-A922-4434-B089-9B24724EC867}">
      <dsp:nvSpPr>
        <dsp:cNvPr id="0" name=""/>
        <dsp:cNvSpPr/>
      </dsp:nvSpPr>
      <dsp:spPr>
        <a:xfrm>
          <a:off x="2985939" y="-251682"/>
          <a:ext cx="3345627" cy="229222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Comenzamos con plan de degustación</a:t>
          </a:r>
          <a:endParaRPr lang="es-ES" sz="1200" kern="1200"/>
        </a:p>
        <a:p>
          <a:pPr marL="0" lvl="0" indent="0" algn="ctr" defTabSz="711200">
            <a:lnSpc>
              <a:spcPct val="90000"/>
            </a:lnSpc>
            <a:spcBef>
              <a:spcPct val="0"/>
            </a:spcBef>
            <a:spcAft>
              <a:spcPct val="35000"/>
            </a:spcAft>
            <a:buNone/>
          </a:pPr>
          <a:r>
            <a:rPr lang="es-ES" sz="1200" kern="1200">
              <a:latin typeface="Segoe UI Light"/>
            </a:rPr>
            <a:t>Mínimo</a:t>
          </a:r>
          <a:r>
            <a:rPr lang="es-ES" sz="1200" kern="1200"/>
            <a:t> recomendado de 60 personas integradas en al menos 2 equipos departamentales.</a:t>
          </a:r>
        </a:p>
        <a:p>
          <a:pPr marL="0" lvl="0" indent="0" algn="ctr" defTabSz="711200" rtl="0">
            <a:lnSpc>
              <a:spcPct val="90000"/>
            </a:lnSpc>
            <a:spcBef>
              <a:spcPct val="0"/>
            </a:spcBef>
            <a:spcAft>
              <a:spcPct val="35000"/>
            </a:spcAft>
            <a:buNone/>
          </a:pPr>
          <a:r>
            <a:rPr lang="es-ES" sz="1200" kern="1200"/>
            <a:t>El máximo serían 120 personas pertenecientes a 4 equipos departamentales (</a:t>
          </a:r>
          <a:r>
            <a:rPr lang="es-ES" sz="1200" kern="1200" err="1"/>
            <a:t>ej</a:t>
          </a:r>
          <a:r>
            <a:rPr lang="es-ES" sz="1200" kern="1200"/>
            <a:t>: Operaciones, </a:t>
          </a:r>
          <a:r>
            <a:rPr lang="es-ES" sz="1200" kern="1200">
              <a:latin typeface="Segoe UI Light"/>
            </a:rPr>
            <a:t>Marketing</a:t>
          </a:r>
          <a:r>
            <a:rPr lang="es-ES" sz="1200" kern="1200"/>
            <a:t>, RRHH, Desarrollo de Negocio, etc.).</a:t>
          </a:r>
          <a:r>
            <a:rPr lang="es-ES" sz="2000" kern="1200">
              <a:latin typeface="Segoe UI Light"/>
            </a:rPr>
            <a:t> </a:t>
          </a:r>
          <a:endParaRPr lang="es-ES" sz="2000" kern="1200"/>
        </a:p>
      </dsp:txBody>
      <dsp:txXfrm>
        <a:off x="3097836" y="-139785"/>
        <a:ext cx="3121833" cy="2068433"/>
      </dsp:txXfrm>
    </dsp:sp>
    <dsp:sp modelId="{04152D8B-F567-4396-B27A-0970BAC344A7}">
      <dsp:nvSpPr>
        <dsp:cNvPr id="0" name=""/>
        <dsp:cNvSpPr/>
      </dsp:nvSpPr>
      <dsp:spPr>
        <a:xfrm>
          <a:off x="5240745" y="2679184"/>
          <a:ext cx="3276108" cy="19937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Posteriores iteraciones</a:t>
          </a:r>
          <a:endParaRPr lang="es-ES" sz="1200" kern="1200"/>
        </a:p>
        <a:p>
          <a:pPr marL="0" lvl="0" indent="0" algn="ctr" defTabSz="711200" rtl="0">
            <a:lnSpc>
              <a:spcPct val="90000"/>
            </a:lnSpc>
            <a:spcBef>
              <a:spcPct val="0"/>
            </a:spcBef>
            <a:spcAft>
              <a:spcPct val="35000"/>
            </a:spcAft>
            <a:buNone/>
          </a:pPr>
          <a:r>
            <a:rPr lang="es-ES" sz="1200" kern="1200">
              <a:latin typeface="Segoe UI Light"/>
            </a:rPr>
            <a:t>Tras el</a:t>
          </a:r>
          <a:r>
            <a:rPr lang="es-ES" sz="1200" kern="1200"/>
            <a:t> plan de degustación, </a:t>
          </a:r>
          <a:r>
            <a:rPr lang="es-ES" sz="1200" kern="1200">
              <a:latin typeface="Segoe UI Light"/>
            </a:rPr>
            <a:t>puedes</a:t>
          </a:r>
          <a:r>
            <a:rPr lang="es-ES" sz="1200" kern="1200"/>
            <a:t> </a:t>
          </a:r>
          <a:r>
            <a:rPr lang="es-ES" sz="1200" kern="1200">
              <a:latin typeface="Segoe UI Light"/>
            </a:rPr>
            <a:t>incluir grupos</a:t>
          </a:r>
          <a:r>
            <a:rPr lang="es-ES" sz="1200" kern="1200"/>
            <a:t> de hasta 300 personas, aunque la recomendación es no superar los 200 en cada iteración (para así acompañar su implantación con un impulso paralelo de aprovechamiento de Office 365).</a:t>
          </a:r>
        </a:p>
      </dsp:txBody>
      <dsp:txXfrm>
        <a:off x="5338071" y="2776510"/>
        <a:ext cx="3081456" cy="1799072"/>
      </dsp:txXfrm>
    </dsp:sp>
    <dsp:sp modelId="{428C8BF2-98F7-4A9B-96B6-37187AC4BCA1}">
      <dsp:nvSpPr>
        <dsp:cNvPr id="0" name=""/>
        <dsp:cNvSpPr/>
      </dsp:nvSpPr>
      <dsp:spPr>
        <a:xfrm>
          <a:off x="861572" y="2857053"/>
          <a:ext cx="3276108" cy="163805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Dentro del primer grupo debe estar incluido un equipo de champions que impulse y anime a sus compañeros y que </a:t>
          </a:r>
          <a:r>
            <a:rPr lang="es-ES" sz="1200" kern="1200">
              <a:latin typeface="Segoe UI Light"/>
            </a:rPr>
            <a:t>pueda</a:t>
          </a:r>
          <a:r>
            <a:rPr lang="es-ES" sz="1200" kern="1200"/>
            <a:t> dar soporte posterior al uso de TeamsChamp entre los jugadores.</a:t>
          </a:r>
        </a:p>
      </dsp:txBody>
      <dsp:txXfrm>
        <a:off x="941535" y="2937016"/>
        <a:ext cx="3116182" cy="1478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7C1EE-6B03-42F9-B7E8-570504092BEE}">
      <dsp:nvSpPr>
        <dsp:cNvPr id="0" name=""/>
        <dsp:cNvSpPr/>
      </dsp:nvSpPr>
      <dsp:spPr>
        <a:xfrm>
          <a:off x="3268" y="1297920"/>
          <a:ext cx="1965331" cy="69409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a:t>Pertenencia</a:t>
          </a:r>
        </a:p>
      </dsp:txBody>
      <dsp:txXfrm>
        <a:off x="3268" y="1297920"/>
        <a:ext cx="1965331" cy="694099"/>
      </dsp:txXfrm>
    </dsp:sp>
    <dsp:sp modelId="{74FB8C98-AFBA-48E9-BF44-AC2DD71EDB1A}">
      <dsp:nvSpPr>
        <dsp:cNvPr id="0" name=""/>
        <dsp:cNvSpPr/>
      </dsp:nvSpPr>
      <dsp:spPr>
        <a:xfrm>
          <a:off x="3268" y="1992020"/>
          <a:ext cx="1965331" cy="217403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0" bIns="96012" numCol="1" spcCol="1270" anchor="t" anchorCtr="0">
          <a:noAutofit/>
        </a:bodyPr>
        <a:lstStyle/>
        <a:p>
          <a:pPr marL="114300" lvl="1" indent="-114300" algn="l" defTabSz="533400" rtl="0">
            <a:lnSpc>
              <a:spcPct val="90000"/>
            </a:lnSpc>
            <a:spcBef>
              <a:spcPct val="0"/>
            </a:spcBef>
            <a:spcAft>
              <a:spcPct val="15000"/>
            </a:spcAft>
            <a:buNone/>
          </a:pPr>
          <a:r>
            <a:rPr lang="es-ES" sz="1200" kern="1200"/>
            <a:t>  Celebra reuniones, desayunos o encuentros especiales con estas personas. Esto te brindará </a:t>
          </a:r>
          <a:r>
            <a:rPr lang="es-ES" sz="1200" kern="1200" err="1"/>
            <a:t>feedback</a:t>
          </a:r>
          <a:r>
            <a:rPr lang="es-ES" sz="1200" kern="1200"/>
            <a:t> de trabajo, pero también momentos especiales de encuentro y celebración. </a:t>
          </a:r>
          <a:r>
            <a:rPr lang="es-ES" sz="1200" kern="1200">
              <a:latin typeface="Segoe UI Light"/>
            </a:rPr>
            <a:t>También es positivo crear</a:t>
          </a:r>
          <a:r>
            <a:rPr lang="es-ES" sz="1200" kern="1200"/>
            <a:t> un grupo en </a:t>
          </a:r>
          <a:r>
            <a:rPr lang="es-ES" sz="1200" kern="1200" err="1"/>
            <a:t>Teams</a:t>
          </a:r>
          <a:r>
            <a:rPr lang="es-ES" sz="1200" kern="1200"/>
            <a:t> para el intercambio de necesidades y opiniones.</a:t>
          </a:r>
        </a:p>
      </dsp:txBody>
      <dsp:txXfrm>
        <a:off x="3268" y="1992020"/>
        <a:ext cx="1965331" cy="2174039"/>
      </dsp:txXfrm>
    </dsp:sp>
    <dsp:sp modelId="{DCDE5B3E-51F3-4004-BC70-0FB6955CF574}">
      <dsp:nvSpPr>
        <dsp:cNvPr id="0" name=""/>
        <dsp:cNvSpPr/>
      </dsp:nvSpPr>
      <dsp:spPr>
        <a:xfrm>
          <a:off x="2243746" y="1297920"/>
          <a:ext cx="1965331" cy="694099"/>
        </a:xfrm>
        <a:prstGeom prst="rect">
          <a:avLst/>
        </a:prstGeom>
        <a:solidFill>
          <a:schemeClr val="accent3">
            <a:hueOff val="-5485707"/>
            <a:satOff val="15385"/>
            <a:lumOff val="-1046"/>
            <a:alphaOff val="0"/>
          </a:schemeClr>
        </a:solidFill>
        <a:ln w="25400" cap="flat" cmpd="sng" algn="ctr">
          <a:solidFill>
            <a:schemeClr val="accent3">
              <a:hueOff val="-5485707"/>
              <a:satOff val="15385"/>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a:t>Identidad</a:t>
          </a:r>
        </a:p>
      </dsp:txBody>
      <dsp:txXfrm>
        <a:off x="2243746" y="1297920"/>
        <a:ext cx="1965331" cy="694099"/>
      </dsp:txXfrm>
    </dsp:sp>
    <dsp:sp modelId="{DA3C9C0F-FE18-4669-A62F-5F4C7D3F5153}">
      <dsp:nvSpPr>
        <dsp:cNvPr id="0" name=""/>
        <dsp:cNvSpPr/>
      </dsp:nvSpPr>
      <dsp:spPr>
        <a:xfrm>
          <a:off x="2243746" y="1992020"/>
          <a:ext cx="1965331" cy="2174039"/>
        </a:xfrm>
        <a:prstGeom prst="rect">
          <a:avLst/>
        </a:prstGeom>
        <a:solidFill>
          <a:schemeClr val="accent3">
            <a:tint val="40000"/>
            <a:alpha val="90000"/>
            <a:hueOff val="-5310050"/>
            <a:satOff val="5647"/>
            <a:lumOff val="481"/>
            <a:alphaOff val="0"/>
          </a:schemeClr>
        </a:solidFill>
        <a:ln w="25400" cap="flat" cmpd="sng" algn="ctr">
          <a:solidFill>
            <a:schemeClr val="accent3">
              <a:tint val="40000"/>
              <a:alpha val="90000"/>
              <a:hueOff val="-5310050"/>
              <a:satOff val="5647"/>
              <a:lumOff val="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None/>
          </a:pPr>
          <a:r>
            <a:rPr lang="es-ES" sz="1200" kern="1200"/>
            <a:t>   Puedes crear una marca para el equipo de </a:t>
          </a:r>
          <a:r>
            <a:rPr lang="es-ES" sz="1200" kern="1200" err="1">
              <a:latin typeface="Segoe UI Light"/>
            </a:rPr>
            <a:t>champions</a:t>
          </a:r>
          <a:r>
            <a:rPr lang="es-ES" sz="1200" kern="1200"/>
            <a:t> y </a:t>
          </a:r>
          <a:r>
            <a:rPr lang="es-ES" sz="1200" kern="1200">
              <a:latin typeface="Segoe UI Light"/>
            </a:rPr>
            <a:t>entregarles </a:t>
          </a:r>
          <a:r>
            <a:rPr lang="es-ES" sz="1200" kern="1200"/>
            <a:t> elementos </a:t>
          </a:r>
          <a:r>
            <a:rPr lang="es-ES" sz="1200" kern="1200">
              <a:latin typeface="Segoe UI Light"/>
            </a:rPr>
            <a:t>de </a:t>
          </a:r>
          <a:r>
            <a:rPr lang="es-ES" sz="1200" kern="1200" err="1">
              <a:latin typeface="Segoe UI Light"/>
            </a:rPr>
            <a:t>merchandising</a:t>
          </a:r>
          <a:r>
            <a:rPr lang="es-ES" sz="1200" kern="1200">
              <a:latin typeface="Segoe UI Light"/>
            </a:rPr>
            <a:t> (chapas,</a:t>
          </a:r>
          <a:r>
            <a:rPr lang="es-ES" sz="1200" kern="1200"/>
            <a:t> </a:t>
          </a:r>
          <a:r>
            <a:rPr lang="es-ES" sz="1200" kern="1200">
              <a:latin typeface="Segoe UI Light"/>
            </a:rPr>
            <a:t>pegatinas, </a:t>
          </a:r>
          <a:r>
            <a:rPr lang="es-ES" sz="1200" kern="1200" err="1">
              <a:latin typeface="Segoe UI Light"/>
            </a:rPr>
            <a:t>etc</a:t>
          </a:r>
          <a:r>
            <a:rPr lang="es-ES" sz="1200" kern="1200">
              <a:latin typeface="Segoe UI Light"/>
            </a:rPr>
            <a:t>)</a:t>
          </a:r>
          <a:r>
            <a:rPr lang="es-ES" sz="1200" kern="1200"/>
            <a:t> para que se sientan </a:t>
          </a:r>
          <a:r>
            <a:rPr lang="es-ES" sz="1200" kern="1200">
              <a:latin typeface="Segoe UI Light"/>
            </a:rPr>
            <a:t>integrados, al tiempo</a:t>
          </a:r>
          <a:r>
            <a:rPr lang="es-ES" sz="1200" kern="1200"/>
            <a:t> </a:t>
          </a:r>
          <a:r>
            <a:rPr lang="es-ES" sz="1200" kern="1200">
              <a:latin typeface="Segoe UI Light"/>
            </a:rPr>
            <a:t>que son</a:t>
          </a:r>
          <a:r>
            <a:rPr lang="es-ES" sz="1200" kern="1200"/>
            <a:t> fácilmente </a:t>
          </a:r>
          <a:r>
            <a:rPr lang="es-ES" sz="1200" kern="1200">
              <a:latin typeface="Segoe UI Light"/>
            </a:rPr>
            <a:t>identificados</a:t>
          </a:r>
          <a:r>
            <a:rPr lang="es-ES" sz="1200" kern="1200"/>
            <a:t> por </a:t>
          </a:r>
          <a:r>
            <a:rPr lang="es-ES" sz="1200" kern="1200">
              <a:latin typeface="Segoe UI Light"/>
            </a:rPr>
            <a:t>todo el equipo</a:t>
          </a:r>
          <a:r>
            <a:rPr lang="es-ES" sz="1200" kern="1200"/>
            <a:t>.</a:t>
          </a:r>
        </a:p>
      </dsp:txBody>
      <dsp:txXfrm>
        <a:off x="2243746" y="1992020"/>
        <a:ext cx="1965331" cy="2174039"/>
      </dsp:txXfrm>
    </dsp:sp>
    <dsp:sp modelId="{25BD8E58-106C-4E70-B0D0-AC0EC015F388}">
      <dsp:nvSpPr>
        <dsp:cNvPr id="0" name=""/>
        <dsp:cNvSpPr/>
      </dsp:nvSpPr>
      <dsp:spPr>
        <a:xfrm>
          <a:off x="4484224" y="1297920"/>
          <a:ext cx="1965331" cy="694099"/>
        </a:xfrm>
        <a:prstGeom prst="rect">
          <a:avLst/>
        </a:prstGeom>
        <a:solidFill>
          <a:schemeClr val="accent3">
            <a:hueOff val="-10971414"/>
            <a:satOff val="30771"/>
            <a:lumOff val="-2092"/>
            <a:alphaOff val="0"/>
          </a:schemeClr>
        </a:solidFill>
        <a:ln w="25400" cap="flat" cmpd="sng" algn="ctr">
          <a:solidFill>
            <a:schemeClr val="accent3">
              <a:hueOff val="-10971414"/>
              <a:satOff val="30771"/>
              <a:lumOff val="-20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a:t>Exposición</a:t>
          </a:r>
        </a:p>
      </dsp:txBody>
      <dsp:txXfrm>
        <a:off x="4484224" y="1297920"/>
        <a:ext cx="1965331" cy="694099"/>
      </dsp:txXfrm>
    </dsp:sp>
    <dsp:sp modelId="{B0111DA3-3D2B-4480-8360-28EB3608C772}">
      <dsp:nvSpPr>
        <dsp:cNvPr id="0" name=""/>
        <dsp:cNvSpPr/>
      </dsp:nvSpPr>
      <dsp:spPr>
        <a:xfrm>
          <a:off x="4484224" y="1992020"/>
          <a:ext cx="1965331" cy="2174039"/>
        </a:xfrm>
        <a:prstGeom prst="rect">
          <a:avLst/>
        </a:prstGeom>
        <a:solidFill>
          <a:schemeClr val="accent3">
            <a:tint val="40000"/>
            <a:alpha val="90000"/>
            <a:hueOff val="-10620101"/>
            <a:satOff val="11293"/>
            <a:lumOff val="962"/>
            <a:alphaOff val="0"/>
          </a:schemeClr>
        </a:solidFill>
        <a:ln w="25400" cap="flat" cmpd="sng" algn="ctr">
          <a:solidFill>
            <a:schemeClr val="accent3">
              <a:tint val="40000"/>
              <a:alpha val="90000"/>
              <a:hueOff val="-10620101"/>
              <a:satOff val="11293"/>
              <a:lumOff val="9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s-ES" sz="1200" kern="1200"/>
            <a:t>   Que toda la organización sepa quiénes son las personas comprometidas en la transformación y al servicio de sus compañeros.</a:t>
          </a:r>
        </a:p>
      </dsp:txBody>
      <dsp:txXfrm>
        <a:off x="4484224" y="1992020"/>
        <a:ext cx="1965331" cy="2174039"/>
      </dsp:txXfrm>
    </dsp:sp>
    <dsp:sp modelId="{BCED3332-E86E-429B-8B9D-DDF49102EA98}">
      <dsp:nvSpPr>
        <dsp:cNvPr id="0" name=""/>
        <dsp:cNvSpPr/>
      </dsp:nvSpPr>
      <dsp:spPr>
        <a:xfrm>
          <a:off x="6724702" y="1297920"/>
          <a:ext cx="1965331" cy="694099"/>
        </a:xfrm>
        <a:prstGeom prst="rect">
          <a:avLst/>
        </a:prstGeom>
        <a:solidFill>
          <a:schemeClr val="accent3">
            <a:hueOff val="-16457120"/>
            <a:satOff val="46156"/>
            <a:lumOff val="-3138"/>
            <a:alphaOff val="0"/>
          </a:schemeClr>
        </a:solidFill>
        <a:ln w="25400" cap="flat" cmpd="sng" algn="ctr">
          <a:solidFill>
            <a:schemeClr val="accent3">
              <a:hueOff val="-16457120"/>
              <a:satOff val="46156"/>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a:t>Reconocimientos materiales</a:t>
          </a:r>
        </a:p>
      </dsp:txBody>
      <dsp:txXfrm>
        <a:off x="6724702" y="1297920"/>
        <a:ext cx="1965331" cy="694099"/>
      </dsp:txXfrm>
    </dsp:sp>
    <dsp:sp modelId="{E2863494-1F5C-49C3-A8C4-080472BF6679}">
      <dsp:nvSpPr>
        <dsp:cNvPr id="0" name=""/>
        <dsp:cNvSpPr/>
      </dsp:nvSpPr>
      <dsp:spPr>
        <a:xfrm>
          <a:off x="6724702" y="1992020"/>
          <a:ext cx="1965331" cy="2174039"/>
        </a:xfrm>
        <a:prstGeom prst="rect">
          <a:avLst/>
        </a:prstGeom>
        <a:solidFill>
          <a:schemeClr val="accent3">
            <a:tint val="40000"/>
            <a:alpha val="90000"/>
            <a:hueOff val="-15930150"/>
            <a:satOff val="16940"/>
            <a:lumOff val="1443"/>
            <a:alphaOff val="0"/>
          </a:schemeClr>
        </a:solidFill>
        <a:ln w="25400" cap="flat" cmpd="sng" algn="ctr">
          <a:solidFill>
            <a:schemeClr val="accent3">
              <a:tint val="40000"/>
              <a:alpha val="90000"/>
              <a:hueOff val="-15930150"/>
              <a:satOff val="16940"/>
              <a:lumOff val="14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None/>
          </a:pPr>
          <a:r>
            <a:rPr lang="es-ES" sz="1200" kern="1200">
              <a:latin typeface="Segoe UI Light"/>
            </a:rPr>
            <a:t>   Puedes </a:t>
          </a:r>
          <a:r>
            <a:rPr lang="es-ES" sz="1200" kern="1200"/>
            <a:t>utilizar material corporativo </a:t>
          </a:r>
          <a:r>
            <a:rPr lang="es-ES" sz="1200" kern="1200">
              <a:latin typeface="Segoe UI Light"/>
            </a:rPr>
            <a:t>de la empresa como premio para los ganadores, o viceversa, marcar con</a:t>
          </a:r>
          <a:r>
            <a:rPr lang="es-ES" sz="1200" kern="1200"/>
            <a:t> </a:t>
          </a:r>
          <a:r>
            <a:rPr lang="es-ES" sz="1200" kern="1200">
              <a:latin typeface="Segoe UI Light"/>
            </a:rPr>
            <a:t>el logo de tu empresa los premios concedidos a los ganadores. De esta forma, también haces branding y obtienes resultados de negocio.</a:t>
          </a:r>
          <a:endParaRPr lang="es-ES" sz="1200" kern="1200"/>
        </a:p>
      </dsp:txBody>
      <dsp:txXfrm>
        <a:off x="6724702" y="1992020"/>
        <a:ext cx="1965331" cy="21740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E77FF-6101-48A8-8D0C-97EE62C1EB6F}">
      <dsp:nvSpPr>
        <dsp:cNvPr id="0" name=""/>
        <dsp:cNvSpPr/>
      </dsp:nvSpPr>
      <dsp:spPr>
        <a:xfrm>
          <a:off x="1831" y="981718"/>
          <a:ext cx="1836147" cy="151443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s-ES" sz="1200" kern="1200"/>
            <a:t>Comunicación inicial sobre el juego</a:t>
          </a:r>
        </a:p>
      </dsp:txBody>
      <dsp:txXfrm>
        <a:off x="36682" y="1016569"/>
        <a:ext cx="1766445" cy="1120213"/>
      </dsp:txXfrm>
    </dsp:sp>
    <dsp:sp modelId="{3E7F6291-2E4D-4D83-81AE-62DB6CE634BA}">
      <dsp:nvSpPr>
        <dsp:cNvPr id="0" name=""/>
        <dsp:cNvSpPr/>
      </dsp:nvSpPr>
      <dsp:spPr>
        <a:xfrm>
          <a:off x="1035362" y="1348386"/>
          <a:ext cx="2016101" cy="2016101"/>
        </a:xfrm>
        <a:prstGeom prst="leftCircularArrow">
          <a:avLst>
            <a:gd name="adj1" fmla="val 3111"/>
            <a:gd name="adj2" fmla="val 382442"/>
            <a:gd name="adj3" fmla="val 2157952"/>
            <a:gd name="adj4" fmla="val 9024489"/>
            <a:gd name="adj5" fmla="val 362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D5BDE-2A43-44DE-846D-1B3982A1862A}">
      <dsp:nvSpPr>
        <dsp:cNvPr id="0" name=""/>
        <dsp:cNvSpPr/>
      </dsp:nvSpPr>
      <dsp:spPr>
        <a:xfrm>
          <a:off x="409864" y="2171634"/>
          <a:ext cx="1632131" cy="649044"/>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kern="1200"/>
            <a:t>Lanzamiento </a:t>
          </a:r>
        </a:p>
      </dsp:txBody>
      <dsp:txXfrm>
        <a:off x="428874" y="2190644"/>
        <a:ext cx="1594111" cy="611024"/>
      </dsp:txXfrm>
    </dsp:sp>
    <dsp:sp modelId="{D36465EA-F0DA-4CC2-A402-60A2CB1537EF}">
      <dsp:nvSpPr>
        <dsp:cNvPr id="0" name=""/>
        <dsp:cNvSpPr/>
      </dsp:nvSpPr>
      <dsp:spPr>
        <a:xfrm>
          <a:off x="2340655" y="981718"/>
          <a:ext cx="1836147" cy="151443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810375"/>
              <a:satOff val="-23078"/>
              <a:lumOff val="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s-ES" sz="1200" kern="1200"/>
            <a:t>Comunicación</a:t>
          </a:r>
        </a:p>
        <a:p>
          <a:pPr marL="114300" lvl="1" indent="-114300" algn="l" defTabSz="533400">
            <a:lnSpc>
              <a:spcPct val="90000"/>
            </a:lnSpc>
            <a:spcBef>
              <a:spcPct val="0"/>
            </a:spcBef>
            <a:spcAft>
              <a:spcPct val="15000"/>
            </a:spcAft>
            <a:buChar char="•"/>
          </a:pPr>
          <a:r>
            <a:rPr lang="es-ES" sz="1200" kern="1200"/>
            <a:t>Reconocimientos/premios parciales</a:t>
          </a:r>
        </a:p>
        <a:p>
          <a:pPr marL="114300" lvl="1" indent="-114300" algn="l" defTabSz="533400">
            <a:lnSpc>
              <a:spcPct val="90000"/>
            </a:lnSpc>
            <a:spcBef>
              <a:spcPct val="0"/>
            </a:spcBef>
            <a:spcAft>
              <a:spcPct val="15000"/>
            </a:spcAft>
            <a:buChar char="•"/>
          </a:pPr>
          <a:r>
            <a:rPr lang="es-ES" sz="1200" kern="1200"/>
            <a:t>Monitorización</a:t>
          </a:r>
        </a:p>
      </dsp:txBody>
      <dsp:txXfrm>
        <a:off x="2375506" y="1341091"/>
        <a:ext cx="1766445" cy="1120213"/>
      </dsp:txXfrm>
    </dsp:sp>
    <dsp:sp modelId="{3B71E27F-9C46-4357-B2B4-200D3E8207AA}">
      <dsp:nvSpPr>
        <dsp:cNvPr id="0" name=""/>
        <dsp:cNvSpPr/>
      </dsp:nvSpPr>
      <dsp:spPr>
        <a:xfrm>
          <a:off x="3358885" y="54006"/>
          <a:ext cx="2250720" cy="2250720"/>
        </a:xfrm>
        <a:prstGeom prst="circularArrow">
          <a:avLst>
            <a:gd name="adj1" fmla="val 2787"/>
            <a:gd name="adj2" fmla="val 339977"/>
            <a:gd name="adj3" fmla="val 19484512"/>
            <a:gd name="adj4" fmla="val 12575511"/>
            <a:gd name="adj5" fmla="val 3251"/>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sp>
    <dsp:sp modelId="{9FBA7F0E-EAAE-4764-A029-70E166ED274A}">
      <dsp:nvSpPr>
        <dsp:cNvPr id="0" name=""/>
        <dsp:cNvSpPr/>
      </dsp:nvSpPr>
      <dsp:spPr>
        <a:xfrm>
          <a:off x="2748688" y="657196"/>
          <a:ext cx="1632131" cy="649044"/>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kern="1200"/>
            <a:t>Durante el programa</a:t>
          </a:r>
        </a:p>
      </dsp:txBody>
      <dsp:txXfrm>
        <a:off x="2767698" y="676206"/>
        <a:ext cx="1594111" cy="611024"/>
      </dsp:txXfrm>
    </dsp:sp>
    <dsp:sp modelId="{A13A4FBD-DE5C-4D5F-9E96-6F936BB5849C}">
      <dsp:nvSpPr>
        <dsp:cNvPr id="0" name=""/>
        <dsp:cNvSpPr/>
      </dsp:nvSpPr>
      <dsp:spPr>
        <a:xfrm>
          <a:off x="4679478" y="981718"/>
          <a:ext cx="1836147" cy="151443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7620750"/>
              <a:satOff val="-46156"/>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s-ES" sz="1200" kern="1200"/>
            <a:t>Comunicación final</a:t>
          </a:r>
        </a:p>
        <a:p>
          <a:pPr marL="114300" lvl="1" indent="-114300" algn="l" defTabSz="533400">
            <a:lnSpc>
              <a:spcPct val="90000"/>
            </a:lnSpc>
            <a:spcBef>
              <a:spcPct val="0"/>
            </a:spcBef>
            <a:spcAft>
              <a:spcPct val="15000"/>
            </a:spcAft>
            <a:buChar char="•"/>
          </a:pPr>
          <a:r>
            <a:rPr lang="es-ES" sz="1200" kern="1200"/>
            <a:t>Reconocimientos/premios finales</a:t>
          </a:r>
        </a:p>
        <a:p>
          <a:pPr marL="114300" lvl="1" indent="-114300" algn="l" defTabSz="533400">
            <a:lnSpc>
              <a:spcPct val="90000"/>
            </a:lnSpc>
            <a:spcBef>
              <a:spcPct val="0"/>
            </a:spcBef>
            <a:spcAft>
              <a:spcPct val="15000"/>
            </a:spcAft>
            <a:buChar char="•"/>
          </a:pPr>
          <a:r>
            <a:rPr lang="es-ES" sz="1200" kern="1200"/>
            <a:t>Medición de resultados</a:t>
          </a:r>
        </a:p>
      </dsp:txBody>
      <dsp:txXfrm>
        <a:off x="4714329" y="1016569"/>
        <a:ext cx="1766445" cy="1120213"/>
      </dsp:txXfrm>
    </dsp:sp>
    <dsp:sp modelId="{C2BADB1C-C5B3-4195-B7C8-08034BFE6BD5}">
      <dsp:nvSpPr>
        <dsp:cNvPr id="0" name=""/>
        <dsp:cNvSpPr/>
      </dsp:nvSpPr>
      <dsp:spPr>
        <a:xfrm>
          <a:off x="5087511" y="2171634"/>
          <a:ext cx="1632131" cy="649044"/>
        </a:xfrm>
        <a:prstGeom prst="roundRect">
          <a:avLst>
            <a:gd name="adj" fmla="val 1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kern="1200"/>
            <a:t>Cierre</a:t>
          </a:r>
        </a:p>
      </dsp:txBody>
      <dsp:txXfrm>
        <a:off x="5106521" y="2190644"/>
        <a:ext cx="1594111" cy="6110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2A168-DA7E-4C4D-8A14-8E729ECBBA0A}">
      <dsp:nvSpPr>
        <dsp:cNvPr id="0" name=""/>
        <dsp:cNvSpPr/>
      </dsp:nvSpPr>
      <dsp:spPr>
        <a:xfrm>
          <a:off x="783081" y="772037"/>
          <a:ext cx="2196000" cy="2196000"/>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76499C18-50C0-4E42-BA95-40FC1E1EE6DE}">
      <dsp:nvSpPr>
        <dsp:cNvPr id="0" name=""/>
        <dsp:cNvSpPr/>
      </dsp:nvSpPr>
      <dsp:spPr>
        <a:xfrm>
          <a:off x="1251081" y="124003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90154B-89DE-4E71-93D0-8B86025C3066}">
      <dsp:nvSpPr>
        <dsp:cNvPr id="0" name=""/>
        <dsp:cNvSpPr/>
      </dsp:nvSpPr>
      <dsp:spPr>
        <a:xfrm>
          <a:off x="81081" y="3367006"/>
          <a:ext cx="36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ES" sz="1400" kern="1200" cap="none"/>
            <a:t>Los</a:t>
          </a:r>
          <a:r>
            <a:rPr lang="es-ES" sz="1400" kern="1200" cap="none">
              <a:latin typeface="Segoe UI Light"/>
            </a:rPr>
            <a:t> </a:t>
          </a:r>
          <a:r>
            <a:rPr lang="es-ES" sz="1400" kern="1200" cap="none" err="1">
              <a:latin typeface="Segoe UI Light"/>
            </a:rPr>
            <a:t>champions</a:t>
          </a:r>
          <a:r>
            <a:rPr lang="es-ES" sz="1400" kern="1200" cap="none">
              <a:latin typeface="Segoe UI Light"/>
            </a:rPr>
            <a:t> </a:t>
          </a:r>
          <a:r>
            <a:rPr lang="es-ES" sz="1400" kern="1200" cap="none"/>
            <a:t>generalmente encuentran la recompensa en el mero placer de ayudar y colaborar.</a:t>
          </a:r>
          <a:r>
            <a:rPr lang="es-ES" sz="1400" kern="1200" cap="none">
              <a:latin typeface="Segoe UI Light"/>
            </a:rPr>
            <a:t> </a:t>
          </a:r>
          <a:r>
            <a:rPr lang="es-ES" sz="1400" kern="1200" cap="none"/>
            <a:t> Esto es buenísimo, pero te recomendamos</a:t>
          </a:r>
          <a:r>
            <a:rPr lang="es-ES" sz="1400" kern="1200" cap="none">
              <a:latin typeface="Segoe UI Light"/>
            </a:rPr>
            <a:t> reforzar</a:t>
          </a:r>
          <a:r>
            <a:rPr lang="es-ES" sz="1400" kern="1200" cap="none"/>
            <a:t> </a:t>
          </a:r>
          <a:r>
            <a:rPr lang="es-ES" sz="1400" kern="1200" cap="none">
              <a:latin typeface="Segoe UI Light"/>
            </a:rPr>
            <a:t>esta conducta con algún tipo de reconocimiento</a:t>
          </a:r>
          <a:r>
            <a:rPr lang="es-ES" sz="1400" kern="1200" cap="none"/>
            <a:t>.</a:t>
          </a:r>
          <a:endParaRPr lang="en-US" sz="1400" kern="1200" cap="none"/>
        </a:p>
      </dsp:txBody>
      <dsp:txXfrm>
        <a:off x="81081" y="3367006"/>
        <a:ext cx="3600000" cy="1192500"/>
      </dsp:txXfrm>
    </dsp:sp>
    <dsp:sp modelId="{4DE90FF9-6989-410C-A799-16A8D1AE00EF}">
      <dsp:nvSpPr>
        <dsp:cNvPr id="0" name=""/>
        <dsp:cNvSpPr/>
      </dsp:nvSpPr>
      <dsp:spPr>
        <a:xfrm>
          <a:off x="5013081" y="772037"/>
          <a:ext cx="2196000" cy="2196000"/>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6B27AE71-8E89-4773-95DD-84486090E65D}">
      <dsp:nvSpPr>
        <dsp:cNvPr id="0" name=""/>
        <dsp:cNvSpPr/>
      </dsp:nvSpPr>
      <dsp:spPr>
        <a:xfrm>
          <a:off x="5481081" y="124003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64FEA-05E4-4A07-9727-30C8AC6CD1C6}">
      <dsp:nvSpPr>
        <dsp:cNvPr id="0" name=""/>
        <dsp:cNvSpPr/>
      </dsp:nvSpPr>
      <dsp:spPr>
        <a:xfrm>
          <a:off x="4311081" y="3352004"/>
          <a:ext cx="36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ES" sz="1400" kern="1200" cap="none"/>
            <a:t>Premiar</a:t>
          </a:r>
          <a:r>
            <a:rPr lang="es-ES" sz="1400" kern="1200" cap="none" baseline="0"/>
            <a:t> a los</a:t>
          </a:r>
          <a:r>
            <a:rPr lang="es-ES" sz="1400" kern="1200" cap="none" baseline="0">
              <a:latin typeface="Segoe UI Light"/>
            </a:rPr>
            <a:t> líderes</a:t>
          </a:r>
          <a:r>
            <a:rPr lang="es-ES" sz="1400" kern="1200" cap="none" baseline="0"/>
            <a:t> (los mejores </a:t>
          </a:r>
          <a:r>
            <a:rPr lang="es-ES" sz="1400" kern="1200" cap="none"/>
            <a:t>del “juego”) </a:t>
          </a:r>
          <a:r>
            <a:rPr lang="es-ES" sz="1400" kern="1200" cap="none" baseline="0"/>
            <a:t>y comunicarlo públicamente para que se conviertan en sponsors</a:t>
          </a:r>
          <a:r>
            <a:rPr lang="es-ES" sz="1400" kern="1200" cap="none" baseline="0">
              <a:latin typeface="Segoe UI Light"/>
            </a:rPr>
            <a:t> e impulsores del cambio e implicarlos</a:t>
          </a:r>
          <a:r>
            <a:rPr lang="es-ES" sz="1400" kern="1200" cap="none" baseline="0"/>
            <a:t> en siguientes ciclos</a:t>
          </a:r>
          <a:r>
            <a:rPr lang="es-ES" sz="1400" kern="1200" cap="none" baseline="0">
              <a:latin typeface="Segoe UI Light"/>
            </a:rPr>
            <a:t>. </a:t>
          </a:r>
          <a:endParaRPr lang="en-US" sz="1400" b="0" i="0" kern="1200" cap="none" baseline="0">
            <a:latin typeface="Segoe UI Light"/>
          </a:endParaRPr>
        </a:p>
      </dsp:txBody>
      <dsp:txXfrm>
        <a:off x="4311081" y="3352004"/>
        <a:ext cx="3600000" cy="1192500"/>
      </dsp:txXfrm>
    </dsp:sp>
    <dsp:sp modelId="{9A593F7D-7151-4AD9-A61C-69588CFC0F46}">
      <dsp:nvSpPr>
        <dsp:cNvPr id="0" name=""/>
        <dsp:cNvSpPr/>
      </dsp:nvSpPr>
      <dsp:spPr>
        <a:xfrm>
          <a:off x="9243081" y="772037"/>
          <a:ext cx="2196000" cy="2196000"/>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9FB8252F-8318-4BF4-BC8F-0633D23A4890}">
      <dsp:nvSpPr>
        <dsp:cNvPr id="0" name=""/>
        <dsp:cNvSpPr/>
      </dsp:nvSpPr>
      <dsp:spPr>
        <a:xfrm>
          <a:off x="9711081" y="1240037"/>
          <a:ext cx="1260000" cy="126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105ABC-0320-468F-9EC7-CC896B4B231D}">
      <dsp:nvSpPr>
        <dsp:cNvPr id="0" name=""/>
        <dsp:cNvSpPr/>
      </dsp:nvSpPr>
      <dsp:spPr>
        <a:xfrm>
          <a:off x="8541081" y="3344026"/>
          <a:ext cx="36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ES" sz="1400" b="0" i="0" kern="1200" cap="none" baseline="0">
              <a:latin typeface="Segoe UI Light"/>
            </a:rPr>
            <a:t>Análisis de</a:t>
          </a:r>
          <a:r>
            <a:rPr lang="es-ES" sz="1400" b="0" i="0" kern="1200" cap="none" baseline="0"/>
            <a:t> </a:t>
          </a:r>
          <a:r>
            <a:rPr lang="es-ES" sz="1400" b="0" i="0" kern="1200" cap="none" baseline="0">
              <a:latin typeface="Segoe UI Light"/>
            </a:rPr>
            <a:t>las métricas</a:t>
          </a:r>
          <a:r>
            <a:rPr lang="es-ES" sz="1400" b="0" i="0" kern="1200" cap="none" baseline="0"/>
            <a:t> de consumo de </a:t>
          </a:r>
          <a:r>
            <a:rPr lang="es-ES" sz="1400" b="0" i="0" kern="1200" cap="none" baseline="0">
              <a:latin typeface="Segoe UI Light"/>
            </a:rPr>
            <a:t>Office</a:t>
          </a:r>
          <a:r>
            <a:rPr lang="es-ES" sz="1400" b="0" i="0" kern="1200" cap="none" baseline="0"/>
            <a:t> </a:t>
          </a:r>
          <a:r>
            <a:rPr lang="es-ES" sz="1400" b="0" i="0" kern="1200" cap="none" baseline="0">
              <a:latin typeface="Segoe UI Light"/>
            </a:rPr>
            <a:t>tras</a:t>
          </a:r>
          <a:r>
            <a:rPr lang="es-ES" sz="1400" b="0" i="0" kern="1200" cap="none" baseline="0"/>
            <a:t> el</a:t>
          </a:r>
          <a:r>
            <a:rPr lang="es-ES" sz="1400" b="0" i="0" kern="1200" cap="none" baseline="0">
              <a:latin typeface="Segoe UI Light"/>
            </a:rPr>
            <a:t> impacto de </a:t>
          </a:r>
          <a:r>
            <a:rPr lang="es-ES" sz="1400" b="0" i="0" kern="1200" cap="none" baseline="0" err="1">
              <a:latin typeface="Segoe UI Light"/>
            </a:rPr>
            <a:t>TeamsChamp</a:t>
          </a:r>
          <a:r>
            <a:rPr lang="es-ES" sz="1400" kern="1200" cap="none">
              <a:latin typeface="Segoe UI Light"/>
            </a:rPr>
            <a:t>.</a:t>
          </a:r>
          <a:endParaRPr lang="es-ES" sz="1400" kern="1200"/>
        </a:p>
      </dsp:txBody>
      <dsp:txXfrm>
        <a:off x="8541081" y="3344026"/>
        <a:ext cx="3600000" cy="11925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0A3707-6469-4BDB-90CE-F9370BC600B5}" type="datetimeFigureOut">
              <a:rPr lang="es-ES" smtClean="0"/>
              <a:pPr/>
              <a:t>15/01/2020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C6F335-D133-427E-879C-FABFFA6F1430}" type="slidenum">
              <a:rPr lang="es-ES" smtClean="0"/>
              <a:pPr/>
              <a:t>‹Nº›</a:t>
            </a:fld>
            <a:endParaRPr lang="es-ES"/>
          </a:p>
        </p:txBody>
      </p:sp>
    </p:spTree>
    <p:extLst>
      <p:ext uri="{BB962C8B-B14F-4D97-AF65-F5344CB8AC3E}">
        <p14:creationId xmlns:p14="http://schemas.microsoft.com/office/powerpoint/2010/main" val="1254941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56E3C-6678-4FF9-AB93-B470EA33FD64}" type="datetimeFigureOut">
              <a:rPr lang="es-ES" smtClean="0"/>
              <a:pPr/>
              <a:t>15/01/2020</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ABFDDF-F250-43EA-8D14-CBBE515FAD3F}" type="slidenum">
              <a:rPr lang="es-ES" smtClean="0"/>
              <a:pPr/>
              <a:t>‹Nº›</a:t>
            </a:fld>
            <a:endParaRPr lang="es-ES"/>
          </a:p>
        </p:txBody>
      </p:sp>
      <p:sp>
        <p:nvSpPr>
          <p:cNvPr id="8" name="7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Tree>
    <p:extLst>
      <p:ext uri="{BB962C8B-B14F-4D97-AF65-F5344CB8AC3E}">
        <p14:creationId xmlns:p14="http://schemas.microsoft.com/office/powerpoint/2010/main" val="183230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2250" y="809625"/>
            <a:ext cx="7188200" cy="4043363"/>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marL="0" marR="0" lvl="0" indent="0" algn="r" defTabSz="995690" rtl="0" eaLnBrk="1" fontAlgn="auto" latinLnBrk="0" hangingPunct="1">
              <a:lnSpc>
                <a:spcPct val="100000"/>
              </a:lnSpc>
              <a:spcBef>
                <a:spcPts val="0"/>
              </a:spcBef>
              <a:spcAft>
                <a:spcPts val="0"/>
              </a:spcAft>
              <a:buClrTx/>
              <a:buSzTx/>
              <a:buFontTx/>
              <a:buNone/>
              <a:tabLst/>
              <a:defRPr/>
            </a:pPr>
            <a:fld id="{E3ABFDDF-F250-43EA-8D14-CBBE515FAD3F}"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569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33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3ABFDDF-F250-43EA-8D14-CBBE515FAD3F}" type="slidenum">
              <a:rPr lang="es-ES" smtClean="0"/>
              <a:pPr/>
              <a:t>2</a:t>
            </a:fld>
            <a:endParaRPr lang="es-ES"/>
          </a:p>
        </p:txBody>
      </p:sp>
    </p:spTree>
    <p:extLst>
      <p:ext uri="{BB962C8B-B14F-4D97-AF65-F5344CB8AC3E}">
        <p14:creationId xmlns:p14="http://schemas.microsoft.com/office/powerpoint/2010/main" val="387422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3ABFDDF-F250-43EA-8D14-CBBE515FAD3F}" type="slidenum">
              <a:rPr lang="es-ES" smtClean="0"/>
              <a:pPr/>
              <a:t>6</a:t>
            </a:fld>
            <a:endParaRPr lang="es-ES"/>
          </a:p>
        </p:txBody>
      </p:sp>
    </p:spTree>
    <p:extLst>
      <p:ext uri="{BB962C8B-B14F-4D97-AF65-F5344CB8AC3E}">
        <p14:creationId xmlns:p14="http://schemas.microsoft.com/office/powerpoint/2010/main" val="1759305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3ABFDDF-F250-43EA-8D14-CBBE515FAD3F}" type="slidenum">
              <a:rPr lang="es-ES" smtClean="0"/>
              <a:pPr/>
              <a:t>8</a:t>
            </a:fld>
            <a:endParaRPr lang="es-ES"/>
          </a:p>
        </p:txBody>
      </p:sp>
    </p:spTree>
    <p:extLst>
      <p:ext uri="{BB962C8B-B14F-4D97-AF65-F5344CB8AC3E}">
        <p14:creationId xmlns:p14="http://schemas.microsoft.com/office/powerpoint/2010/main" val="345502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3ABFDDF-F250-43EA-8D14-CBBE515FAD3F}" type="slidenum">
              <a:rPr lang="es-ES" smtClean="0"/>
              <a:pPr/>
              <a:t>13</a:t>
            </a:fld>
            <a:endParaRPr lang="es-ES"/>
          </a:p>
        </p:txBody>
      </p:sp>
    </p:spTree>
    <p:extLst>
      <p:ext uri="{BB962C8B-B14F-4D97-AF65-F5344CB8AC3E}">
        <p14:creationId xmlns:p14="http://schemas.microsoft.com/office/powerpoint/2010/main" val="32153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3ABFDDF-F250-43EA-8D14-CBBE515FAD3F}" type="slidenum">
              <a:rPr lang="es-ES" smtClean="0"/>
              <a:pPr/>
              <a:t>24</a:t>
            </a:fld>
            <a:endParaRPr lang="es-ES"/>
          </a:p>
        </p:txBody>
      </p:sp>
    </p:spTree>
    <p:extLst>
      <p:ext uri="{BB962C8B-B14F-4D97-AF65-F5344CB8AC3E}">
        <p14:creationId xmlns:p14="http://schemas.microsoft.com/office/powerpoint/2010/main" val="2550384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Diapositiva de título">
    <p:spTree>
      <p:nvGrpSpPr>
        <p:cNvPr id="1" name=""/>
        <p:cNvGrpSpPr/>
        <p:nvPr/>
      </p:nvGrpSpPr>
      <p:grpSpPr>
        <a:xfrm>
          <a:off x="0" y="0"/>
          <a:ext cx="0" cy="0"/>
          <a:chOff x="0" y="0"/>
          <a:chExt cx="0" cy="0"/>
        </a:xfrm>
      </p:grpSpPr>
      <p:pic>
        <p:nvPicPr>
          <p:cNvPr id="7" name="Imagen 6" descr="Imagen que contiene computadora, paraguas&#10;&#10;Descripción generada automáticamente">
            <a:extLst>
              <a:ext uri="{FF2B5EF4-FFF2-40B4-BE49-F238E27FC236}">
                <a16:creationId xmlns:a16="http://schemas.microsoft.com/office/drawing/2014/main" id="{5AA51C10-0103-45DD-90A5-B4419C4D8C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2" t="3783" r="10166" b="7131"/>
          <a:stretch/>
        </p:blipFill>
        <p:spPr>
          <a:xfrm>
            <a:off x="0" y="0"/>
            <a:ext cx="13442950" cy="7561264"/>
          </a:xfrm>
          <a:prstGeom prst="rect">
            <a:avLst/>
          </a:prstGeom>
        </p:spPr>
      </p:pic>
      <p:sp>
        <p:nvSpPr>
          <p:cNvPr id="26" name="Rectángulo 25"/>
          <p:cNvSpPr/>
          <p:nvPr userDrawn="1"/>
        </p:nvSpPr>
        <p:spPr>
          <a:xfrm>
            <a:off x="11906051" y="7020991"/>
            <a:ext cx="12241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4" name="CuadroTexto 23">
            <a:extLst>
              <a:ext uri="{FF2B5EF4-FFF2-40B4-BE49-F238E27FC236}">
                <a16:creationId xmlns:a16="http://schemas.microsoft.com/office/drawing/2014/main" id="{7556F1B6-B5D7-4CAD-9A69-57F2CD21B111}"/>
              </a:ext>
            </a:extLst>
          </p:cNvPr>
          <p:cNvSpPr txBox="1"/>
          <p:nvPr userDrawn="1"/>
        </p:nvSpPr>
        <p:spPr>
          <a:xfrm>
            <a:off x="885184" y="3940496"/>
            <a:ext cx="4383177" cy="646331"/>
          </a:xfrm>
          <a:prstGeom prst="rect">
            <a:avLst/>
          </a:prstGeom>
          <a:noFill/>
        </p:spPr>
        <p:txBody>
          <a:bodyPr wrap="square" rtlCol="0">
            <a:spAutoFit/>
          </a:bodyPr>
          <a:lstStyle/>
          <a:p>
            <a:r>
              <a:rPr lang="es-ES" sz="1800">
                <a:solidFill>
                  <a:schemeClr val="bg1"/>
                </a:solidFill>
                <a:latin typeface="Segoe UI regular"/>
                <a:cs typeface="Segoe UI Semibold" panose="020B0702040204020203" pitchFamily="34" charset="0"/>
              </a:rPr>
              <a:t>Mejora las </a:t>
            </a:r>
            <a:r>
              <a:rPr lang="es-ES" sz="1800" b="1">
                <a:solidFill>
                  <a:schemeClr val="bg1"/>
                </a:solidFill>
                <a:latin typeface="Segoe UI regular"/>
                <a:cs typeface="Segoe UI Semibold" panose="020B0702040204020203" pitchFamily="34" charset="0"/>
              </a:rPr>
              <a:t>competencias digitales </a:t>
            </a:r>
            <a:r>
              <a:rPr lang="es-ES" sz="1800">
                <a:solidFill>
                  <a:schemeClr val="bg1"/>
                </a:solidFill>
                <a:latin typeface="Segoe UI regular"/>
                <a:cs typeface="Segoe UI Semibold" panose="020B0702040204020203" pitchFamily="34" charset="0"/>
              </a:rPr>
              <a:t>de tu organización</a:t>
            </a:r>
          </a:p>
        </p:txBody>
      </p:sp>
      <p:pic>
        <p:nvPicPr>
          <p:cNvPr id="3" name="Imagen 2">
            <a:extLst>
              <a:ext uri="{FF2B5EF4-FFF2-40B4-BE49-F238E27FC236}">
                <a16:creationId xmlns:a16="http://schemas.microsoft.com/office/drawing/2014/main" id="{171C917E-78A1-4A52-907A-5582F06036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531" y="1400416"/>
            <a:ext cx="2065499" cy="1011867"/>
          </a:xfrm>
          <a:prstGeom prst="rect">
            <a:avLst/>
          </a:prstGeom>
        </p:spPr>
      </p:pic>
      <p:pic>
        <p:nvPicPr>
          <p:cNvPr id="9" name="Imagen 8">
            <a:extLst>
              <a:ext uri="{FF2B5EF4-FFF2-40B4-BE49-F238E27FC236}">
                <a16:creationId xmlns:a16="http://schemas.microsoft.com/office/drawing/2014/main" id="{1D29AA25-3771-4E3A-B8F6-0087D03241E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898" b="19876"/>
          <a:stretch/>
        </p:blipFill>
        <p:spPr>
          <a:xfrm>
            <a:off x="6141404" y="841264"/>
            <a:ext cx="6792276" cy="6719999"/>
          </a:xfrm>
          <a:prstGeom prst="rect">
            <a:avLst/>
          </a:prstGeom>
        </p:spPr>
      </p:pic>
      <p:sp>
        <p:nvSpPr>
          <p:cNvPr id="22" name="Rectángulo 21">
            <a:extLst>
              <a:ext uri="{FF2B5EF4-FFF2-40B4-BE49-F238E27FC236}">
                <a16:creationId xmlns:a16="http://schemas.microsoft.com/office/drawing/2014/main" id="{4F762193-B755-43A4-940E-273E25C091E8}"/>
              </a:ext>
            </a:extLst>
          </p:cNvPr>
          <p:cNvSpPr/>
          <p:nvPr userDrawn="1"/>
        </p:nvSpPr>
        <p:spPr>
          <a:xfrm>
            <a:off x="1" y="5610567"/>
            <a:ext cx="13442949" cy="195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99">
                <a:solidFill>
                  <a:prstClr val="white"/>
                </a:solidFill>
              </a:rPr>
              <a:t>               </a:t>
            </a:r>
          </a:p>
        </p:txBody>
      </p:sp>
      <p:sp>
        <p:nvSpPr>
          <p:cNvPr id="5" name="1 Título"/>
          <p:cNvSpPr>
            <a:spLocks noGrp="1"/>
          </p:cNvSpPr>
          <p:nvPr>
            <p:ph type="ctrTitle" hasCustomPrompt="1"/>
          </p:nvPr>
        </p:nvSpPr>
        <p:spPr>
          <a:xfrm>
            <a:off x="833347" y="6012879"/>
            <a:ext cx="11619910" cy="576064"/>
          </a:xfrm>
        </p:spPr>
        <p:txBody>
          <a:bodyPr>
            <a:noAutofit/>
          </a:bodyPr>
          <a:lstStyle>
            <a:lvl1pPr>
              <a:defRPr sz="3600" spc="300" baseline="0">
                <a:solidFill>
                  <a:srgbClr val="3159B6"/>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sp>
        <p:nvSpPr>
          <p:cNvPr id="8" name="2 Subtítulo"/>
          <p:cNvSpPr>
            <a:spLocks noGrp="1"/>
          </p:cNvSpPr>
          <p:nvPr>
            <p:ph type="subTitle" idx="1"/>
          </p:nvPr>
        </p:nvSpPr>
        <p:spPr>
          <a:xfrm>
            <a:off x="833347" y="6660951"/>
            <a:ext cx="11619910" cy="432048"/>
          </a:xfrm>
        </p:spPr>
        <p:txBody>
          <a:bodyPr anchor="ctr">
            <a:normAutofit/>
          </a:bodyPr>
          <a:lstStyle>
            <a:lvl1pPr marL="0" marR="0" indent="0" algn="l" defTabSz="995548" rtl="0" eaLnBrk="1" fontAlgn="auto" latinLnBrk="0" hangingPunct="1">
              <a:lnSpc>
                <a:spcPct val="100000"/>
              </a:lnSpc>
              <a:spcBef>
                <a:spcPct val="0"/>
              </a:spcBef>
              <a:spcAft>
                <a:spcPts val="0"/>
              </a:spcAft>
              <a:buClrTx/>
              <a:buSzTx/>
              <a:buFontTx/>
              <a:buNone/>
              <a:tabLst/>
              <a:defRPr sz="1499">
                <a:solidFill>
                  <a:schemeClr val="tx1"/>
                </a:solidFill>
              </a:defRPr>
            </a:lvl1pPr>
            <a:lvl2pPr marL="497774" indent="0" algn="ctr">
              <a:buNone/>
              <a:defRPr>
                <a:solidFill>
                  <a:schemeClr val="tx1">
                    <a:tint val="75000"/>
                  </a:schemeClr>
                </a:solidFill>
              </a:defRPr>
            </a:lvl2pPr>
            <a:lvl3pPr marL="995548" indent="0" algn="ctr">
              <a:buNone/>
              <a:defRPr>
                <a:solidFill>
                  <a:schemeClr val="tx1">
                    <a:tint val="75000"/>
                  </a:schemeClr>
                </a:solidFill>
              </a:defRPr>
            </a:lvl3pPr>
            <a:lvl4pPr marL="1493322" indent="0" algn="ctr">
              <a:buNone/>
              <a:defRPr>
                <a:solidFill>
                  <a:schemeClr val="tx1">
                    <a:tint val="75000"/>
                  </a:schemeClr>
                </a:solidFill>
              </a:defRPr>
            </a:lvl4pPr>
            <a:lvl5pPr marL="1991096" indent="0" algn="ctr">
              <a:buNone/>
              <a:defRPr>
                <a:solidFill>
                  <a:schemeClr val="tx1">
                    <a:tint val="75000"/>
                  </a:schemeClr>
                </a:solidFill>
              </a:defRPr>
            </a:lvl5pPr>
            <a:lvl6pPr marL="2488869" indent="0" algn="ctr">
              <a:buNone/>
              <a:defRPr>
                <a:solidFill>
                  <a:schemeClr val="tx1">
                    <a:tint val="75000"/>
                  </a:schemeClr>
                </a:solidFill>
              </a:defRPr>
            </a:lvl6pPr>
            <a:lvl7pPr marL="2986644" indent="0" algn="ctr">
              <a:buNone/>
              <a:defRPr>
                <a:solidFill>
                  <a:schemeClr val="tx1">
                    <a:tint val="75000"/>
                  </a:schemeClr>
                </a:solidFill>
              </a:defRPr>
            </a:lvl7pPr>
            <a:lvl8pPr marL="3484418" indent="0" algn="ctr">
              <a:buNone/>
              <a:defRPr>
                <a:solidFill>
                  <a:schemeClr val="tx1">
                    <a:tint val="75000"/>
                  </a:schemeClr>
                </a:solidFill>
              </a:defRPr>
            </a:lvl8pPr>
            <a:lvl9pPr marL="3982193" indent="0" algn="ctr">
              <a:buNone/>
              <a:defRPr>
                <a:solidFill>
                  <a:schemeClr val="tx1">
                    <a:tint val="75000"/>
                  </a:schemeClr>
                </a:solidFill>
              </a:defRPr>
            </a:lvl9pPr>
          </a:lstStyle>
          <a:p>
            <a:pPr marL="0" marR="0" lvl="0" indent="0" algn="l" defTabSz="995548" rtl="0" eaLnBrk="1" fontAlgn="auto" latinLnBrk="0" hangingPunct="1">
              <a:lnSpc>
                <a:spcPct val="100000"/>
              </a:lnSpc>
              <a:spcBef>
                <a:spcPct val="0"/>
              </a:spcBef>
              <a:spcAft>
                <a:spcPts val="0"/>
              </a:spcAft>
              <a:buClrTx/>
              <a:buSzTx/>
              <a:buFontTx/>
              <a:buNone/>
              <a:tabLst/>
              <a:defRPr/>
            </a:pPr>
            <a:r>
              <a:rPr kumimoji="0" lang="es-ES_tradnl" sz="1499" b="0" i="0" u="none" strike="noStrike" kern="1200" cap="none" spc="0" normalizeH="0" baseline="0" noProof="0">
                <a:ln>
                  <a:noFill/>
                </a:ln>
                <a:solidFill>
                  <a:schemeClr val="tx1"/>
                </a:solidFill>
                <a:effectLst/>
                <a:uLnTx/>
                <a:uFillTx/>
                <a:latin typeface="Segoe UI" pitchFamily="34" charset="0"/>
                <a:cs typeface="Segoe UI" pitchFamily="34" charset="0"/>
              </a:rPr>
              <a:t>Haga clic para modificar el estilo de subtítulo del patrón</a:t>
            </a:r>
            <a:endParaRPr kumimoji="0" lang="es-ES" sz="1499" b="0" i="0" u="none" strike="noStrike" kern="1200" cap="none" spc="0" normalizeH="0" baseline="0" noProof="0">
              <a:ln>
                <a:noFill/>
              </a:ln>
              <a:solidFill>
                <a:schemeClr val="tx1"/>
              </a:solidFill>
              <a:effectLst/>
              <a:uLnTx/>
              <a:uFillTx/>
              <a:latin typeface="Segoe UI" pitchFamily="34" charset="0"/>
              <a:ea typeface="Segoe UI" pitchFamily="34" charset="0"/>
              <a:cs typeface="Segoe UI" pitchFamily="34" charset="0"/>
            </a:endParaRPr>
          </a:p>
        </p:txBody>
      </p:sp>
      <p:sp>
        <p:nvSpPr>
          <p:cNvPr id="23" name="CuadroTexto 22">
            <a:extLst>
              <a:ext uri="{FF2B5EF4-FFF2-40B4-BE49-F238E27FC236}">
                <a16:creationId xmlns:a16="http://schemas.microsoft.com/office/drawing/2014/main" id="{FCCCABD8-BA6A-409D-8C18-D7BC76C0DAA4}"/>
              </a:ext>
            </a:extLst>
          </p:cNvPr>
          <p:cNvSpPr txBox="1"/>
          <p:nvPr userDrawn="1"/>
        </p:nvSpPr>
        <p:spPr>
          <a:xfrm>
            <a:off x="799576" y="2629547"/>
            <a:ext cx="4554394" cy="1323439"/>
          </a:xfrm>
          <a:prstGeom prst="rect">
            <a:avLst/>
          </a:prstGeom>
          <a:noFill/>
        </p:spPr>
        <p:txBody>
          <a:bodyPr wrap="square" rtlCol="0">
            <a:spAutoFit/>
          </a:bodyPr>
          <a:lstStyle/>
          <a:p>
            <a:r>
              <a:rPr lang="es-ES" sz="4000" spc="300">
                <a:solidFill>
                  <a:schemeClr val="tx2">
                    <a:lumMod val="90000"/>
                    <a:lumOff val="10000"/>
                  </a:schemeClr>
                </a:solidFill>
                <a:latin typeface="Bangers" panose="00000500000000000000" pitchFamily="2" charset="0"/>
                <a:cs typeface="Segoe UI Light" panose="020B0502040204020203" pitchFamily="34" charset="0"/>
              </a:rPr>
              <a:t>Conviértete en un Champion Digital!</a:t>
            </a:r>
          </a:p>
        </p:txBody>
      </p:sp>
      <p:sp>
        <p:nvSpPr>
          <p:cNvPr id="20" name="CuadroTexto 19">
            <a:extLst>
              <a:ext uri="{FF2B5EF4-FFF2-40B4-BE49-F238E27FC236}">
                <a16:creationId xmlns:a16="http://schemas.microsoft.com/office/drawing/2014/main" id="{12785E07-978F-4D65-B648-88BC3048BCEC}"/>
              </a:ext>
            </a:extLst>
          </p:cNvPr>
          <p:cNvSpPr txBox="1"/>
          <p:nvPr userDrawn="1"/>
        </p:nvSpPr>
        <p:spPr>
          <a:xfrm>
            <a:off x="795671" y="2599241"/>
            <a:ext cx="5088020" cy="1323439"/>
          </a:xfrm>
          <a:prstGeom prst="rect">
            <a:avLst/>
          </a:prstGeom>
          <a:noFill/>
        </p:spPr>
        <p:txBody>
          <a:bodyPr wrap="square" rtlCol="0">
            <a:spAutoFit/>
          </a:bodyPr>
          <a:lstStyle/>
          <a:p>
            <a:r>
              <a:rPr lang="es-ES" sz="4000" spc="300">
                <a:solidFill>
                  <a:srgbClr val="F14445"/>
                </a:solidFill>
                <a:latin typeface="Bangers" panose="00000500000000000000" pitchFamily="2" charset="0"/>
                <a:cs typeface="Segoe UI Light" panose="020B0502040204020203" pitchFamily="34" charset="0"/>
              </a:rPr>
              <a:t>Conviértete en un Champion Digital!</a:t>
            </a:r>
          </a:p>
        </p:txBody>
      </p:sp>
      <p:pic>
        <p:nvPicPr>
          <p:cNvPr id="11" name="Gráfico 10">
            <a:extLst>
              <a:ext uri="{FF2B5EF4-FFF2-40B4-BE49-F238E27FC236}">
                <a16:creationId xmlns:a16="http://schemas.microsoft.com/office/drawing/2014/main" id="{0868BDF4-AA82-4D15-9600-A5BC58DEFD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0501" y="2199498"/>
            <a:ext cx="805593" cy="716082"/>
          </a:xfrm>
          <a:prstGeom prst="rect">
            <a:avLst/>
          </a:prstGeom>
        </p:spPr>
      </p:pic>
    </p:spTree>
    <p:extLst>
      <p:ext uri="{BB962C8B-B14F-4D97-AF65-F5344CB8AC3E}">
        <p14:creationId xmlns:p14="http://schemas.microsoft.com/office/powerpoint/2010/main" val="67185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ción rojo-verde">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2"/>
            <a:ext cx="6721475" cy="7588777"/>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p>
        </p:txBody>
      </p:sp>
      <p:sp>
        <p:nvSpPr>
          <p:cNvPr id="7" name="6 Rectángulo"/>
          <p:cNvSpPr/>
          <p:nvPr/>
        </p:nvSpPr>
        <p:spPr>
          <a:xfrm>
            <a:off x="3" y="1"/>
            <a:ext cx="6721476" cy="7561263"/>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Segoe UI Symbol" pitchFamily="34" charset="0"/>
              <a:ea typeface="Segoe UI Symbol" pitchFamily="34" charset="0"/>
            </a:endParaRPr>
          </a:p>
        </p:txBody>
      </p:sp>
      <p:sp>
        <p:nvSpPr>
          <p:cNvPr id="8" name="Triángulo isósceles 7"/>
          <p:cNvSpPr/>
          <p:nvPr/>
        </p:nvSpPr>
        <p:spPr>
          <a:xfrm rot="19765711">
            <a:off x="6360981" y="3564608"/>
            <a:ext cx="501175" cy="432048"/>
          </a:xfrm>
          <a:prstGeom prst="triangle">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p>
        </p:txBody>
      </p:sp>
      <p:sp>
        <p:nvSpPr>
          <p:cNvPr id="11" name="Título 1">
            <a:extLst>
              <a:ext uri="{FF2B5EF4-FFF2-40B4-BE49-F238E27FC236}">
                <a16:creationId xmlns:a16="http://schemas.microsoft.com/office/drawing/2014/main" id="{0CF3EB59-ABC2-44F8-8E60-8D23F26029A1}"/>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0" name="Imagen 9">
            <a:extLst>
              <a:ext uri="{FF2B5EF4-FFF2-40B4-BE49-F238E27FC236}">
                <a16:creationId xmlns:a16="http://schemas.microsoft.com/office/drawing/2014/main" id="{1413B7E5-AFF4-4BFF-BDA4-16D8131A7A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1906675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ción amarillo-morado">
    <p:spTree>
      <p:nvGrpSpPr>
        <p:cNvPr id="1" name=""/>
        <p:cNvGrpSpPr/>
        <p:nvPr/>
      </p:nvGrpSpPr>
      <p:grpSpPr>
        <a:xfrm>
          <a:off x="0" y="0"/>
          <a:ext cx="0" cy="0"/>
          <a:chOff x="0" y="0"/>
          <a:chExt cx="0" cy="0"/>
        </a:xfrm>
      </p:grpSpPr>
      <p:sp>
        <p:nvSpPr>
          <p:cNvPr id="11" name="6 Rectángulo"/>
          <p:cNvSpPr/>
          <p:nvPr userDrawn="1"/>
        </p:nvSpPr>
        <p:spPr>
          <a:xfrm>
            <a:off x="1" y="1"/>
            <a:ext cx="6721476" cy="7561263"/>
          </a:xfrm>
          <a:prstGeom prst="rect">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3"/>
            <a:ext cx="6721475" cy="7588777"/>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Rectángulo 8"/>
          <p:cNvSpPr/>
          <p:nvPr userDrawn="1"/>
        </p:nvSpPr>
        <p:spPr>
          <a:xfrm>
            <a:off x="6721474" y="-27515"/>
            <a:ext cx="6721475" cy="7588777"/>
          </a:xfrm>
          <a:prstGeom prst="rect">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Triángulo isósceles 11"/>
          <p:cNvSpPr/>
          <p:nvPr userDrawn="1"/>
        </p:nvSpPr>
        <p:spPr>
          <a:xfrm rot="19765711">
            <a:off x="6365081" y="3550849"/>
            <a:ext cx="501176" cy="432048"/>
          </a:xfrm>
          <a:prstGeom prst="triangle">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Título 1">
            <a:extLst>
              <a:ext uri="{FF2B5EF4-FFF2-40B4-BE49-F238E27FC236}">
                <a16:creationId xmlns:a16="http://schemas.microsoft.com/office/drawing/2014/main" id="{E4078FF1-F3E3-414A-B2C8-88D0D5ADFE2A}"/>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5" name="Imagen 14">
            <a:extLst>
              <a:ext uri="{FF2B5EF4-FFF2-40B4-BE49-F238E27FC236}">
                <a16:creationId xmlns:a16="http://schemas.microsoft.com/office/drawing/2014/main" id="{5B69C1E2-58D0-45FD-8D25-031806B117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422703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ción morado-rojo">
    <p:spTree>
      <p:nvGrpSpPr>
        <p:cNvPr id="1" name=""/>
        <p:cNvGrpSpPr/>
        <p:nvPr/>
      </p:nvGrpSpPr>
      <p:grpSpPr>
        <a:xfrm>
          <a:off x="0" y="0"/>
          <a:ext cx="0" cy="0"/>
          <a:chOff x="0" y="0"/>
          <a:chExt cx="0" cy="0"/>
        </a:xfrm>
      </p:grpSpPr>
      <p:sp>
        <p:nvSpPr>
          <p:cNvPr id="11" name="6 Rectángulo"/>
          <p:cNvSpPr/>
          <p:nvPr userDrawn="1"/>
        </p:nvSpPr>
        <p:spPr>
          <a:xfrm>
            <a:off x="1" y="1"/>
            <a:ext cx="6721476" cy="7561263"/>
          </a:xfrm>
          <a:prstGeom prst="rect">
            <a:avLst/>
          </a:prstGeom>
          <a:solidFill>
            <a:srgbClr val="6A3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3"/>
            <a:ext cx="6721475" cy="7588777"/>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Rectángulo 8"/>
          <p:cNvSpPr/>
          <p:nvPr userDrawn="1"/>
        </p:nvSpPr>
        <p:spPr>
          <a:xfrm>
            <a:off x="6721474" y="-27515"/>
            <a:ext cx="6721475" cy="7588777"/>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Triángulo isósceles 11"/>
          <p:cNvSpPr/>
          <p:nvPr userDrawn="1"/>
        </p:nvSpPr>
        <p:spPr>
          <a:xfrm rot="19765711">
            <a:off x="6365081" y="3550850"/>
            <a:ext cx="501176" cy="432048"/>
          </a:xfrm>
          <a:prstGeom prst="triangle">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Título 1">
            <a:extLst>
              <a:ext uri="{FF2B5EF4-FFF2-40B4-BE49-F238E27FC236}">
                <a16:creationId xmlns:a16="http://schemas.microsoft.com/office/drawing/2014/main" id="{ABB5DFBB-8F0B-4961-B98F-87439AE4DE40}"/>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5" name="Imagen 14">
            <a:extLst>
              <a:ext uri="{FF2B5EF4-FFF2-40B4-BE49-F238E27FC236}">
                <a16:creationId xmlns:a16="http://schemas.microsoft.com/office/drawing/2014/main" id="{14A41BE4-14DB-448C-904E-47CB1E4C8E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2940463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contenido diagonal-rojo">
    <p:spTree>
      <p:nvGrpSpPr>
        <p:cNvPr id="1" name=""/>
        <p:cNvGrpSpPr/>
        <p:nvPr/>
      </p:nvGrpSpPr>
      <p:grpSpPr>
        <a:xfrm>
          <a:off x="0" y="0"/>
          <a:ext cx="0" cy="0"/>
          <a:chOff x="0" y="0"/>
          <a:chExt cx="0" cy="0"/>
        </a:xfrm>
      </p:grpSpPr>
      <p:sp>
        <p:nvSpPr>
          <p:cNvPr id="10" name="6 Rectángulo"/>
          <p:cNvSpPr/>
          <p:nvPr userDrawn="1"/>
        </p:nvSpPr>
        <p:spPr>
          <a:xfrm>
            <a:off x="1" y="1"/>
            <a:ext cx="4900116" cy="7561263"/>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6" name="Marcador de contenido 4"/>
          <p:cNvSpPr>
            <a:spLocks noGrp="1"/>
          </p:cNvSpPr>
          <p:nvPr>
            <p:ph sz="quarter" idx="11"/>
          </p:nvPr>
        </p:nvSpPr>
        <p:spPr>
          <a:xfrm>
            <a:off x="7153276" y="684287"/>
            <a:ext cx="5724525" cy="6121326"/>
          </a:xfrm>
        </p:spPr>
        <p:txBody>
          <a:bodyPr/>
          <a:lstStyle>
            <a:lvl5pPr>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Triángulo rectángulo 8">
            <a:extLst>
              <a:ext uri="{FF2B5EF4-FFF2-40B4-BE49-F238E27FC236}">
                <a16:creationId xmlns:a16="http://schemas.microsoft.com/office/drawing/2014/main" id="{8F7E16A4-AD6C-47E3-AF83-D60CC9DB0970}"/>
              </a:ext>
            </a:extLst>
          </p:cNvPr>
          <p:cNvSpPr/>
          <p:nvPr userDrawn="1"/>
        </p:nvSpPr>
        <p:spPr>
          <a:xfrm>
            <a:off x="4900117" y="0"/>
            <a:ext cx="3211285" cy="7561263"/>
          </a:xfrm>
          <a:prstGeom prst="rtTriangle">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14">
            <a:extLst>
              <a:ext uri="{FF2B5EF4-FFF2-40B4-BE49-F238E27FC236}">
                <a16:creationId xmlns:a16="http://schemas.microsoft.com/office/drawing/2014/main" id="{7DE65AA6-C55B-4B10-8F69-417AB4CA14A5}"/>
              </a:ext>
            </a:extLst>
          </p:cNvPr>
          <p:cNvCxnSpPr>
            <a:cxnSpLocks/>
          </p:cNvCxnSpPr>
          <p:nvPr userDrawn="1"/>
        </p:nvCxnSpPr>
        <p:spPr>
          <a:xfrm>
            <a:off x="4900117" y="-39348"/>
            <a:ext cx="3211285" cy="763326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8BDE7090-A76F-421F-B91D-3084C49C37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
        <p:nvSpPr>
          <p:cNvPr id="22" name="Título 1">
            <a:extLst>
              <a:ext uri="{FF2B5EF4-FFF2-40B4-BE49-F238E27FC236}">
                <a16:creationId xmlns:a16="http://schemas.microsoft.com/office/drawing/2014/main" id="{7C38A976-376F-4B90-8B66-580F4BD44CCD}"/>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a:t>
            </a:r>
            <a:br>
              <a:rPr lang="es-ES_tradnl"/>
            </a:br>
            <a:r>
              <a:rPr lang="es-ES_tradnl"/>
              <a:t>el estilo de título del patrón</a:t>
            </a:r>
            <a:endParaRPr lang="es-ES"/>
          </a:p>
        </p:txBody>
      </p:sp>
    </p:spTree>
    <p:extLst>
      <p:ext uri="{BB962C8B-B14F-4D97-AF65-F5344CB8AC3E}">
        <p14:creationId xmlns:p14="http://schemas.microsoft.com/office/powerpoint/2010/main" val="683285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contenido diagonal-amarillo">
    <p:spTree>
      <p:nvGrpSpPr>
        <p:cNvPr id="1" name=""/>
        <p:cNvGrpSpPr/>
        <p:nvPr/>
      </p:nvGrpSpPr>
      <p:grpSpPr>
        <a:xfrm>
          <a:off x="0" y="0"/>
          <a:ext cx="0" cy="0"/>
          <a:chOff x="0" y="0"/>
          <a:chExt cx="0" cy="0"/>
        </a:xfrm>
      </p:grpSpPr>
      <p:sp>
        <p:nvSpPr>
          <p:cNvPr id="10" name="6 Rectángulo"/>
          <p:cNvSpPr/>
          <p:nvPr userDrawn="1"/>
        </p:nvSpPr>
        <p:spPr>
          <a:xfrm>
            <a:off x="1" y="1"/>
            <a:ext cx="4900116" cy="7561263"/>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6" name="Marcador de contenido 4"/>
          <p:cNvSpPr>
            <a:spLocks noGrp="1"/>
          </p:cNvSpPr>
          <p:nvPr>
            <p:ph sz="quarter" idx="11"/>
          </p:nvPr>
        </p:nvSpPr>
        <p:spPr>
          <a:xfrm>
            <a:off x="7153276" y="684287"/>
            <a:ext cx="5724525" cy="6121326"/>
          </a:xfrm>
        </p:spPr>
        <p:txBody>
          <a:bodyPr/>
          <a:lstStyle>
            <a:lvl5pPr>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Triángulo rectángulo 8">
            <a:extLst>
              <a:ext uri="{FF2B5EF4-FFF2-40B4-BE49-F238E27FC236}">
                <a16:creationId xmlns:a16="http://schemas.microsoft.com/office/drawing/2014/main" id="{8F7E16A4-AD6C-47E3-AF83-D60CC9DB0970}"/>
              </a:ext>
            </a:extLst>
          </p:cNvPr>
          <p:cNvSpPr/>
          <p:nvPr userDrawn="1"/>
        </p:nvSpPr>
        <p:spPr>
          <a:xfrm>
            <a:off x="4900117" y="0"/>
            <a:ext cx="3211285" cy="7561263"/>
          </a:xfrm>
          <a:prstGeom prst="rtTriangle">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14">
            <a:extLst>
              <a:ext uri="{FF2B5EF4-FFF2-40B4-BE49-F238E27FC236}">
                <a16:creationId xmlns:a16="http://schemas.microsoft.com/office/drawing/2014/main" id="{7DE65AA6-C55B-4B10-8F69-417AB4CA14A5}"/>
              </a:ext>
            </a:extLst>
          </p:cNvPr>
          <p:cNvCxnSpPr>
            <a:cxnSpLocks/>
          </p:cNvCxnSpPr>
          <p:nvPr userDrawn="1"/>
        </p:nvCxnSpPr>
        <p:spPr>
          <a:xfrm>
            <a:off x="4900117" y="-39348"/>
            <a:ext cx="3211285" cy="763326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B6C3F39A-7520-4374-8495-ABF44AD9B6C0}"/>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a:t>
            </a:r>
            <a:br>
              <a:rPr lang="es-ES_tradnl"/>
            </a:br>
            <a:r>
              <a:rPr lang="es-ES_tradnl"/>
              <a:t>el estilo de título del patrón</a:t>
            </a:r>
            <a:endParaRPr lang="es-ES"/>
          </a:p>
        </p:txBody>
      </p:sp>
      <p:pic>
        <p:nvPicPr>
          <p:cNvPr id="8" name="Imagen 7">
            <a:extLst>
              <a:ext uri="{FF2B5EF4-FFF2-40B4-BE49-F238E27FC236}">
                <a16:creationId xmlns:a16="http://schemas.microsoft.com/office/drawing/2014/main" id="{3628F3E4-D0CF-42BE-B16D-CC11FB99F9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2185232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y contenido diagonal-morado">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19E11FFC-37F2-47C3-9693-E28D52F2F4FF}"/>
              </a:ext>
            </a:extLst>
          </p:cNvPr>
          <p:cNvSpPr/>
          <p:nvPr userDrawn="1"/>
        </p:nvSpPr>
        <p:spPr>
          <a:xfrm>
            <a:off x="11389361" y="6805613"/>
            <a:ext cx="2053590" cy="755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6 Rectángulo"/>
          <p:cNvSpPr/>
          <p:nvPr userDrawn="1"/>
        </p:nvSpPr>
        <p:spPr>
          <a:xfrm>
            <a:off x="1" y="1"/>
            <a:ext cx="4900116" cy="7561263"/>
          </a:xfrm>
          <a:prstGeom prst="rect">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6" name="Marcador de contenido 4"/>
          <p:cNvSpPr>
            <a:spLocks noGrp="1"/>
          </p:cNvSpPr>
          <p:nvPr>
            <p:ph sz="quarter" idx="11"/>
          </p:nvPr>
        </p:nvSpPr>
        <p:spPr>
          <a:xfrm>
            <a:off x="7153276" y="684287"/>
            <a:ext cx="5724525" cy="6121326"/>
          </a:xfrm>
        </p:spPr>
        <p:txBody>
          <a:bodyPr/>
          <a:lstStyle>
            <a:lvl5pPr>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Triángulo rectángulo 8">
            <a:extLst>
              <a:ext uri="{FF2B5EF4-FFF2-40B4-BE49-F238E27FC236}">
                <a16:creationId xmlns:a16="http://schemas.microsoft.com/office/drawing/2014/main" id="{8F7E16A4-AD6C-47E3-AF83-D60CC9DB0970}"/>
              </a:ext>
            </a:extLst>
          </p:cNvPr>
          <p:cNvSpPr/>
          <p:nvPr userDrawn="1"/>
        </p:nvSpPr>
        <p:spPr>
          <a:xfrm>
            <a:off x="4900117" y="0"/>
            <a:ext cx="3211285" cy="7561263"/>
          </a:xfrm>
          <a:prstGeom prst="rtTriangle">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14">
            <a:extLst>
              <a:ext uri="{FF2B5EF4-FFF2-40B4-BE49-F238E27FC236}">
                <a16:creationId xmlns:a16="http://schemas.microsoft.com/office/drawing/2014/main" id="{7DE65AA6-C55B-4B10-8F69-417AB4CA14A5}"/>
              </a:ext>
            </a:extLst>
          </p:cNvPr>
          <p:cNvCxnSpPr>
            <a:cxnSpLocks/>
          </p:cNvCxnSpPr>
          <p:nvPr userDrawn="1"/>
        </p:nvCxnSpPr>
        <p:spPr>
          <a:xfrm>
            <a:off x="4900117" y="-39348"/>
            <a:ext cx="3211285" cy="763326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4DBADD9D-1C5F-46B9-88C2-339B5F203363}"/>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a:t>
            </a:r>
            <a:br>
              <a:rPr lang="es-ES_tradnl"/>
            </a:br>
            <a:r>
              <a:rPr lang="es-ES_tradnl"/>
              <a:t>el estilo de título del patrón</a:t>
            </a:r>
            <a:endParaRPr lang="es-ES"/>
          </a:p>
        </p:txBody>
      </p:sp>
      <p:pic>
        <p:nvPicPr>
          <p:cNvPr id="12" name="Imagen 11">
            <a:extLst>
              <a:ext uri="{FF2B5EF4-FFF2-40B4-BE49-F238E27FC236}">
                <a16:creationId xmlns:a16="http://schemas.microsoft.com/office/drawing/2014/main" id="{B4B553EF-9AD6-477C-92F4-F41BAB19B7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3571590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y contenido diagonal-azul">
    <p:spTree>
      <p:nvGrpSpPr>
        <p:cNvPr id="1" name=""/>
        <p:cNvGrpSpPr/>
        <p:nvPr/>
      </p:nvGrpSpPr>
      <p:grpSpPr>
        <a:xfrm>
          <a:off x="0" y="0"/>
          <a:ext cx="0" cy="0"/>
          <a:chOff x="0" y="0"/>
          <a:chExt cx="0" cy="0"/>
        </a:xfrm>
      </p:grpSpPr>
      <p:sp>
        <p:nvSpPr>
          <p:cNvPr id="10" name="6 Rectángulo"/>
          <p:cNvSpPr/>
          <p:nvPr userDrawn="1"/>
        </p:nvSpPr>
        <p:spPr>
          <a:xfrm>
            <a:off x="1" y="1"/>
            <a:ext cx="4900116" cy="7561263"/>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6" name="Marcador de contenido 4"/>
          <p:cNvSpPr>
            <a:spLocks noGrp="1"/>
          </p:cNvSpPr>
          <p:nvPr>
            <p:ph sz="quarter" idx="11"/>
          </p:nvPr>
        </p:nvSpPr>
        <p:spPr>
          <a:xfrm>
            <a:off x="7153276" y="684287"/>
            <a:ext cx="5724525" cy="6121326"/>
          </a:xfrm>
        </p:spPr>
        <p:txBody>
          <a:bodyPr/>
          <a:lstStyle>
            <a:lvl5pPr>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Triángulo rectángulo 8">
            <a:extLst>
              <a:ext uri="{FF2B5EF4-FFF2-40B4-BE49-F238E27FC236}">
                <a16:creationId xmlns:a16="http://schemas.microsoft.com/office/drawing/2014/main" id="{8F7E16A4-AD6C-47E3-AF83-D60CC9DB0970}"/>
              </a:ext>
            </a:extLst>
          </p:cNvPr>
          <p:cNvSpPr/>
          <p:nvPr userDrawn="1"/>
        </p:nvSpPr>
        <p:spPr>
          <a:xfrm>
            <a:off x="4900117" y="0"/>
            <a:ext cx="3211285" cy="7561263"/>
          </a:xfrm>
          <a:prstGeom prst="rtTriangle">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14">
            <a:extLst>
              <a:ext uri="{FF2B5EF4-FFF2-40B4-BE49-F238E27FC236}">
                <a16:creationId xmlns:a16="http://schemas.microsoft.com/office/drawing/2014/main" id="{7DE65AA6-C55B-4B10-8F69-417AB4CA14A5}"/>
              </a:ext>
            </a:extLst>
          </p:cNvPr>
          <p:cNvCxnSpPr>
            <a:cxnSpLocks/>
          </p:cNvCxnSpPr>
          <p:nvPr userDrawn="1"/>
        </p:nvCxnSpPr>
        <p:spPr>
          <a:xfrm>
            <a:off x="4900117" y="-39348"/>
            <a:ext cx="3211285" cy="763326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E5C22800-2152-4AEB-B26E-FD1A59CB3591}"/>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a:t>
            </a:r>
            <a:br>
              <a:rPr lang="es-ES_tradnl"/>
            </a:br>
            <a:r>
              <a:rPr lang="es-ES_tradnl"/>
              <a:t>el estilo de título del patrón</a:t>
            </a:r>
            <a:endParaRPr lang="es-ES"/>
          </a:p>
        </p:txBody>
      </p:sp>
      <p:pic>
        <p:nvPicPr>
          <p:cNvPr id="13" name="Imagen 12">
            <a:extLst>
              <a:ext uri="{FF2B5EF4-FFF2-40B4-BE49-F238E27FC236}">
                <a16:creationId xmlns:a16="http://schemas.microsoft.com/office/drawing/2014/main" id="{CC897A09-8413-420F-8198-F51A8864F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4282169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contenido diagonal-verde">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19E11FFC-37F2-47C3-9693-E28D52F2F4FF}"/>
              </a:ext>
            </a:extLst>
          </p:cNvPr>
          <p:cNvSpPr/>
          <p:nvPr userDrawn="1"/>
        </p:nvSpPr>
        <p:spPr>
          <a:xfrm>
            <a:off x="11389361" y="6805613"/>
            <a:ext cx="2053590" cy="755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6 Rectángulo"/>
          <p:cNvSpPr/>
          <p:nvPr userDrawn="1"/>
        </p:nvSpPr>
        <p:spPr>
          <a:xfrm>
            <a:off x="1" y="1"/>
            <a:ext cx="4900116" cy="7561263"/>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6" name="Marcador de contenido 4"/>
          <p:cNvSpPr>
            <a:spLocks noGrp="1"/>
          </p:cNvSpPr>
          <p:nvPr>
            <p:ph sz="quarter" idx="11"/>
          </p:nvPr>
        </p:nvSpPr>
        <p:spPr>
          <a:xfrm>
            <a:off x="7153276" y="684287"/>
            <a:ext cx="5724525" cy="6121326"/>
          </a:xfrm>
        </p:spPr>
        <p:txBody>
          <a:bodyPr/>
          <a:lstStyle>
            <a:lvl5pPr>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Triángulo rectángulo 8">
            <a:extLst>
              <a:ext uri="{FF2B5EF4-FFF2-40B4-BE49-F238E27FC236}">
                <a16:creationId xmlns:a16="http://schemas.microsoft.com/office/drawing/2014/main" id="{8F7E16A4-AD6C-47E3-AF83-D60CC9DB0970}"/>
              </a:ext>
            </a:extLst>
          </p:cNvPr>
          <p:cNvSpPr/>
          <p:nvPr userDrawn="1"/>
        </p:nvSpPr>
        <p:spPr>
          <a:xfrm>
            <a:off x="4900117" y="0"/>
            <a:ext cx="3211285" cy="7561263"/>
          </a:xfrm>
          <a:prstGeom prst="rtTriangle">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14">
            <a:extLst>
              <a:ext uri="{FF2B5EF4-FFF2-40B4-BE49-F238E27FC236}">
                <a16:creationId xmlns:a16="http://schemas.microsoft.com/office/drawing/2014/main" id="{7DE65AA6-C55B-4B10-8F69-417AB4CA14A5}"/>
              </a:ext>
            </a:extLst>
          </p:cNvPr>
          <p:cNvCxnSpPr>
            <a:cxnSpLocks/>
          </p:cNvCxnSpPr>
          <p:nvPr userDrawn="1"/>
        </p:nvCxnSpPr>
        <p:spPr>
          <a:xfrm>
            <a:off x="4900117" y="-39348"/>
            <a:ext cx="3211285" cy="763326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886F2C5D-B372-404B-8FA0-A19BCC8983D2}"/>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a:t>
            </a:r>
            <a:br>
              <a:rPr lang="es-ES_tradnl"/>
            </a:br>
            <a:r>
              <a:rPr lang="es-ES_tradnl"/>
              <a:t>el estilo de título del patrón</a:t>
            </a:r>
            <a:endParaRPr lang="es-ES"/>
          </a:p>
        </p:txBody>
      </p:sp>
      <p:pic>
        <p:nvPicPr>
          <p:cNvPr id="12" name="Imagen 11">
            <a:extLst>
              <a:ext uri="{FF2B5EF4-FFF2-40B4-BE49-F238E27FC236}">
                <a16:creationId xmlns:a16="http://schemas.microsoft.com/office/drawing/2014/main" id="{417313C6-7CC8-4A89-A891-F170DBF7E0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499089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ido fondo rojo+bocadill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7356257" y="972342"/>
            <a:ext cx="5484699"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2" name="Gráfico 1">
            <a:extLst>
              <a:ext uri="{FF2B5EF4-FFF2-40B4-BE49-F238E27FC236}">
                <a16:creationId xmlns:a16="http://schemas.microsoft.com/office/drawing/2014/main" id="{99319127-F76B-472C-A9A2-64798E3B8B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94" y="1374803"/>
            <a:ext cx="5695423" cy="4811651"/>
          </a:xfrm>
          <a:prstGeom prst="rect">
            <a:avLst/>
          </a:prstGeom>
        </p:spPr>
      </p:pic>
      <p:sp>
        <p:nvSpPr>
          <p:cNvPr id="6" name="1 Marcador de título"/>
          <p:cNvSpPr>
            <a:spLocks noGrp="1"/>
          </p:cNvSpPr>
          <p:nvPr>
            <p:ph type="title" hasCustomPrompt="1"/>
          </p:nvPr>
        </p:nvSpPr>
        <p:spPr>
          <a:xfrm>
            <a:off x="1353351" y="2481943"/>
            <a:ext cx="4192708" cy="1730127"/>
          </a:xfrm>
          <a:prstGeom prst="rect">
            <a:avLst/>
          </a:prstGeom>
        </p:spPr>
        <p:txBody>
          <a:bodyPr vert="horz" lIns="99569" tIns="49785" rIns="99569" bIns="49785" rtlCol="0" anchor="ctr">
            <a:normAutofit/>
          </a:bodyPr>
          <a:lstStyle>
            <a:lvl1pPr>
              <a:defRPr spc="300">
                <a:solidFill>
                  <a:schemeClr val="tx1">
                    <a:lumMod val="85000"/>
                    <a:lumOff val="15000"/>
                  </a:schemeClr>
                </a:solidFill>
                <a:latin typeface="Bangers" panose="00000500000000000000" pitchFamily="2" charset="0"/>
              </a:defRPr>
            </a:lvl1pPr>
          </a:lstStyle>
          <a:p>
            <a:r>
              <a:rPr lang="es-ES_tradnl"/>
              <a:t>Haga </a:t>
            </a:r>
            <a:r>
              <a:rPr lang="es-ES_tradnl" err="1"/>
              <a:t>click</a:t>
            </a:r>
            <a:r>
              <a:rPr lang="es-ES_tradnl"/>
              <a:t> para </a:t>
            </a:r>
            <a:br>
              <a:rPr lang="es-ES_tradnl"/>
            </a:br>
            <a:r>
              <a:rPr lang="es-ES_tradnl"/>
              <a:t>modificar el estilo </a:t>
            </a:r>
            <a:br>
              <a:rPr lang="es-ES_tradnl"/>
            </a:br>
            <a:r>
              <a:rPr lang="es-ES_tradnl"/>
              <a:t>de título del patrón</a:t>
            </a:r>
            <a:endParaRPr lang="es-ES"/>
          </a:p>
        </p:txBody>
      </p:sp>
      <p:pic>
        <p:nvPicPr>
          <p:cNvPr id="9" name="Imagen 8">
            <a:extLst>
              <a:ext uri="{FF2B5EF4-FFF2-40B4-BE49-F238E27FC236}">
                <a16:creationId xmlns:a16="http://schemas.microsoft.com/office/drawing/2014/main" id="{0826BF51-18E2-4CA4-A346-8401A183A5E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4218299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ido fondo amarillo+bocadill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7356257" y="972342"/>
            <a:ext cx="5484699"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2" name="Gráfico 1">
            <a:extLst>
              <a:ext uri="{FF2B5EF4-FFF2-40B4-BE49-F238E27FC236}">
                <a16:creationId xmlns:a16="http://schemas.microsoft.com/office/drawing/2014/main" id="{99319127-F76B-472C-A9A2-64798E3B8B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94" y="1374803"/>
            <a:ext cx="5695423" cy="4811651"/>
          </a:xfrm>
          <a:prstGeom prst="rect">
            <a:avLst/>
          </a:prstGeom>
        </p:spPr>
      </p:pic>
      <p:sp>
        <p:nvSpPr>
          <p:cNvPr id="6" name="1 Marcador de título"/>
          <p:cNvSpPr>
            <a:spLocks noGrp="1"/>
          </p:cNvSpPr>
          <p:nvPr>
            <p:ph type="title" hasCustomPrompt="1"/>
          </p:nvPr>
        </p:nvSpPr>
        <p:spPr>
          <a:xfrm>
            <a:off x="1353351" y="2481943"/>
            <a:ext cx="4192708" cy="1730127"/>
          </a:xfrm>
          <a:prstGeom prst="rect">
            <a:avLst/>
          </a:prstGeom>
        </p:spPr>
        <p:txBody>
          <a:bodyPr vert="horz" lIns="99569" tIns="49785" rIns="99569" bIns="49785" rtlCol="0" anchor="ctr">
            <a:normAutofit/>
          </a:bodyPr>
          <a:lstStyle>
            <a:lvl1pPr>
              <a:defRPr spc="300">
                <a:solidFill>
                  <a:schemeClr val="tx1">
                    <a:lumMod val="85000"/>
                    <a:lumOff val="15000"/>
                  </a:schemeClr>
                </a:solidFill>
                <a:latin typeface="Bangers" panose="00000500000000000000" pitchFamily="2" charset="0"/>
              </a:defRPr>
            </a:lvl1pPr>
          </a:lstStyle>
          <a:p>
            <a:r>
              <a:rPr lang="es-ES_tradnl"/>
              <a:t>Haga </a:t>
            </a:r>
            <a:r>
              <a:rPr lang="es-ES_tradnl" err="1"/>
              <a:t>click</a:t>
            </a:r>
            <a:r>
              <a:rPr lang="es-ES_tradnl"/>
              <a:t> para </a:t>
            </a:r>
            <a:br>
              <a:rPr lang="es-ES_tradnl"/>
            </a:br>
            <a:r>
              <a:rPr lang="es-ES_tradnl"/>
              <a:t>modificar el estilo </a:t>
            </a:r>
            <a:br>
              <a:rPr lang="es-ES_tradnl"/>
            </a:br>
            <a:r>
              <a:rPr lang="es-ES_tradnl"/>
              <a:t>de título del patrón</a:t>
            </a:r>
            <a:endParaRPr lang="es-ES"/>
          </a:p>
        </p:txBody>
      </p:sp>
      <p:pic>
        <p:nvPicPr>
          <p:cNvPr id="9" name="Imagen 8">
            <a:extLst>
              <a:ext uri="{FF2B5EF4-FFF2-40B4-BE49-F238E27FC236}">
                <a16:creationId xmlns:a16="http://schemas.microsoft.com/office/drawing/2014/main" id="{EE96F2B4-7052-4800-AE9C-96D3A368EF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382196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ido fondo roj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6" name="1 Marcador de título"/>
          <p:cNvSpPr>
            <a:spLocks noGrp="1"/>
          </p:cNvSpPr>
          <p:nvPr>
            <p:ph type="title" hasCustomPrompt="1"/>
          </p:nvPr>
        </p:nvSpPr>
        <p:spPr>
          <a:xfrm>
            <a:off x="620334" y="302801"/>
            <a:ext cx="12220621" cy="741526"/>
          </a:xfrm>
          <a:prstGeom prst="rect">
            <a:avLst/>
          </a:prstGeom>
        </p:spPr>
        <p:txBody>
          <a:bodyPr vert="horz" lIns="99569" tIns="49785" rIns="99569" bIns="49785" rtlCol="0" anchor="ctr">
            <a:normAutofit/>
          </a:bodyPr>
          <a:lstStyle>
            <a:lvl1pPr>
              <a:defRPr spc="300">
                <a:solidFill>
                  <a:schemeClr val="bg1"/>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sp>
        <p:nvSpPr>
          <p:cNvPr id="7" name="Marcador de contenido 6"/>
          <p:cNvSpPr>
            <a:spLocks noGrp="1"/>
          </p:cNvSpPr>
          <p:nvPr>
            <p:ph sz="quarter" idx="11"/>
          </p:nvPr>
        </p:nvSpPr>
        <p:spPr>
          <a:xfrm>
            <a:off x="610393" y="1260475"/>
            <a:ext cx="12222163"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10" name="Imagen 9">
            <a:extLst>
              <a:ext uri="{FF2B5EF4-FFF2-40B4-BE49-F238E27FC236}">
                <a16:creationId xmlns:a16="http://schemas.microsoft.com/office/drawing/2014/main" id="{00D846C9-F0CF-49DA-A3EE-DE852C35AA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3019249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ido fondo morado+bocadill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7356257" y="972342"/>
            <a:ext cx="5484699"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2" name="Gráfico 1">
            <a:extLst>
              <a:ext uri="{FF2B5EF4-FFF2-40B4-BE49-F238E27FC236}">
                <a16:creationId xmlns:a16="http://schemas.microsoft.com/office/drawing/2014/main" id="{99319127-F76B-472C-A9A2-64798E3B8B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94" y="1374803"/>
            <a:ext cx="5695423" cy="4811651"/>
          </a:xfrm>
          <a:prstGeom prst="rect">
            <a:avLst/>
          </a:prstGeom>
        </p:spPr>
      </p:pic>
      <p:sp>
        <p:nvSpPr>
          <p:cNvPr id="6" name="1 Marcador de título"/>
          <p:cNvSpPr>
            <a:spLocks noGrp="1"/>
          </p:cNvSpPr>
          <p:nvPr>
            <p:ph type="title" hasCustomPrompt="1"/>
          </p:nvPr>
        </p:nvSpPr>
        <p:spPr>
          <a:xfrm>
            <a:off x="1353351" y="2481943"/>
            <a:ext cx="4192708" cy="1730127"/>
          </a:xfrm>
          <a:prstGeom prst="rect">
            <a:avLst/>
          </a:prstGeom>
        </p:spPr>
        <p:txBody>
          <a:bodyPr vert="horz" lIns="99569" tIns="49785" rIns="99569" bIns="49785" rtlCol="0" anchor="ctr">
            <a:normAutofit/>
          </a:bodyPr>
          <a:lstStyle>
            <a:lvl1pPr>
              <a:defRPr spc="300">
                <a:solidFill>
                  <a:schemeClr val="tx1">
                    <a:lumMod val="85000"/>
                    <a:lumOff val="15000"/>
                  </a:schemeClr>
                </a:solidFill>
                <a:latin typeface="Bangers" panose="00000500000000000000" pitchFamily="2" charset="0"/>
              </a:defRPr>
            </a:lvl1pPr>
          </a:lstStyle>
          <a:p>
            <a:r>
              <a:rPr lang="es-ES_tradnl"/>
              <a:t>Haga </a:t>
            </a:r>
            <a:r>
              <a:rPr lang="es-ES_tradnl" err="1"/>
              <a:t>click</a:t>
            </a:r>
            <a:r>
              <a:rPr lang="es-ES_tradnl"/>
              <a:t> para </a:t>
            </a:r>
            <a:br>
              <a:rPr lang="es-ES_tradnl"/>
            </a:br>
            <a:r>
              <a:rPr lang="es-ES_tradnl"/>
              <a:t>modificar el estilo </a:t>
            </a:r>
            <a:br>
              <a:rPr lang="es-ES_tradnl"/>
            </a:br>
            <a:r>
              <a:rPr lang="es-ES_tradnl"/>
              <a:t>de título del patrón</a:t>
            </a:r>
            <a:endParaRPr lang="es-ES"/>
          </a:p>
        </p:txBody>
      </p:sp>
      <p:pic>
        <p:nvPicPr>
          <p:cNvPr id="9" name="Imagen 8">
            <a:extLst>
              <a:ext uri="{FF2B5EF4-FFF2-40B4-BE49-F238E27FC236}">
                <a16:creationId xmlns:a16="http://schemas.microsoft.com/office/drawing/2014/main" id="{99E88875-1FB2-4F7A-8448-9453615C57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425644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ido fondo azul+bocadill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7356257" y="972342"/>
            <a:ext cx="5484699"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2" name="Gráfico 1">
            <a:extLst>
              <a:ext uri="{FF2B5EF4-FFF2-40B4-BE49-F238E27FC236}">
                <a16:creationId xmlns:a16="http://schemas.microsoft.com/office/drawing/2014/main" id="{99319127-F76B-472C-A9A2-64798E3B8B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94" y="1374803"/>
            <a:ext cx="5695423" cy="4811651"/>
          </a:xfrm>
          <a:prstGeom prst="rect">
            <a:avLst/>
          </a:prstGeom>
        </p:spPr>
      </p:pic>
      <p:sp>
        <p:nvSpPr>
          <p:cNvPr id="6" name="1 Marcador de título"/>
          <p:cNvSpPr>
            <a:spLocks noGrp="1"/>
          </p:cNvSpPr>
          <p:nvPr>
            <p:ph type="title" hasCustomPrompt="1"/>
          </p:nvPr>
        </p:nvSpPr>
        <p:spPr>
          <a:xfrm>
            <a:off x="1353351" y="2481943"/>
            <a:ext cx="4192708" cy="1730127"/>
          </a:xfrm>
          <a:prstGeom prst="rect">
            <a:avLst/>
          </a:prstGeom>
        </p:spPr>
        <p:txBody>
          <a:bodyPr vert="horz" lIns="99569" tIns="49785" rIns="99569" bIns="49785" rtlCol="0" anchor="ctr">
            <a:normAutofit/>
          </a:bodyPr>
          <a:lstStyle>
            <a:lvl1pPr>
              <a:defRPr spc="300">
                <a:solidFill>
                  <a:schemeClr val="tx1">
                    <a:lumMod val="85000"/>
                    <a:lumOff val="15000"/>
                  </a:schemeClr>
                </a:solidFill>
                <a:latin typeface="Bangers" panose="00000500000000000000" pitchFamily="2" charset="0"/>
              </a:defRPr>
            </a:lvl1pPr>
          </a:lstStyle>
          <a:p>
            <a:r>
              <a:rPr lang="es-ES_tradnl"/>
              <a:t>Haga </a:t>
            </a:r>
            <a:r>
              <a:rPr lang="es-ES_tradnl" err="1"/>
              <a:t>click</a:t>
            </a:r>
            <a:r>
              <a:rPr lang="es-ES_tradnl"/>
              <a:t> para </a:t>
            </a:r>
            <a:br>
              <a:rPr lang="es-ES_tradnl"/>
            </a:br>
            <a:r>
              <a:rPr lang="es-ES_tradnl"/>
              <a:t>modificar el estilo </a:t>
            </a:r>
            <a:br>
              <a:rPr lang="es-ES_tradnl"/>
            </a:br>
            <a:r>
              <a:rPr lang="es-ES_tradnl"/>
              <a:t>de título del patrón</a:t>
            </a:r>
            <a:endParaRPr lang="es-ES"/>
          </a:p>
        </p:txBody>
      </p:sp>
      <p:pic>
        <p:nvPicPr>
          <p:cNvPr id="9" name="Imagen 8">
            <a:extLst>
              <a:ext uri="{FF2B5EF4-FFF2-40B4-BE49-F238E27FC236}">
                <a16:creationId xmlns:a16="http://schemas.microsoft.com/office/drawing/2014/main" id="{6496D2CA-FD4D-4D56-953F-73EAD0920A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147726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ido fondo verde+bocadill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7356257" y="972342"/>
            <a:ext cx="5484699"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2" name="Gráfico 1">
            <a:extLst>
              <a:ext uri="{FF2B5EF4-FFF2-40B4-BE49-F238E27FC236}">
                <a16:creationId xmlns:a16="http://schemas.microsoft.com/office/drawing/2014/main" id="{99319127-F76B-472C-A9A2-64798E3B8B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994" y="1374803"/>
            <a:ext cx="5695423" cy="4811651"/>
          </a:xfrm>
          <a:prstGeom prst="rect">
            <a:avLst/>
          </a:prstGeom>
        </p:spPr>
      </p:pic>
      <p:sp>
        <p:nvSpPr>
          <p:cNvPr id="6" name="1 Marcador de título"/>
          <p:cNvSpPr>
            <a:spLocks noGrp="1"/>
          </p:cNvSpPr>
          <p:nvPr>
            <p:ph type="title" hasCustomPrompt="1"/>
          </p:nvPr>
        </p:nvSpPr>
        <p:spPr>
          <a:xfrm>
            <a:off x="1353351" y="2481943"/>
            <a:ext cx="4192708" cy="1730127"/>
          </a:xfrm>
          <a:prstGeom prst="rect">
            <a:avLst/>
          </a:prstGeom>
        </p:spPr>
        <p:txBody>
          <a:bodyPr vert="horz" lIns="99569" tIns="49785" rIns="99569" bIns="49785" rtlCol="0" anchor="ctr">
            <a:normAutofit/>
          </a:bodyPr>
          <a:lstStyle>
            <a:lvl1pPr>
              <a:defRPr spc="300">
                <a:solidFill>
                  <a:schemeClr val="tx1">
                    <a:lumMod val="85000"/>
                    <a:lumOff val="15000"/>
                  </a:schemeClr>
                </a:solidFill>
                <a:latin typeface="Bangers" panose="00000500000000000000" pitchFamily="2" charset="0"/>
              </a:defRPr>
            </a:lvl1pPr>
          </a:lstStyle>
          <a:p>
            <a:r>
              <a:rPr lang="es-ES_tradnl"/>
              <a:t>Haga </a:t>
            </a:r>
            <a:r>
              <a:rPr lang="es-ES_tradnl" err="1"/>
              <a:t>click</a:t>
            </a:r>
            <a:r>
              <a:rPr lang="es-ES_tradnl"/>
              <a:t> para </a:t>
            </a:r>
            <a:br>
              <a:rPr lang="es-ES_tradnl"/>
            </a:br>
            <a:r>
              <a:rPr lang="es-ES_tradnl"/>
              <a:t>modificar el estilo </a:t>
            </a:r>
            <a:br>
              <a:rPr lang="es-ES_tradnl"/>
            </a:br>
            <a:r>
              <a:rPr lang="es-ES_tradnl"/>
              <a:t>de título del patrón</a:t>
            </a:r>
            <a:endParaRPr lang="es-ES"/>
          </a:p>
        </p:txBody>
      </p:sp>
      <p:pic>
        <p:nvPicPr>
          <p:cNvPr id="9" name="Imagen 8">
            <a:extLst>
              <a:ext uri="{FF2B5EF4-FFF2-40B4-BE49-F238E27FC236}">
                <a16:creationId xmlns:a16="http://schemas.microsoft.com/office/drawing/2014/main" id="{4D4BAB72-40B5-4F1C-8272-8D4D068084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700281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ítulo y contenido diagonal-pequeño-rojo">
    <p:spTree>
      <p:nvGrpSpPr>
        <p:cNvPr id="1" name=""/>
        <p:cNvGrpSpPr/>
        <p:nvPr/>
      </p:nvGrpSpPr>
      <p:grpSpPr>
        <a:xfrm>
          <a:off x="0" y="0"/>
          <a:ext cx="0" cy="0"/>
          <a:chOff x="0" y="0"/>
          <a:chExt cx="0" cy="0"/>
        </a:xfrm>
      </p:grpSpPr>
      <p:sp>
        <p:nvSpPr>
          <p:cNvPr id="7" name="6 Rectángulo"/>
          <p:cNvSpPr/>
          <p:nvPr/>
        </p:nvSpPr>
        <p:spPr>
          <a:xfrm>
            <a:off x="3" y="1"/>
            <a:ext cx="4347528" cy="7561263"/>
          </a:xfrm>
          <a:custGeom>
            <a:avLst/>
            <a:gdLst>
              <a:gd name="connsiteX0" fmla="*/ 0 w 3540775"/>
              <a:gd name="connsiteY0" fmla="*/ 0 h 7561263"/>
              <a:gd name="connsiteX1" fmla="*/ 3540775 w 3540775"/>
              <a:gd name="connsiteY1" fmla="*/ 0 h 7561263"/>
              <a:gd name="connsiteX2" fmla="*/ 3540775 w 3540775"/>
              <a:gd name="connsiteY2" fmla="*/ 7561263 h 7561263"/>
              <a:gd name="connsiteX3" fmla="*/ 0 w 3540775"/>
              <a:gd name="connsiteY3" fmla="*/ 7561263 h 7561263"/>
              <a:gd name="connsiteX4" fmla="*/ 0 w 3540775"/>
              <a:gd name="connsiteY4" fmla="*/ 0 h 7561263"/>
              <a:gd name="connsiteX0" fmla="*/ 0 w 4313661"/>
              <a:gd name="connsiteY0" fmla="*/ 0 h 7561263"/>
              <a:gd name="connsiteX1" fmla="*/ 4313661 w 4313661"/>
              <a:gd name="connsiteY1" fmla="*/ 10886 h 7561263"/>
              <a:gd name="connsiteX2" fmla="*/ 3540775 w 4313661"/>
              <a:gd name="connsiteY2" fmla="*/ 7561263 h 7561263"/>
              <a:gd name="connsiteX3" fmla="*/ 0 w 4313661"/>
              <a:gd name="connsiteY3" fmla="*/ 7561263 h 7561263"/>
              <a:gd name="connsiteX4" fmla="*/ 0 w 4313661"/>
              <a:gd name="connsiteY4" fmla="*/ 0 h 7561263"/>
              <a:gd name="connsiteX0" fmla="*/ 0 w 4347528"/>
              <a:gd name="connsiteY0" fmla="*/ 0 h 7561263"/>
              <a:gd name="connsiteX1" fmla="*/ 4347528 w 4347528"/>
              <a:gd name="connsiteY1" fmla="*/ 2420 h 7561263"/>
              <a:gd name="connsiteX2" fmla="*/ 3540775 w 4347528"/>
              <a:gd name="connsiteY2" fmla="*/ 7561263 h 7561263"/>
              <a:gd name="connsiteX3" fmla="*/ 0 w 4347528"/>
              <a:gd name="connsiteY3" fmla="*/ 7561263 h 7561263"/>
              <a:gd name="connsiteX4" fmla="*/ 0 w 4347528"/>
              <a:gd name="connsiteY4" fmla="*/ 0 h 756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28" h="7561263">
                <a:moveTo>
                  <a:pt x="0" y="0"/>
                </a:moveTo>
                <a:lnTo>
                  <a:pt x="4347528" y="2420"/>
                </a:lnTo>
                <a:lnTo>
                  <a:pt x="3540775" y="7561263"/>
                </a:lnTo>
                <a:lnTo>
                  <a:pt x="0" y="7561263"/>
                </a:lnTo>
                <a:lnTo>
                  <a:pt x="0" y="0"/>
                </a:lnTo>
                <a:close/>
              </a:path>
            </a:pathLst>
          </a:cu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2" name="Título 1"/>
          <p:cNvSpPr>
            <a:spLocks noGrp="1"/>
          </p:cNvSpPr>
          <p:nvPr>
            <p:ph type="title" hasCustomPrompt="1"/>
          </p:nvPr>
        </p:nvSpPr>
        <p:spPr>
          <a:xfrm>
            <a:off x="354292" y="180234"/>
            <a:ext cx="2889513" cy="7128792"/>
          </a:xfrm>
        </p:spPr>
        <p:txBody>
          <a:bodyPr>
            <a:normAutofit/>
          </a:bodyPr>
          <a:lstStyle>
            <a:lvl1pPr>
              <a:defRPr sz="3000"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sp>
        <p:nvSpPr>
          <p:cNvPr id="9" name="Marcador de contenido 4"/>
          <p:cNvSpPr>
            <a:spLocks noGrp="1"/>
          </p:cNvSpPr>
          <p:nvPr>
            <p:ph sz="quarter" idx="11"/>
          </p:nvPr>
        </p:nvSpPr>
        <p:spPr>
          <a:xfrm>
            <a:off x="4701820" y="719968"/>
            <a:ext cx="8386838" cy="6121326"/>
          </a:xfrm>
        </p:spPr>
        <p:txBody>
          <a:bodyPr/>
          <a:lstStyle>
            <a:lvl1pPr>
              <a:defRPr u="sng"/>
            </a:lvl1pPr>
            <a:lvl2pPr>
              <a:defRPr u="sng"/>
            </a:lvl2pPr>
            <a:lvl3pPr>
              <a:defRPr u="sng"/>
            </a:lvl3pPr>
            <a:lvl4pPr>
              <a:defRPr u="sng"/>
            </a:lvl4pPr>
            <a:lvl5pPr>
              <a:defRPr u="sng"/>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cxnSp>
        <p:nvCxnSpPr>
          <p:cNvPr id="11" name="Conector recto 10">
            <a:extLst>
              <a:ext uri="{FF2B5EF4-FFF2-40B4-BE49-F238E27FC236}">
                <a16:creationId xmlns:a16="http://schemas.microsoft.com/office/drawing/2014/main" id="{3C465B5D-8040-4B99-969D-E49DC6F0BE17}"/>
              </a:ext>
            </a:extLst>
          </p:cNvPr>
          <p:cNvCxnSpPr>
            <a:cxnSpLocks/>
          </p:cNvCxnSpPr>
          <p:nvPr userDrawn="1"/>
        </p:nvCxnSpPr>
        <p:spPr>
          <a:xfrm flipH="1">
            <a:off x="3603171" y="0"/>
            <a:ext cx="795862" cy="7561263"/>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A243A995-D0D8-40BF-8A0F-B8026F7FFA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219658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y contenido diagonal-pequeño-amarillo">
    <p:spTree>
      <p:nvGrpSpPr>
        <p:cNvPr id="1" name=""/>
        <p:cNvGrpSpPr/>
        <p:nvPr/>
      </p:nvGrpSpPr>
      <p:grpSpPr>
        <a:xfrm>
          <a:off x="0" y="0"/>
          <a:ext cx="0" cy="0"/>
          <a:chOff x="0" y="0"/>
          <a:chExt cx="0" cy="0"/>
        </a:xfrm>
      </p:grpSpPr>
      <p:sp>
        <p:nvSpPr>
          <p:cNvPr id="7" name="6 Rectángulo"/>
          <p:cNvSpPr/>
          <p:nvPr/>
        </p:nvSpPr>
        <p:spPr>
          <a:xfrm>
            <a:off x="3" y="1"/>
            <a:ext cx="4347528" cy="7561263"/>
          </a:xfrm>
          <a:custGeom>
            <a:avLst/>
            <a:gdLst>
              <a:gd name="connsiteX0" fmla="*/ 0 w 3540775"/>
              <a:gd name="connsiteY0" fmla="*/ 0 h 7561263"/>
              <a:gd name="connsiteX1" fmla="*/ 3540775 w 3540775"/>
              <a:gd name="connsiteY1" fmla="*/ 0 h 7561263"/>
              <a:gd name="connsiteX2" fmla="*/ 3540775 w 3540775"/>
              <a:gd name="connsiteY2" fmla="*/ 7561263 h 7561263"/>
              <a:gd name="connsiteX3" fmla="*/ 0 w 3540775"/>
              <a:gd name="connsiteY3" fmla="*/ 7561263 h 7561263"/>
              <a:gd name="connsiteX4" fmla="*/ 0 w 3540775"/>
              <a:gd name="connsiteY4" fmla="*/ 0 h 7561263"/>
              <a:gd name="connsiteX0" fmla="*/ 0 w 4313661"/>
              <a:gd name="connsiteY0" fmla="*/ 0 h 7561263"/>
              <a:gd name="connsiteX1" fmla="*/ 4313661 w 4313661"/>
              <a:gd name="connsiteY1" fmla="*/ 10886 h 7561263"/>
              <a:gd name="connsiteX2" fmla="*/ 3540775 w 4313661"/>
              <a:gd name="connsiteY2" fmla="*/ 7561263 h 7561263"/>
              <a:gd name="connsiteX3" fmla="*/ 0 w 4313661"/>
              <a:gd name="connsiteY3" fmla="*/ 7561263 h 7561263"/>
              <a:gd name="connsiteX4" fmla="*/ 0 w 4313661"/>
              <a:gd name="connsiteY4" fmla="*/ 0 h 7561263"/>
              <a:gd name="connsiteX0" fmla="*/ 0 w 4347528"/>
              <a:gd name="connsiteY0" fmla="*/ 0 h 7561263"/>
              <a:gd name="connsiteX1" fmla="*/ 4347528 w 4347528"/>
              <a:gd name="connsiteY1" fmla="*/ 2420 h 7561263"/>
              <a:gd name="connsiteX2" fmla="*/ 3540775 w 4347528"/>
              <a:gd name="connsiteY2" fmla="*/ 7561263 h 7561263"/>
              <a:gd name="connsiteX3" fmla="*/ 0 w 4347528"/>
              <a:gd name="connsiteY3" fmla="*/ 7561263 h 7561263"/>
              <a:gd name="connsiteX4" fmla="*/ 0 w 4347528"/>
              <a:gd name="connsiteY4" fmla="*/ 0 h 756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28" h="7561263">
                <a:moveTo>
                  <a:pt x="0" y="0"/>
                </a:moveTo>
                <a:lnTo>
                  <a:pt x="4347528" y="2420"/>
                </a:lnTo>
                <a:lnTo>
                  <a:pt x="3540775" y="7561263"/>
                </a:lnTo>
                <a:lnTo>
                  <a:pt x="0" y="7561263"/>
                </a:lnTo>
                <a:lnTo>
                  <a:pt x="0" y="0"/>
                </a:lnTo>
                <a:close/>
              </a:path>
            </a:pathLst>
          </a:cu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Marcador de contenido 4"/>
          <p:cNvSpPr>
            <a:spLocks noGrp="1"/>
          </p:cNvSpPr>
          <p:nvPr>
            <p:ph sz="quarter" idx="11"/>
          </p:nvPr>
        </p:nvSpPr>
        <p:spPr>
          <a:xfrm>
            <a:off x="4701820" y="719968"/>
            <a:ext cx="8386838" cy="6121326"/>
          </a:xfrm>
        </p:spPr>
        <p:txBody>
          <a:bodyPr/>
          <a:lstStyle>
            <a:lvl1pPr>
              <a:defRPr u="sng"/>
            </a:lvl1pPr>
            <a:lvl2pPr>
              <a:defRPr u="sng"/>
            </a:lvl2pPr>
            <a:lvl3pPr>
              <a:defRPr u="sng"/>
            </a:lvl3pPr>
            <a:lvl4pPr>
              <a:defRPr u="sng"/>
            </a:lvl4pPr>
            <a:lvl5pPr>
              <a:defRPr u="sng"/>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10" name="Imagen 9">
            <a:extLst>
              <a:ext uri="{FF2B5EF4-FFF2-40B4-BE49-F238E27FC236}">
                <a16:creationId xmlns:a16="http://schemas.microsoft.com/office/drawing/2014/main" id="{087C5CC1-7202-401C-9B0C-555F3F400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76160" y="7012629"/>
            <a:ext cx="885945" cy="434016"/>
          </a:xfrm>
          <a:prstGeom prst="rect">
            <a:avLst/>
          </a:prstGeom>
        </p:spPr>
      </p:pic>
      <p:cxnSp>
        <p:nvCxnSpPr>
          <p:cNvPr id="11" name="Conector recto 10">
            <a:extLst>
              <a:ext uri="{FF2B5EF4-FFF2-40B4-BE49-F238E27FC236}">
                <a16:creationId xmlns:a16="http://schemas.microsoft.com/office/drawing/2014/main" id="{3C465B5D-8040-4B99-969D-E49DC6F0BE17}"/>
              </a:ext>
            </a:extLst>
          </p:cNvPr>
          <p:cNvCxnSpPr>
            <a:cxnSpLocks/>
          </p:cNvCxnSpPr>
          <p:nvPr userDrawn="1"/>
        </p:nvCxnSpPr>
        <p:spPr>
          <a:xfrm flipH="1">
            <a:off x="3603171" y="0"/>
            <a:ext cx="795862" cy="7561263"/>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C9392621-4E64-4598-8CD5-D730F0304A28}"/>
              </a:ext>
            </a:extLst>
          </p:cNvPr>
          <p:cNvSpPr>
            <a:spLocks noGrp="1"/>
          </p:cNvSpPr>
          <p:nvPr>
            <p:ph type="title" hasCustomPrompt="1"/>
          </p:nvPr>
        </p:nvSpPr>
        <p:spPr>
          <a:xfrm>
            <a:off x="354292" y="180234"/>
            <a:ext cx="2889513" cy="7128792"/>
          </a:xfrm>
        </p:spPr>
        <p:txBody>
          <a:bodyPr>
            <a:normAutofit/>
          </a:bodyPr>
          <a:lstStyle>
            <a:lvl1pPr>
              <a:defRPr sz="3000"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spTree>
    <p:extLst>
      <p:ext uri="{BB962C8B-B14F-4D97-AF65-F5344CB8AC3E}">
        <p14:creationId xmlns:p14="http://schemas.microsoft.com/office/powerpoint/2010/main" val="4246893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y contenido diagonal-pequeño-morado">
    <p:spTree>
      <p:nvGrpSpPr>
        <p:cNvPr id="1" name=""/>
        <p:cNvGrpSpPr/>
        <p:nvPr/>
      </p:nvGrpSpPr>
      <p:grpSpPr>
        <a:xfrm>
          <a:off x="0" y="0"/>
          <a:ext cx="0" cy="0"/>
          <a:chOff x="0" y="0"/>
          <a:chExt cx="0" cy="0"/>
        </a:xfrm>
      </p:grpSpPr>
      <p:sp>
        <p:nvSpPr>
          <p:cNvPr id="7" name="6 Rectángulo"/>
          <p:cNvSpPr/>
          <p:nvPr/>
        </p:nvSpPr>
        <p:spPr>
          <a:xfrm>
            <a:off x="3" y="1"/>
            <a:ext cx="4347528" cy="7561263"/>
          </a:xfrm>
          <a:custGeom>
            <a:avLst/>
            <a:gdLst>
              <a:gd name="connsiteX0" fmla="*/ 0 w 3540775"/>
              <a:gd name="connsiteY0" fmla="*/ 0 h 7561263"/>
              <a:gd name="connsiteX1" fmla="*/ 3540775 w 3540775"/>
              <a:gd name="connsiteY1" fmla="*/ 0 h 7561263"/>
              <a:gd name="connsiteX2" fmla="*/ 3540775 w 3540775"/>
              <a:gd name="connsiteY2" fmla="*/ 7561263 h 7561263"/>
              <a:gd name="connsiteX3" fmla="*/ 0 w 3540775"/>
              <a:gd name="connsiteY3" fmla="*/ 7561263 h 7561263"/>
              <a:gd name="connsiteX4" fmla="*/ 0 w 3540775"/>
              <a:gd name="connsiteY4" fmla="*/ 0 h 7561263"/>
              <a:gd name="connsiteX0" fmla="*/ 0 w 4313661"/>
              <a:gd name="connsiteY0" fmla="*/ 0 h 7561263"/>
              <a:gd name="connsiteX1" fmla="*/ 4313661 w 4313661"/>
              <a:gd name="connsiteY1" fmla="*/ 10886 h 7561263"/>
              <a:gd name="connsiteX2" fmla="*/ 3540775 w 4313661"/>
              <a:gd name="connsiteY2" fmla="*/ 7561263 h 7561263"/>
              <a:gd name="connsiteX3" fmla="*/ 0 w 4313661"/>
              <a:gd name="connsiteY3" fmla="*/ 7561263 h 7561263"/>
              <a:gd name="connsiteX4" fmla="*/ 0 w 4313661"/>
              <a:gd name="connsiteY4" fmla="*/ 0 h 7561263"/>
              <a:gd name="connsiteX0" fmla="*/ 0 w 4347528"/>
              <a:gd name="connsiteY0" fmla="*/ 0 h 7561263"/>
              <a:gd name="connsiteX1" fmla="*/ 4347528 w 4347528"/>
              <a:gd name="connsiteY1" fmla="*/ 2420 h 7561263"/>
              <a:gd name="connsiteX2" fmla="*/ 3540775 w 4347528"/>
              <a:gd name="connsiteY2" fmla="*/ 7561263 h 7561263"/>
              <a:gd name="connsiteX3" fmla="*/ 0 w 4347528"/>
              <a:gd name="connsiteY3" fmla="*/ 7561263 h 7561263"/>
              <a:gd name="connsiteX4" fmla="*/ 0 w 4347528"/>
              <a:gd name="connsiteY4" fmla="*/ 0 h 756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28" h="7561263">
                <a:moveTo>
                  <a:pt x="0" y="0"/>
                </a:moveTo>
                <a:lnTo>
                  <a:pt x="4347528" y="2420"/>
                </a:lnTo>
                <a:lnTo>
                  <a:pt x="3540775" y="7561263"/>
                </a:lnTo>
                <a:lnTo>
                  <a:pt x="0" y="7561263"/>
                </a:lnTo>
                <a:lnTo>
                  <a:pt x="0" y="0"/>
                </a:lnTo>
                <a:close/>
              </a:path>
            </a:pathLst>
          </a:cu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Marcador de contenido 4"/>
          <p:cNvSpPr>
            <a:spLocks noGrp="1"/>
          </p:cNvSpPr>
          <p:nvPr>
            <p:ph sz="quarter" idx="11"/>
          </p:nvPr>
        </p:nvSpPr>
        <p:spPr>
          <a:xfrm>
            <a:off x="4701820" y="719968"/>
            <a:ext cx="8386838" cy="6121326"/>
          </a:xfrm>
        </p:spPr>
        <p:txBody>
          <a:bodyPr/>
          <a:lstStyle>
            <a:lvl1pPr>
              <a:defRPr u="sng"/>
            </a:lvl1pPr>
            <a:lvl2pPr>
              <a:defRPr u="sng"/>
            </a:lvl2pPr>
            <a:lvl3pPr>
              <a:defRPr u="sng"/>
            </a:lvl3pPr>
            <a:lvl4pPr>
              <a:defRPr u="sng"/>
            </a:lvl4pPr>
            <a:lvl5pPr>
              <a:defRPr u="sng"/>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cxnSp>
        <p:nvCxnSpPr>
          <p:cNvPr id="11" name="Conector recto 10">
            <a:extLst>
              <a:ext uri="{FF2B5EF4-FFF2-40B4-BE49-F238E27FC236}">
                <a16:creationId xmlns:a16="http://schemas.microsoft.com/office/drawing/2014/main" id="{3C465B5D-8040-4B99-969D-E49DC6F0BE17}"/>
              </a:ext>
            </a:extLst>
          </p:cNvPr>
          <p:cNvCxnSpPr>
            <a:cxnSpLocks/>
          </p:cNvCxnSpPr>
          <p:nvPr userDrawn="1"/>
        </p:nvCxnSpPr>
        <p:spPr>
          <a:xfrm flipH="1">
            <a:off x="3603171" y="0"/>
            <a:ext cx="795862" cy="7561263"/>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7F85864E-606C-4A85-AEE0-4E8CA2B5B4C0}"/>
              </a:ext>
            </a:extLst>
          </p:cNvPr>
          <p:cNvSpPr>
            <a:spLocks noGrp="1"/>
          </p:cNvSpPr>
          <p:nvPr>
            <p:ph type="title" hasCustomPrompt="1"/>
          </p:nvPr>
        </p:nvSpPr>
        <p:spPr>
          <a:xfrm>
            <a:off x="354292" y="180234"/>
            <a:ext cx="2889513" cy="7128792"/>
          </a:xfrm>
        </p:spPr>
        <p:txBody>
          <a:bodyPr>
            <a:normAutofit/>
          </a:bodyPr>
          <a:lstStyle>
            <a:lvl1pPr>
              <a:defRPr sz="3000"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2" name="Imagen 11">
            <a:extLst>
              <a:ext uri="{FF2B5EF4-FFF2-40B4-BE49-F238E27FC236}">
                <a16:creationId xmlns:a16="http://schemas.microsoft.com/office/drawing/2014/main" id="{2455FC7C-D496-4727-B6E8-5FB92B2427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2408055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contenido diagonal-pequeño-azul">
    <p:spTree>
      <p:nvGrpSpPr>
        <p:cNvPr id="1" name=""/>
        <p:cNvGrpSpPr/>
        <p:nvPr/>
      </p:nvGrpSpPr>
      <p:grpSpPr>
        <a:xfrm>
          <a:off x="0" y="0"/>
          <a:ext cx="0" cy="0"/>
          <a:chOff x="0" y="0"/>
          <a:chExt cx="0" cy="0"/>
        </a:xfrm>
      </p:grpSpPr>
      <p:sp>
        <p:nvSpPr>
          <p:cNvPr id="7" name="6 Rectángulo"/>
          <p:cNvSpPr/>
          <p:nvPr/>
        </p:nvSpPr>
        <p:spPr>
          <a:xfrm>
            <a:off x="3" y="1"/>
            <a:ext cx="4347528" cy="7561263"/>
          </a:xfrm>
          <a:custGeom>
            <a:avLst/>
            <a:gdLst>
              <a:gd name="connsiteX0" fmla="*/ 0 w 3540775"/>
              <a:gd name="connsiteY0" fmla="*/ 0 h 7561263"/>
              <a:gd name="connsiteX1" fmla="*/ 3540775 w 3540775"/>
              <a:gd name="connsiteY1" fmla="*/ 0 h 7561263"/>
              <a:gd name="connsiteX2" fmla="*/ 3540775 w 3540775"/>
              <a:gd name="connsiteY2" fmla="*/ 7561263 h 7561263"/>
              <a:gd name="connsiteX3" fmla="*/ 0 w 3540775"/>
              <a:gd name="connsiteY3" fmla="*/ 7561263 h 7561263"/>
              <a:gd name="connsiteX4" fmla="*/ 0 w 3540775"/>
              <a:gd name="connsiteY4" fmla="*/ 0 h 7561263"/>
              <a:gd name="connsiteX0" fmla="*/ 0 w 4313661"/>
              <a:gd name="connsiteY0" fmla="*/ 0 h 7561263"/>
              <a:gd name="connsiteX1" fmla="*/ 4313661 w 4313661"/>
              <a:gd name="connsiteY1" fmla="*/ 10886 h 7561263"/>
              <a:gd name="connsiteX2" fmla="*/ 3540775 w 4313661"/>
              <a:gd name="connsiteY2" fmla="*/ 7561263 h 7561263"/>
              <a:gd name="connsiteX3" fmla="*/ 0 w 4313661"/>
              <a:gd name="connsiteY3" fmla="*/ 7561263 h 7561263"/>
              <a:gd name="connsiteX4" fmla="*/ 0 w 4313661"/>
              <a:gd name="connsiteY4" fmla="*/ 0 h 7561263"/>
              <a:gd name="connsiteX0" fmla="*/ 0 w 4347528"/>
              <a:gd name="connsiteY0" fmla="*/ 0 h 7561263"/>
              <a:gd name="connsiteX1" fmla="*/ 4347528 w 4347528"/>
              <a:gd name="connsiteY1" fmla="*/ 2420 h 7561263"/>
              <a:gd name="connsiteX2" fmla="*/ 3540775 w 4347528"/>
              <a:gd name="connsiteY2" fmla="*/ 7561263 h 7561263"/>
              <a:gd name="connsiteX3" fmla="*/ 0 w 4347528"/>
              <a:gd name="connsiteY3" fmla="*/ 7561263 h 7561263"/>
              <a:gd name="connsiteX4" fmla="*/ 0 w 4347528"/>
              <a:gd name="connsiteY4" fmla="*/ 0 h 756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28" h="7561263">
                <a:moveTo>
                  <a:pt x="0" y="0"/>
                </a:moveTo>
                <a:lnTo>
                  <a:pt x="4347528" y="2420"/>
                </a:lnTo>
                <a:lnTo>
                  <a:pt x="3540775" y="7561263"/>
                </a:lnTo>
                <a:lnTo>
                  <a:pt x="0" y="7561263"/>
                </a:lnTo>
                <a:lnTo>
                  <a:pt x="0" y="0"/>
                </a:lnTo>
                <a:close/>
              </a:path>
            </a:pathLst>
          </a:cu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Marcador de contenido 4"/>
          <p:cNvSpPr>
            <a:spLocks noGrp="1"/>
          </p:cNvSpPr>
          <p:nvPr>
            <p:ph sz="quarter" idx="11"/>
          </p:nvPr>
        </p:nvSpPr>
        <p:spPr>
          <a:xfrm>
            <a:off x="4701820" y="719968"/>
            <a:ext cx="8386838" cy="6121326"/>
          </a:xfrm>
        </p:spPr>
        <p:txBody>
          <a:bodyPr/>
          <a:lstStyle>
            <a:lvl1pPr>
              <a:defRPr u="sng"/>
            </a:lvl1pPr>
            <a:lvl2pPr>
              <a:defRPr u="sng"/>
            </a:lvl2pPr>
            <a:lvl3pPr>
              <a:defRPr u="sng"/>
            </a:lvl3pPr>
            <a:lvl4pPr>
              <a:defRPr u="sng"/>
            </a:lvl4pPr>
            <a:lvl5pPr>
              <a:defRPr u="sng"/>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cxnSp>
        <p:nvCxnSpPr>
          <p:cNvPr id="11" name="Conector recto 10">
            <a:extLst>
              <a:ext uri="{FF2B5EF4-FFF2-40B4-BE49-F238E27FC236}">
                <a16:creationId xmlns:a16="http://schemas.microsoft.com/office/drawing/2014/main" id="{3C465B5D-8040-4B99-969D-E49DC6F0BE17}"/>
              </a:ext>
            </a:extLst>
          </p:cNvPr>
          <p:cNvCxnSpPr>
            <a:cxnSpLocks/>
          </p:cNvCxnSpPr>
          <p:nvPr userDrawn="1"/>
        </p:nvCxnSpPr>
        <p:spPr>
          <a:xfrm flipH="1">
            <a:off x="3603171" y="0"/>
            <a:ext cx="795862" cy="7561263"/>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ítulo 1">
            <a:extLst>
              <a:ext uri="{FF2B5EF4-FFF2-40B4-BE49-F238E27FC236}">
                <a16:creationId xmlns:a16="http://schemas.microsoft.com/office/drawing/2014/main" id="{66D47932-BCF1-4A9D-9C82-13D17B541748}"/>
              </a:ext>
            </a:extLst>
          </p:cNvPr>
          <p:cNvSpPr>
            <a:spLocks noGrp="1"/>
          </p:cNvSpPr>
          <p:nvPr>
            <p:ph type="title" hasCustomPrompt="1"/>
          </p:nvPr>
        </p:nvSpPr>
        <p:spPr>
          <a:xfrm>
            <a:off x="354292" y="180234"/>
            <a:ext cx="2889513" cy="7128792"/>
          </a:xfrm>
        </p:spPr>
        <p:txBody>
          <a:bodyPr>
            <a:normAutofit/>
          </a:bodyPr>
          <a:lstStyle>
            <a:lvl1pPr>
              <a:defRPr sz="3000"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8" name="Imagen 7">
            <a:extLst>
              <a:ext uri="{FF2B5EF4-FFF2-40B4-BE49-F238E27FC236}">
                <a16:creationId xmlns:a16="http://schemas.microsoft.com/office/drawing/2014/main" id="{B2E7C796-ECED-49AE-80ED-2552D6C13F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738717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y contenido diagonal-pequeño-verde">
    <p:spTree>
      <p:nvGrpSpPr>
        <p:cNvPr id="1" name=""/>
        <p:cNvGrpSpPr/>
        <p:nvPr/>
      </p:nvGrpSpPr>
      <p:grpSpPr>
        <a:xfrm>
          <a:off x="0" y="0"/>
          <a:ext cx="0" cy="0"/>
          <a:chOff x="0" y="0"/>
          <a:chExt cx="0" cy="0"/>
        </a:xfrm>
      </p:grpSpPr>
      <p:sp>
        <p:nvSpPr>
          <p:cNvPr id="7" name="6 Rectángulo"/>
          <p:cNvSpPr/>
          <p:nvPr/>
        </p:nvSpPr>
        <p:spPr>
          <a:xfrm>
            <a:off x="3" y="1"/>
            <a:ext cx="4347528" cy="7561263"/>
          </a:xfrm>
          <a:custGeom>
            <a:avLst/>
            <a:gdLst>
              <a:gd name="connsiteX0" fmla="*/ 0 w 3540775"/>
              <a:gd name="connsiteY0" fmla="*/ 0 h 7561263"/>
              <a:gd name="connsiteX1" fmla="*/ 3540775 w 3540775"/>
              <a:gd name="connsiteY1" fmla="*/ 0 h 7561263"/>
              <a:gd name="connsiteX2" fmla="*/ 3540775 w 3540775"/>
              <a:gd name="connsiteY2" fmla="*/ 7561263 h 7561263"/>
              <a:gd name="connsiteX3" fmla="*/ 0 w 3540775"/>
              <a:gd name="connsiteY3" fmla="*/ 7561263 h 7561263"/>
              <a:gd name="connsiteX4" fmla="*/ 0 w 3540775"/>
              <a:gd name="connsiteY4" fmla="*/ 0 h 7561263"/>
              <a:gd name="connsiteX0" fmla="*/ 0 w 4313661"/>
              <a:gd name="connsiteY0" fmla="*/ 0 h 7561263"/>
              <a:gd name="connsiteX1" fmla="*/ 4313661 w 4313661"/>
              <a:gd name="connsiteY1" fmla="*/ 10886 h 7561263"/>
              <a:gd name="connsiteX2" fmla="*/ 3540775 w 4313661"/>
              <a:gd name="connsiteY2" fmla="*/ 7561263 h 7561263"/>
              <a:gd name="connsiteX3" fmla="*/ 0 w 4313661"/>
              <a:gd name="connsiteY3" fmla="*/ 7561263 h 7561263"/>
              <a:gd name="connsiteX4" fmla="*/ 0 w 4313661"/>
              <a:gd name="connsiteY4" fmla="*/ 0 h 7561263"/>
              <a:gd name="connsiteX0" fmla="*/ 0 w 4347528"/>
              <a:gd name="connsiteY0" fmla="*/ 0 h 7561263"/>
              <a:gd name="connsiteX1" fmla="*/ 4347528 w 4347528"/>
              <a:gd name="connsiteY1" fmla="*/ 2420 h 7561263"/>
              <a:gd name="connsiteX2" fmla="*/ 3540775 w 4347528"/>
              <a:gd name="connsiteY2" fmla="*/ 7561263 h 7561263"/>
              <a:gd name="connsiteX3" fmla="*/ 0 w 4347528"/>
              <a:gd name="connsiteY3" fmla="*/ 7561263 h 7561263"/>
              <a:gd name="connsiteX4" fmla="*/ 0 w 4347528"/>
              <a:gd name="connsiteY4" fmla="*/ 0 h 756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28" h="7561263">
                <a:moveTo>
                  <a:pt x="0" y="0"/>
                </a:moveTo>
                <a:lnTo>
                  <a:pt x="4347528" y="2420"/>
                </a:lnTo>
                <a:lnTo>
                  <a:pt x="3540775" y="7561263"/>
                </a:lnTo>
                <a:lnTo>
                  <a:pt x="0" y="7561263"/>
                </a:lnTo>
                <a:lnTo>
                  <a:pt x="0" y="0"/>
                </a:lnTo>
                <a:close/>
              </a:path>
            </a:pathLst>
          </a:cu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Marcador de contenido 4"/>
          <p:cNvSpPr>
            <a:spLocks noGrp="1"/>
          </p:cNvSpPr>
          <p:nvPr>
            <p:ph sz="quarter" idx="11"/>
          </p:nvPr>
        </p:nvSpPr>
        <p:spPr>
          <a:xfrm>
            <a:off x="4701820" y="719968"/>
            <a:ext cx="8386838" cy="6121326"/>
          </a:xfrm>
        </p:spPr>
        <p:txBody>
          <a:bodyPr/>
          <a:lstStyle>
            <a:lvl1pPr>
              <a:defRPr u="sng"/>
            </a:lvl1pPr>
            <a:lvl2pPr>
              <a:defRPr u="sng"/>
            </a:lvl2pPr>
            <a:lvl3pPr>
              <a:defRPr u="sng"/>
            </a:lvl3pPr>
            <a:lvl4pPr>
              <a:defRPr u="sng"/>
            </a:lvl4pPr>
            <a:lvl5pPr>
              <a:defRPr u="sng"/>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cxnSp>
        <p:nvCxnSpPr>
          <p:cNvPr id="11" name="Conector recto 10">
            <a:extLst>
              <a:ext uri="{FF2B5EF4-FFF2-40B4-BE49-F238E27FC236}">
                <a16:creationId xmlns:a16="http://schemas.microsoft.com/office/drawing/2014/main" id="{3C465B5D-8040-4B99-969D-E49DC6F0BE17}"/>
              </a:ext>
            </a:extLst>
          </p:cNvPr>
          <p:cNvCxnSpPr>
            <a:cxnSpLocks/>
          </p:cNvCxnSpPr>
          <p:nvPr userDrawn="1"/>
        </p:nvCxnSpPr>
        <p:spPr>
          <a:xfrm flipH="1">
            <a:off x="3603171" y="0"/>
            <a:ext cx="795862" cy="7561263"/>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6375EF4E-28F0-4DD8-B7CF-1127AA61D70B}"/>
              </a:ext>
            </a:extLst>
          </p:cNvPr>
          <p:cNvSpPr>
            <a:spLocks noGrp="1"/>
          </p:cNvSpPr>
          <p:nvPr>
            <p:ph type="title" hasCustomPrompt="1"/>
          </p:nvPr>
        </p:nvSpPr>
        <p:spPr>
          <a:xfrm>
            <a:off x="354292" y="180234"/>
            <a:ext cx="2889513" cy="7128792"/>
          </a:xfrm>
        </p:spPr>
        <p:txBody>
          <a:bodyPr>
            <a:normAutofit/>
          </a:bodyPr>
          <a:lstStyle>
            <a:lvl1pPr>
              <a:defRPr sz="3000"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2" name="Imagen 11">
            <a:extLst>
              <a:ext uri="{FF2B5EF4-FFF2-40B4-BE49-F238E27FC236}">
                <a16:creationId xmlns:a16="http://schemas.microsoft.com/office/drawing/2014/main" id="{F10A0A5E-A54B-4E00-ACDA-E4B6E47696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2181358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8" name="7 Título"/>
          <p:cNvSpPr>
            <a:spLocks noGrp="1"/>
          </p:cNvSpPr>
          <p:nvPr>
            <p:ph type="title" hasCustomPrompt="1"/>
          </p:nvPr>
        </p:nvSpPr>
        <p:spPr/>
        <p:txBody>
          <a:bodyPr/>
          <a:lstStyle>
            <a:lvl1pPr>
              <a:defRPr>
                <a:solidFill>
                  <a:srgbClr val="3159B6"/>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9" name="Imagen 8">
            <a:extLst>
              <a:ext uri="{FF2B5EF4-FFF2-40B4-BE49-F238E27FC236}">
                <a16:creationId xmlns:a16="http://schemas.microsoft.com/office/drawing/2014/main" id="{B20A77B0-425C-46EC-84F7-76DAF12D5A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1155508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y 2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565903" y="1454844"/>
            <a:ext cx="5937302" cy="5206108"/>
          </a:xfrm>
        </p:spPr>
        <p:txBody>
          <a:bodyPr>
            <a:normAutofit/>
          </a:bodyPr>
          <a:lstStyle>
            <a:lvl1pPr>
              <a:defRPr lang="es-ES" dirty="0" smtClean="0"/>
            </a:lvl1pPr>
            <a:lvl2pPr>
              <a:defRPr lang="es-ES" dirty="0" smtClean="0"/>
            </a:lvl2pPr>
            <a:lvl3pPr>
              <a:defRPr lang="es-ES" dirty="0" smtClean="0"/>
            </a:lvl3pPr>
            <a:lvl4pPr>
              <a:defRPr lang="es-ES" dirty="0" smtClean="0"/>
            </a:lvl4pPr>
            <a:lvl5pPr>
              <a:defRPr lang="es-ES" dirty="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3 Marcador de contenido"/>
          <p:cNvSpPr>
            <a:spLocks noGrp="1"/>
          </p:cNvSpPr>
          <p:nvPr>
            <p:ph sz="half" idx="2"/>
          </p:nvPr>
        </p:nvSpPr>
        <p:spPr>
          <a:xfrm>
            <a:off x="6849222" y="1454844"/>
            <a:ext cx="5937302" cy="5206108"/>
          </a:xfrm>
        </p:spPr>
        <p:txBody>
          <a:bodyPr>
            <a:normAutofit/>
          </a:bodyPr>
          <a:lstStyle>
            <a:lvl1pPr>
              <a:defRPr lang="es-ES" dirty="0" smtClean="0"/>
            </a:lvl1pPr>
            <a:lvl2pPr>
              <a:defRPr lang="es-ES" dirty="0" smtClean="0"/>
            </a:lvl2pPr>
            <a:lvl3pPr>
              <a:defRPr lang="es-ES" dirty="0" smtClean="0"/>
            </a:lvl3pPr>
            <a:lvl4pPr>
              <a:defRPr lang="es-ES" dirty="0" smtClean="0"/>
            </a:lvl4pPr>
            <a:lvl5pPr>
              <a:defRPr lang="es-ES" dirty="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12" name="7 Título">
            <a:extLst>
              <a:ext uri="{FF2B5EF4-FFF2-40B4-BE49-F238E27FC236}">
                <a16:creationId xmlns:a16="http://schemas.microsoft.com/office/drawing/2014/main" id="{0379C2E9-1AA4-4877-B662-65AA9BCDCD6E}"/>
              </a:ext>
            </a:extLst>
          </p:cNvPr>
          <p:cNvSpPr>
            <a:spLocks noGrp="1"/>
          </p:cNvSpPr>
          <p:nvPr>
            <p:ph type="title" hasCustomPrompt="1"/>
          </p:nvPr>
        </p:nvSpPr>
        <p:spPr>
          <a:xfrm>
            <a:off x="565904" y="302801"/>
            <a:ext cx="12220621" cy="741526"/>
          </a:xfrm>
        </p:spPr>
        <p:txBody>
          <a:bodyPr/>
          <a:lstStyle>
            <a:lvl1pPr>
              <a:defRPr>
                <a:solidFill>
                  <a:srgbClr val="3159B6"/>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16" name="Gráfico 15">
            <a:extLst>
              <a:ext uri="{FF2B5EF4-FFF2-40B4-BE49-F238E27FC236}">
                <a16:creationId xmlns:a16="http://schemas.microsoft.com/office/drawing/2014/main" id="{4C56BFC2-3F8A-4E3E-A2EE-8921DB7E5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80931" y="315523"/>
            <a:ext cx="805593" cy="716082"/>
          </a:xfrm>
          <a:prstGeom prst="rect">
            <a:avLst/>
          </a:prstGeom>
        </p:spPr>
      </p:pic>
      <p:pic>
        <p:nvPicPr>
          <p:cNvPr id="8" name="Imagen 7">
            <a:extLst>
              <a:ext uri="{FF2B5EF4-FFF2-40B4-BE49-F238E27FC236}">
                <a16:creationId xmlns:a16="http://schemas.microsoft.com/office/drawing/2014/main" id="{32FE7FD9-52D0-4D2E-86B4-3FBF15CDA7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264038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ido fondo amarill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610393" y="1260475"/>
            <a:ext cx="12222163"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12" name="1 Marcador de título">
            <a:extLst>
              <a:ext uri="{FF2B5EF4-FFF2-40B4-BE49-F238E27FC236}">
                <a16:creationId xmlns:a16="http://schemas.microsoft.com/office/drawing/2014/main" id="{CF002C3C-9561-45A0-8FC8-29522EDA942F}"/>
              </a:ext>
            </a:extLst>
          </p:cNvPr>
          <p:cNvSpPr>
            <a:spLocks noGrp="1"/>
          </p:cNvSpPr>
          <p:nvPr>
            <p:ph type="title" hasCustomPrompt="1"/>
          </p:nvPr>
        </p:nvSpPr>
        <p:spPr>
          <a:xfrm>
            <a:off x="620334" y="302801"/>
            <a:ext cx="12220621" cy="741526"/>
          </a:xfrm>
          <a:prstGeom prst="rect">
            <a:avLst/>
          </a:prstGeom>
        </p:spPr>
        <p:txBody>
          <a:bodyPr vert="horz" lIns="99569" tIns="49785" rIns="99569" bIns="49785" rtlCol="0" anchor="ctr">
            <a:normAutofit/>
          </a:bodyPr>
          <a:lstStyle>
            <a:lvl1pPr>
              <a:defRPr spc="300">
                <a:solidFill>
                  <a:schemeClr val="bg1"/>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6" name="Imagen 5">
            <a:extLst>
              <a:ext uri="{FF2B5EF4-FFF2-40B4-BE49-F238E27FC236}">
                <a16:creationId xmlns:a16="http://schemas.microsoft.com/office/drawing/2014/main" id="{7F192B05-7035-4EF3-9D69-A339F6939B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3624083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ítulo y compara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565904" y="1455090"/>
            <a:ext cx="5939637" cy="705367"/>
          </a:xfrm>
        </p:spPr>
        <p:txBody>
          <a:bodyPr anchor="t">
            <a:normAutofit/>
          </a:bodyPr>
          <a:lstStyle>
            <a:lvl1pPr marL="0" indent="0">
              <a:buNone/>
              <a:defRPr sz="1600" b="1">
                <a:solidFill>
                  <a:srgbClr val="F14445"/>
                </a:solidFill>
              </a:defRPr>
            </a:lvl1pPr>
            <a:lvl2pPr marL="497774" indent="0">
              <a:buNone/>
              <a:defRPr sz="2199" b="1"/>
            </a:lvl2pPr>
            <a:lvl3pPr marL="995548" indent="0">
              <a:buNone/>
              <a:defRPr sz="2000" b="1"/>
            </a:lvl3pPr>
            <a:lvl4pPr marL="1493322" indent="0">
              <a:buNone/>
              <a:defRPr sz="1700" b="1"/>
            </a:lvl4pPr>
            <a:lvl5pPr marL="1991096" indent="0">
              <a:buNone/>
              <a:defRPr sz="1700" b="1"/>
            </a:lvl5pPr>
            <a:lvl6pPr marL="2488869" indent="0">
              <a:buNone/>
              <a:defRPr sz="1700" b="1"/>
            </a:lvl6pPr>
            <a:lvl7pPr marL="2986644" indent="0">
              <a:buNone/>
              <a:defRPr sz="1700" b="1"/>
            </a:lvl7pPr>
            <a:lvl8pPr marL="3484418" indent="0">
              <a:buNone/>
              <a:defRPr sz="1700" b="1"/>
            </a:lvl8pPr>
            <a:lvl9pPr marL="3982193" indent="0">
              <a:buNone/>
              <a:defRPr sz="1700" b="1"/>
            </a:lvl9pPr>
          </a:lstStyle>
          <a:p>
            <a:pPr lvl="0"/>
            <a:r>
              <a:rPr lang="es-ES_tradnl"/>
              <a:t>Haga clic para modificar los estilos de texto del patrón</a:t>
            </a:r>
          </a:p>
        </p:txBody>
      </p:sp>
      <p:sp>
        <p:nvSpPr>
          <p:cNvPr id="4" name="3 Marcador de contenido"/>
          <p:cNvSpPr>
            <a:spLocks noGrp="1"/>
          </p:cNvSpPr>
          <p:nvPr>
            <p:ph sz="half" idx="2"/>
          </p:nvPr>
        </p:nvSpPr>
        <p:spPr>
          <a:xfrm>
            <a:off x="565904" y="2160458"/>
            <a:ext cx="5939637" cy="4500494"/>
          </a:xfrm>
        </p:spPr>
        <p:txBody>
          <a:bodyPr>
            <a:normAutofit/>
          </a:bodyPr>
          <a:lstStyle>
            <a:lvl1pPr>
              <a:defRPr sz="1600"/>
            </a:lvl1pPr>
            <a:lvl2pPr>
              <a:defRPr sz="1600"/>
            </a:lvl2pPr>
            <a:lvl3pPr>
              <a:defRPr sz="1600"/>
            </a:lvl3pPr>
            <a:lvl4pPr>
              <a:defRPr sz="1600"/>
            </a:lvl4pPr>
            <a:lvl5pPr>
              <a:defRPr sz="1600"/>
            </a:lvl5pPr>
            <a:lvl6pPr>
              <a:defRPr sz="1700"/>
            </a:lvl6pPr>
            <a:lvl7pPr>
              <a:defRPr sz="1700"/>
            </a:lvl7pPr>
            <a:lvl8pPr>
              <a:defRPr sz="1700"/>
            </a:lvl8pPr>
            <a:lvl9pPr>
              <a:defRPr sz="17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4 Marcador de texto"/>
          <p:cNvSpPr>
            <a:spLocks noGrp="1"/>
          </p:cNvSpPr>
          <p:nvPr>
            <p:ph type="body" sz="quarter" idx="3"/>
          </p:nvPr>
        </p:nvSpPr>
        <p:spPr>
          <a:xfrm>
            <a:off x="6844553" y="1455090"/>
            <a:ext cx="5941971" cy="705367"/>
          </a:xfrm>
        </p:spPr>
        <p:txBody>
          <a:bodyPr anchor="t"/>
          <a:lstStyle>
            <a:lvl1pPr marL="0" indent="0">
              <a:buNone/>
              <a:defRPr sz="1600" b="1">
                <a:solidFill>
                  <a:srgbClr val="3159B6"/>
                </a:solidFill>
              </a:defRPr>
            </a:lvl1pPr>
            <a:lvl2pPr marL="497774" indent="0">
              <a:buNone/>
              <a:defRPr sz="2199" b="1"/>
            </a:lvl2pPr>
            <a:lvl3pPr marL="995548" indent="0">
              <a:buNone/>
              <a:defRPr sz="2000" b="1"/>
            </a:lvl3pPr>
            <a:lvl4pPr marL="1493322" indent="0">
              <a:buNone/>
              <a:defRPr sz="1700" b="1"/>
            </a:lvl4pPr>
            <a:lvl5pPr marL="1991096" indent="0">
              <a:buNone/>
              <a:defRPr sz="1700" b="1"/>
            </a:lvl5pPr>
            <a:lvl6pPr marL="2488869" indent="0">
              <a:buNone/>
              <a:defRPr sz="1700" b="1"/>
            </a:lvl6pPr>
            <a:lvl7pPr marL="2986644" indent="0">
              <a:buNone/>
              <a:defRPr sz="1700" b="1"/>
            </a:lvl7pPr>
            <a:lvl8pPr marL="3484418" indent="0">
              <a:buNone/>
              <a:defRPr sz="1700" b="1"/>
            </a:lvl8pPr>
            <a:lvl9pPr marL="3982193" indent="0">
              <a:buNone/>
              <a:defRPr sz="1700" b="1"/>
            </a:lvl9pPr>
          </a:lstStyle>
          <a:p>
            <a:pPr lvl="0"/>
            <a:r>
              <a:rPr lang="es-ES_tradnl"/>
              <a:t>Haga clic para modificar los estilos de texto del patrón</a:t>
            </a:r>
          </a:p>
        </p:txBody>
      </p:sp>
      <p:sp>
        <p:nvSpPr>
          <p:cNvPr id="6" name="5 Marcador de contenido"/>
          <p:cNvSpPr>
            <a:spLocks noGrp="1"/>
          </p:cNvSpPr>
          <p:nvPr>
            <p:ph sz="quarter" idx="4"/>
          </p:nvPr>
        </p:nvSpPr>
        <p:spPr>
          <a:xfrm>
            <a:off x="6844553" y="2160458"/>
            <a:ext cx="5941971" cy="4500494"/>
          </a:xfrm>
        </p:spPr>
        <p:txBody>
          <a:bodyPr>
            <a:normAutofit/>
          </a:bodyPr>
          <a:lstStyle>
            <a:lvl1pPr>
              <a:defRPr sz="1600"/>
            </a:lvl1pPr>
            <a:lvl2pPr>
              <a:defRPr sz="1600"/>
            </a:lvl2pPr>
            <a:lvl3pPr>
              <a:defRPr sz="1600"/>
            </a:lvl3pPr>
            <a:lvl4pPr>
              <a:defRPr sz="1600"/>
            </a:lvl4pPr>
            <a:lvl5pPr>
              <a:defRPr sz="1600"/>
            </a:lvl5pPr>
            <a:lvl6pPr>
              <a:defRPr sz="1700"/>
            </a:lvl6pPr>
            <a:lvl7pPr>
              <a:defRPr sz="1700"/>
            </a:lvl7pPr>
            <a:lvl8pPr>
              <a:defRPr sz="1700"/>
            </a:lvl8pPr>
            <a:lvl9pPr>
              <a:defRPr sz="17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13" name="7 Título">
            <a:extLst>
              <a:ext uri="{FF2B5EF4-FFF2-40B4-BE49-F238E27FC236}">
                <a16:creationId xmlns:a16="http://schemas.microsoft.com/office/drawing/2014/main" id="{0E675F13-883D-402A-BC14-211FEEFDC2EC}"/>
              </a:ext>
            </a:extLst>
          </p:cNvPr>
          <p:cNvSpPr>
            <a:spLocks noGrp="1"/>
          </p:cNvSpPr>
          <p:nvPr>
            <p:ph type="title" hasCustomPrompt="1"/>
          </p:nvPr>
        </p:nvSpPr>
        <p:spPr>
          <a:xfrm>
            <a:off x="565904" y="302801"/>
            <a:ext cx="12220621" cy="741526"/>
          </a:xfrm>
        </p:spPr>
        <p:txBody>
          <a:bodyPr/>
          <a:lstStyle>
            <a:lvl1pPr>
              <a:defRPr>
                <a:solidFill>
                  <a:srgbClr val="3159B6"/>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15" name="Gráfico 14">
            <a:extLst>
              <a:ext uri="{FF2B5EF4-FFF2-40B4-BE49-F238E27FC236}">
                <a16:creationId xmlns:a16="http://schemas.microsoft.com/office/drawing/2014/main" id="{B08116D0-291A-4E43-A564-6558DE4B97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80931" y="315523"/>
            <a:ext cx="805593" cy="716082"/>
          </a:xfrm>
          <a:prstGeom prst="rect">
            <a:avLst/>
          </a:prstGeom>
        </p:spPr>
      </p:pic>
      <p:pic>
        <p:nvPicPr>
          <p:cNvPr id="10" name="Imagen 9">
            <a:extLst>
              <a:ext uri="{FF2B5EF4-FFF2-40B4-BE49-F238E27FC236}">
                <a16:creationId xmlns:a16="http://schemas.microsoft.com/office/drawing/2014/main" id="{AFEC8499-DB16-4CA7-B8DF-DBD61D4B45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2130202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7" name="7 Título">
            <a:extLst>
              <a:ext uri="{FF2B5EF4-FFF2-40B4-BE49-F238E27FC236}">
                <a16:creationId xmlns:a16="http://schemas.microsoft.com/office/drawing/2014/main" id="{F6C5DDC7-94BE-486F-958B-179240E0D674}"/>
              </a:ext>
            </a:extLst>
          </p:cNvPr>
          <p:cNvSpPr>
            <a:spLocks noGrp="1"/>
          </p:cNvSpPr>
          <p:nvPr>
            <p:ph type="title" hasCustomPrompt="1"/>
          </p:nvPr>
        </p:nvSpPr>
        <p:spPr>
          <a:xfrm>
            <a:off x="565904" y="302801"/>
            <a:ext cx="12220621" cy="741526"/>
          </a:xfrm>
        </p:spPr>
        <p:txBody>
          <a:bodyPr/>
          <a:lstStyle>
            <a:lvl1pPr>
              <a:defRPr>
                <a:solidFill>
                  <a:srgbClr val="3159B6"/>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12" name="Gráfico 11">
            <a:extLst>
              <a:ext uri="{FF2B5EF4-FFF2-40B4-BE49-F238E27FC236}">
                <a16:creationId xmlns:a16="http://schemas.microsoft.com/office/drawing/2014/main" id="{5E74D14A-FA3D-42A0-8E10-7A14F1FC50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80931" y="315523"/>
            <a:ext cx="805593" cy="716082"/>
          </a:xfrm>
          <a:prstGeom prst="rect">
            <a:avLst/>
          </a:prstGeom>
        </p:spPr>
      </p:pic>
      <p:pic>
        <p:nvPicPr>
          <p:cNvPr id="6" name="Imagen 5">
            <a:extLst>
              <a:ext uri="{FF2B5EF4-FFF2-40B4-BE49-F238E27FC236}">
                <a16:creationId xmlns:a16="http://schemas.microsoft.com/office/drawing/2014/main" id="{E06DCAE6-D641-43F6-B25C-BD4F115194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3580816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841A7D-E260-4BD3-BD61-A84C36E22F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885945" cy="434016"/>
          </a:xfrm>
          <a:prstGeom prst="rect">
            <a:avLst/>
          </a:prstGeom>
        </p:spPr>
      </p:pic>
    </p:spTree>
    <p:extLst>
      <p:ext uri="{BB962C8B-B14F-4D97-AF65-F5344CB8AC3E}">
        <p14:creationId xmlns:p14="http://schemas.microsoft.com/office/powerpoint/2010/main" val="1877815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iapositiva de final">
    <p:spTree>
      <p:nvGrpSpPr>
        <p:cNvPr id="1" name=""/>
        <p:cNvGrpSpPr/>
        <p:nvPr/>
      </p:nvGrpSpPr>
      <p:grpSpPr>
        <a:xfrm>
          <a:off x="0" y="0"/>
          <a:ext cx="0" cy="0"/>
          <a:chOff x="0" y="0"/>
          <a:chExt cx="0" cy="0"/>
        </a:xfrm>
      </p:grpSpPr>
      <p:sp>
        <p:nvSpPr>
          <p:cNvPr id="7" name="6 Rectángulo"/>
          <p:cNvSpPr/>
          <p:nvPr userDrawn="1"/>
        </p:nvSpPr>
        <p:spPr>
          <a:xfrm>
            <a:off x="0" y="1"/>
            <a:ext cx="13442950" cy="7561263"/>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pic>
        <p:nvPicPr>
          <p:cNvPr id="11" name="Imagen 10">
            <a:extLst>
              <a:ext uri="{FF2B5EF4-FFF2-40B4-BE49-F238E27FC236}">
                <a16:creationId xmlns:a16="http://schemas.microsoft.com/office/drawing/2014/main" id="{4B5D23CD-7391-4018-B0CD-9D88CFEB3C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56979" y="1567741"/>
            <a:ext cx="1108639" cy="1064210"/>
          </a:xfrm>
          <a:prstGeom prst="rect">
            <a:avLst/>
          </a:prstGeom>
        </p:spPr>
      </p:pic>
      <p:sp>
        <p:nvSpPr>
          <p:cNvPr id="13" name="Rectangle 24">
            <a:extLst>
              <a:ext uri="{FF2B5EF4-FFF2-40B4-BE49-F238E27FC236}">
                <a16:creationId xmlns:a16="http://schemas.microsoft.com/office/drawing/2014/main" id="{DFED872C-BA6B-46F1-81BB-B6F9A84D1268}"/>
              </a:ext>
            </a:extLst>
          </p:cNvPr>
          <p:cNvSpPr>
            <a:spLocks noChangeArrowheads="1"/>
          </p:cNvSpPr>
          <p:nvPr userDrawn="1"/>
        </p:nvSpPr>
        <p:spPr bwMode="auto">
          <a:xfrm>
            <a:off x="3265091" y="1654160"/>
            <a:ext cx="3000239" cy="1061791"/>
          </a:xfrm>
          <a:prstGeom prst="rect">
            <a:avLst/>
          </a:prstGeom>
          <a:noFill/>
          <a:ln w="9525">
            <a:noFill/>
            <a:miter lim="800000"/>
            <a:headEnd/>
            <a:tailEnd/>
          </a:ln>
        </p:spPr>
        <p:txBody>
          <a:bodyPr wrap="square" lIns="91400" tIns="45701" rIns="91400" bIns="45701">
            <a:spAutoFit/>
          </a:bodyPr>
          <a:lstStyle/>
          <a:p>
            <a:pPr defTabSz="1042458" fontAlgn="base">
              <a:lnSpc>
                <a:spcPct val="150000"/>
              </a:lnSpc>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Enviar un mail a:</a:t>
            </a:r>
          </a:p>
          <a:p>
            <a:pPr defTabSz="1042458" fontAlgn="base">
              <a:lnSpc>
                <a:spcPct val="150000"/>
              </a:lnSpc>
              <a:spcBef>
                <a:spcPct val="0"/>
              </a:spcBef>
              <a:spcAft>
                <a:spcPct val="0"/>
              </a:spcAft>
            </a:pPr>
            <a:r>
              <a:rPr lang="es-ES" sz="1400">
                <a:solidFill>
                  <a:schemeClr val="bg1"/>
                </a:solidFill>
                <a:ea typeface="Segoe UI Symbol" pitchFamily="34" charset="0"/>
                <a:cs typeface="Segoe UI" panose="020B0502040204020203" pitchFamily="34" charset="0"/>
              </a:rPr>
              <a:t>info@encamina.com</a:t>
            </a:r>
          </a:p>
          <a:p>
            <a:pPr defTabSz="1042458" fontAlgn="base">
              <a:lnSpc>
                <a:spcPct val="150000"/>
              </a:lnSpc>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p:txBody>
      </p:sp>
      <p:pic>
        <p:nvPicPr>
          <p:cNvPr id="14" name="Imagen 13">
            <a:extLst>
              <a:ext uri="{FF2B5EF4-FFF2-40B4-BE49-F238E27FC236}">
                <a16:creationId xmlns:a16="http://schemas.microsoft.com/office/drawing/2014/main" id="{4CBCD869-C013-4DC7-AE8A-1034E7EB92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32161" y="2932100"/>
            <a:ext cx="1032930" cy="1083509"/>
          </a:xfrm>
          <a:prstGeom prst="rect">
            <a:avLst/>
          </a:prstGeom>
        </p:spPr>
      </p:pic>
      <p:sp>
        <p:nvSpPr>
          <p:cNvPr id="15" name="Rectangle 30">
            <a:extLst>
              <a:ext uri="{FF2B5EF4-FFF2-40B4-BE49-F238E27FC236}">
                <a16:creationId xmlns:a16="http://schemas.microsoft.com/office/drawing/2014/main" id="{F588809E-BE31-4580-B668-117C89AD3542}"/>
              </a:ext>
            </a:extLst>
          </p:cNvPr>
          <p:cNvSpPr>
            <a:spLocks noChangeArrowheads="1"/>
          </p:cNvSpPr>
          <p:nvPr userDrawn="1"/>
        </p:nvSpPr>
        <p:spPr bwMode="auto">
          <a:xfrm>
            <a:off x="3170425" y="2985895"/>
            <a:ext cx="3500278" cy="4185739"/>
          </a:xfrm>
          <a:prstGeom prst="rect">
            <a:avLst/>
          </a:prstGeom>
          <a:noFill/>
          <a:ln w="9525">
            <a:noFill/>
            <a:miter lim="800000"/>
            <a:headEnd/>
            <a:tailEnd/>
          </a:ln>
        </p:spPr>
        <p:txBody>
          <a:bodyPr wrap="square" lIns="91419" tIns="45709" rIns="91419" bIns="45709" anchor="t">
            <a:spAutoFit/>
          </a:bodyPr>
          <a:lstStyle/>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Visitarnos en:</a:t>
            </a: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Calle O’Donnell, 34. 3ª planta</a:t>
            </a: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28009 Madrid, Madrid</a:t>
            </a: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a:t>
            </a: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Jerónimo </a:t>
            </a:r>
            <a:r>
              <a:rPr lang="es-ES" sz="1400" err="1">
                <a:solidFill>
                  <a:schemeClr val="bg1"/>
                </a:solidFill>
                <a:latin typeface="Segoe UI Light" panose="020B0502040204020203" pitchFamily="34" charset="0"/>
                <a:ea typeface="Segoe UI Symbol" pitchFamily="34" charset="0"/>
                <a:cs typeface="Segoe UI Light" panose="020B0502040204020203" pitchFamily="34" charset="0"/>
              </a:rPr>
              <a:t>Roure</a:t>
            </a: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 49</a:t>
            </a: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46520 Puerto de Sagunto, Valencia</a:t>
            </a: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a:t>
            </a:r>
          </a:p>
          <a:p>
            <a:pPr defTabSz="1042655" fontAlgn="base">
              <a:spcBef>
                <a:spcPct val="0"/>
              </a:spcBef>
              <a:spcAft>
                <a:spcPct val="0"/>
              </a:spcAft>
            </a:pPr>
            <a:r>
              <a:rPr lang="es-ES" sz="1400">
                <a:solidFill>
                  <a:srgbClr val="FFFFFF"/>
                </a:solidFill>
                <a:latin typeface="Segoe UI Light" panose="020B0502040204020203" pitchFamily="34" charset="0"/>
                <a:ea typeface="Segoe UI Symbol" pitchFamily="34" charset="0"/>
                <a:cs typeface="Segoe UI Light" panose="020B0502040204020203" pitchFamily="34" charset="0"/>
              </a:rPr>
              <a:t>Calle del Ángel, 32</a:t>
            </a:r>
          </a:p>
          <a:p>
            <a:pPr defTabSz="1042655" fontAlgn="base">
              <a:spcBef>
                <a:spcPct val="0"/>
              </a:spcBef>
              <a:spcAft>
                <a:spcPct val="0"/>
              </a:spcAft>
            </a:pPr>
            <a:r>
              <a:rPr lang="es-ES" sz="1400">
                <a:solidFill>
                  <a:srgbClr val="FFFFFF"/>
                </a:solidFill>
                <a:latin typeface="Segoe UI Light" panose="020B0502040204020203" pitchFamily="34" charset="0"/>
                <a:ea typeface="Segoe UI Symbol" pitchFamily="34" charset="0"/>
                <a:cs typeface="Segoe UI Light" panose="020B0502040204020203" pitchFamily="34" charset="0"/>
              </a:rPr>
              <a:t>30202 Cartagena, Murcia</a:t>
            </a:r>
          </a:p>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a:t>
            </a:r>
          </a:p>
          <a:p>
            <a:pPr defTabSz="1042655" fontAlgn="base">
              <a:spcBef>
                <a:spcPct val="0"/>
              </a:spcBef>
              <a:spcAft>
                <a:spcPct val="0"/>
              </a:spcAft>
            </a:pPr>
            <a:r>
              <a:rPr lang="es-ES" sz="1400">
                <a:solidFill>
                  <a:srgbClr val="FFFFFF"/>
                </a:solidFill>
                <a:latin typeface="Segoe UI Light" panose="020B0502040204020203" pitchFamily="34" charset="0"/>
                <a:ea typeface="Segoe UI Symbol" pitchFamily="34" charset="0"/>
                <a:cs typeface="Segoe UI Light" panose="020B0502040204020203" pitchFamily="34" charset="0"/>
              </a:rPr>
              <a:t>Av. Trinidad, 61. Campus Central ULL</a:t>
            </a:r>
          </a:p>
          <a:p>
            <a:pPr defTabSz="1042655" fontAlgn="base">
              <a:spcBef>
                <a:spcPct val="0"/>
              </a:spcBef>
              <a:spcAft>
                <a:spcPct val="0"/>
              </a:spcAft>
            </a:pPr>
            <a:r>
              <a:rPr lang="es-ES" sz="1400">
                <a:solidFill>
                  <a:srgbClr val="FFFFFF"/>
                </a:solidFill>
                <a:latin typeface="Segoe UI Light" panose="020B0502040204020203" pitchFamily="34" charset="0"/>
                <a:ea typeface="Segoe UI Symbol" pitchFamily="34" charset="0"/>
                <a:cs typeface="Segoe UI Light" panose="020B0502040204020203" pitchFamily="34" charset="0"/>
              </a:rPr>
              <a:t>38200 S. Cristóbal de La Laguna, Tenerife</a:t>
            </a:r>
          </a:p>
        </p:txBody>
      </p:sp>
      <p:pic>
        <p:nvPicPr>
          <p:cNvPr id="16" name="Imagen 1">
            <a:extLst>
              <a:ext uri="{FF2B5EF4-FFF2-40B4-BE49-F238E27FC236}">
                <a16:creationId xmlns:a16="http://schemas.microsoft.com/office/drawing/2014/main" id="{3C071770-5358-45B0-B490-4E284C8073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56534" y="4590049"/>
            <a:ext cx="1917606" cy="1224072"/>
          </a:xfrm>
          <a:prstGeom prst="rect">
            <a:avLst/>
          </a:prstGeom>
        </p:spPr>
      </p:pic>
      <p:pic>
        <p:nvPicPr>
          <p:cNvPr id="17" name="Imagen 16">
            <a:extLst>
              <a:ext uri="{FF2B5EF4-FFF2-40B4-BE49-F238E27FC236}">
                <a16:creationId xmlns:a16="http://schemas.microsoft.com/office/drawing/2014/main" id="{AC06DF34-20A5-42B1-8DE7-F73EB8DE0E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934"/>
          <a:stretch/>
        </p:blipFill>
        <p:spPr>
          <a:xfrm>
            <a:off x="8089627" y="1521718"/>
            <a:ext cx="1101140" cy="1094711"/>
          </a:xfrm>
          <a:prstGeom prst="rect">
            <a:avLst/>
          </a:prstGeom>
        </p:spPr>
      </p:pic>
      <p:sp>
        <p:nvSpPr>
          <p:cNvPr id="18" name="Rectangle 14">
            <a:extLst>
              <a:ext uri="{FF2B5EF4-FFF2-40B4-BE49-F238E27FC236}">
                <a16:creationId xmlns:a16="http://schemas.microsoft.com/office/drawing/2014/main" id="{70976049-CDDF-4FD1-9645-CBA1002502BC}"/>
              </a:ext>
            </a:extLst>
          </p:cNvPr>
          <p:cNvSpPr>
            <a:spLocks noChangeArrowheads="1"/>
          </p:cNvSpPr>
          <p:nvPr userDrawn="1"/>
        </p:nvSpPr>
        <p:spPr bwMode="auto">
          <a:xfrm>
            <a:off x="9329117" y="1227381"/>
            <a:ext cx="3786015" cy="1613278"/>
          </a:xfrm>
          <a:prstGeom prst="rect">
            <a:avLst/>
          </a:prstGeom>
          <a:noFill/>
          <a:ln w="9525">
            <a:noFill/>
            <a:miter lim="800000"/>
            <a:headEnd/>
            <a:tailEnd/>
          </a:ln>
        </p:spPr>
        <p:txBody>
          <a:bodyPr wrap="square" lIns="104152" tIns="52078" rIns="104152" bIns="52078" anchor="t">
            <a:spAutoFit/>
          </a:bodyPr>
          <a:lstStyle/>
          <a:p>
            <a:pPr defTabSz="1042458" fontAlgn="base">
              <a:spcBef>
                <a:spcPct val="2000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Llamar al:</a:t>
            </a:r>
          </a:p>
          <a:p>
            <a:pPr defTabSz="1042458" fontAlgn="base">
              <a:spcBef>
                <a:spcPct val="20000"/>
              </a:spcBef>
              <a:spcAft>
                <a:spcPct val="0"/>
              </a:spcAft>
            </a:pPr>
            <a:endParaRPr lang="es-ES" sz="1400">
              <a:solidFill>
                <a:schemeClr val="bg1"/>
              </a:solidFill>
              <a:latin typeface="Segoe UI Light" panose="020B0502040204020203" pitchFamily="34" charset="0"/>
              <a:ea typeface="Segoe UI Symbol" pitchFamily="34" charset="0"/>
              <a:cs typeface="Segoe UI Light" panose="020B0502040204020203" pitchFamily="34" charset="0"/>
            </a:endParaRPr>
          </a:p>
          <a:p>
            <a:pPr defTabSz="1042607" fontAlgn="base">
              <a:spcBef>
                <a:spcPct val="2000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Madrid - 917 893 823</a:t>
            </a:r>
          </a:p>
          <a:p>
            <a:pPr defTabSz="1042607" fontAlgn="base">
              <a:spcBef>
                <a:spcPct val="2000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Valencia - 962 698 064</a:t>
            </a:r>
          </a:p>
          <a:p>
            <a:pPr defTabSz="1042607" fontAlgn="base">
              <a:spcBef>
                <a:spcPct val="2000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Tenerife – 962 698 064</a:t>
            </a:r>
          </a:p>
          <a:p>
            <a:pPr algn="ctr" defTabSz="1042607" fontAlgn="base">
              <a:spcBef>
                <a:spcPct val="20000"/>
              </a:spcBef>
              <a:spcAft>
                <a:spcPct val="0"/>
              </a:spcAft>
            </a:pPr>
            <a:endParaRPr lang="es-ES" sz="1400">
              <a:solidFill>
                <a:srgbClr val="444444"/>
              </a:solidFill>
              <a:latin typeface="Raleway"/>
              <a:ea typeface="Segoe UI Symbol" pitchFamily="34" charset="0"/>
              <a:cs typeface="Segoe UI Light" panose="020B0502040204020203" pitchFamily="34" charset="0"/>
            </a:endParaRPr>
          </a:p>
        </p:txBody>
      </p:sp>
      <p:pic>
        <p:nvPicPr>
          <p:cNvPr id="19" name="Imagen 18">
            <a:extLst>
              <a:ext uri="{FF2B5EF4-FFF2-40B4-BE49-F238E27FC236}">
                <a16:creationId xmlns:a16="http://schemas.microsoft.com/office/drawing/2014/main" id="{BD7BDA58-A6A6-4C3B-BB27-0B256663C92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8163047" y="3202068"/>
            <a:ext cx="1027720" cy="1070541"/>
          </a:xfrm>
          <a:prstGeom prst="rect">
            <a:avLst/>
          </a:prstGeom>
        </p:spPr>
      </p:pic>
      <p:sp>
        <p:nvSpPr>
          <p:cNvPr id="20" name="Rectangle 15">
            <a:extLst>
              <a:ext uri="{FF2B5EF4-FFF2-40B4-BE49-F238E27FC236}">
                <a16:creationId xmlns:a16="http://schemas.microsoft.com/office/drawing/2014/main" id="{B1C2428B-DD93-4F0E-9A41-3B034532B936}"/>
              </a:ext>
            </a:extLst>
          </p:cNvPr>
          <p:cNvSpPr>
            <a:spLocks noChangeArrowheads="1"/>
          </p:cNvSpPr>
          <p:nvPr userDrawn="1"/>
        </p:nvSpPr>
        <p:spPr bwMode="auto">
          <a:xfrm>
            <a:off x="9329117" y="3516869"/>
            <a:ext cx="2327906" cy="320617"/>
          </a:xfrm>
          <a:prstGeom prst="rect">
            <a:avLst/>
          </a:prstGeom>
          <a:noFill/>
          <a:ln w="9525">
            <a:noFill/>
            <a:miter lim="800000"/>
            <a:headEnd/>
            <a:tailEnd/>
          </a:ln>
        </p:spPr>
        <p:txBody>
          <a:bodyPr wrap="none" lIns="104152" tIns="52078" rIns="104152" bIns="52078">
            <a:spAutoFit/>
          </a:bodyPr>
          <a:lstStyle/>
          <a:p>
            <a:pPr defTabSz="1042458" fontAlgn="base">
              <a:spcBef>
                <a:spcPct val="2000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Enviar un fax al 962 698 063</a:t>
            </a:r>
          </a:p>
        </p:txBody>
      </p:sp>
      <p:pic>
        <p:nvPicPr>
          <p:cNvPr id="21" name="Imagen 20">
            <a:extLst>
              <a:ext uri="{FF2B5EF4-FFF2-40B4-BE49-F238E27FC236}">
                <a16:creationId xmlns:a16="http://schemas.microsoft.com/office/drawing/2014/main" id="{A3688DE3-2AA8-411B-BAA6-48CFDD4BA04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8305651" y="4714256"/>
            <a:ext cx="885116" cy="970772"/>
          </a:xfrm>
          <a:prstGeom prst="rect">
            <a:avLst/>
          </a:prstGeom>
        </p:spPr>
      </p:pic>
      <p:sp>
        <p:nvSpPr>
          <p:cNvPr id="22" name="Rectangle 12">
            <a:extLst>
              <a:ext uri="{FF2B5EF4-FFF2-40B4-BE49-F238E27FC236}">
                <a16:creationId xmlns:a16="http://schemas.microsoft.com/office/drawing/2014/main" id="{3698EE0B-33D2-4367-B2A7-96A00250871C}"/>
              </a:ext>
            </a:extLst>
          </p:cNvPr>
          <p:cNvSpPr>
            <a:spLocks noChangeArrowheads="1"/>
          </p:cNvSpPr>
          <p:nvPr userDrawn="1"/>
        </p:nvSpPr>
        <p:spPr bwMode="auto">
          <a:xfrm>
            <a:off x="9329117" y="4972910"/>
            <a:ext cx="5021071" cy="837681"/>
          </a:xfrm>
          <a:prstGeom prst="rect">
            <a:avLst/>
          </a:prstGeom>
          <a:noFill/>
          <a:ln w="9525">
            <a:noFill/>
            <a:miter lim="800000"/>
            <a:headEnd/>
            <a:tailEnd/>
          </a:ln>
        </p:spPr>
        <p:txBody>
          <a:bodyPr wrap="square" lIns="104152" tIns="52078" rIns="104152" bIns="52078">
            <a:spAutoFit/>
          </a:bodyPr>
          <a:lstStyle/>
          <a:p>
            <a:pPr defTabSz="1042655" fontAlgn="base">
              <a:spcBef>
                <a:spcPct val="0"/>
              </a:spcBef>
              <a:spcAft>
                <a:spcPct val="0"/>
              </a:spcAft>
            </a:pPr>
            <a:r>
              <a:rPr lang="es-ES" sz="1400">
                <a:solidFill>
                  <a:schemeClr val="bg1"/>
                </a:solidFill>
                <a:latin typeface="Segoe UI Light" panose="020B0502040204020203" pitchFamily="34" charset="0"/>
                <a:ea typeface="Segoe UI Symbol" pitchFamily="34" charset="0"/>
                <a:cs typeface="Segoe UI Light" panose="020B0502040204020203" pitchFamily="34" charset="0"/>
              </a:rPr>
              <a:t>O hablar personalmente con tu</a:t>
            </a:r>
          </a:p>
          <a:p>
            <a:pPr defTabSz="1042631" fontAlgn="base">
              <a:spcBef>
                <a:spcPct val="20000"/>
              </a:spcBef>
              <a:spcAft>
                <a:spcPct val="0"/>
              </a:spcAft>
            </a:pPr>
            <a:r>
              <a:rPr lang="es-ES" sz="1400" err="1">
                <a:solidFill>
                  <a:schemeClr val="bg1"/>
                </a:solidFill>
                <a:latin typeface="Segoe UI Light" panose="020B0502040204020203" pitchFamily="34" charset="0"/>
                <a:ea typeface="Segoe UI Symbol" pitchFamily="34" charset="0"/>
                <a:cs typeface="Segoe UI Light" panose="020B0502040204020203" pitchFamily="34" charset="0"/>
              </a:rPr>
              <a:t>A</a:t>
            </a:r>
            <a:r>
              <a:rPr lang="es-ES" sz="1400" err="1">
                <a:solidFill>
                  <a:schemeClr val="bg2"/>
                </a:solidFill>
                <a:ea typeface="Segoe UI Symbol" pitchFamily="34" charset="0"/>
                <a:cs typeface="Segoe UI" panose="020B0502040204020203" pitchFamily="34" charset="0"/>
              </a:rPr>
              <a:t>ccount</a:t>
            </a:r>
            <a:r>
              <a:rPr lang="es-ES" sz="1400">
                <a:solidFill>
                  <a:schemeClr val="bg2"/>
                </a:solidFill>
                <a:ea typeface="Segoe UI Symbol" pitchFamily="34" charset="0"/>
                <a:cs typeface="Segoe UI" panose="020B0502040204020203" pitchFamily="34" charset="0"/>
              </a:rPr>
              <a:t> Manager</a:t>
            </a:r>
            <a:endParaRPr lang="es-ES" sz="1400">
              <a:solidFill>
                <a:schemeClr val="bg2"/>
              </a:solidFill>
              <a:ea typeface="Segoe UI Symbol" pitchFamily="34" charset="0"/>
              <a:cs typeface="Segoe UI Light" panose="020B0502040204020203" pitchFamily="34" charset="0"/>
            </a:endParaRPr>
          </a:p>
          <a:p>
            <a:pPr defTabSz="1042458" fontAlgn="base">
              <a:spcBef>
                <a:spcPct val="20000"/>
              </a:spcBef>
              <a:spcAft>
                <a:spcPct val="0"/>
              </a:spcAft>
            </a:pPr>
            <a:r>
              <a:rPr lang="es-ES" sz="1400">
                <a:latin typeface="Segoe UI Light" panose="020B0502040204020203" pitchFamily="34" charset="0"/>
                <a:ea typeface="Segoe UI Symbol" pitchFamily="34" charset="0"/>
                <a:cs typeface="Segoe UI Light" panose="020B0502040204020203" pitchFamily="34" charset="0"/>
              </a:rPr>
              <a:t>	</a:t>
            </a:r>
          </a:p>
        </p:txBody>
      </p:sp>
      <p:sp>
        <p:nvSpPr>
          <p:cNvPr id="24" name="7 Título">
            <a:extLst>
              <a:ext uri="{FF2B5EF4-FFF2-40B4-BE49-F238E27FC236}">
                <a16:creationId xmlns:a16="http://schemas.microsoft.com/office/drawing/2014/main" id="{9160D43F-34D9-4D5A-BB56-4EFD2EB8B78F}"/>
              </a:ext>
            </a:extLst>
          </p:cNvPr>
          <p:cNvSpPr txBox="1">
            <a:spLocks/>
          </p:cNvSpPr>
          <p:nvPr userDrawn="1"/>
        </p:nvSpPr>
        <p:spPr>
          <a:xfrm>
            <a:off x="1211444" y="302801"/>
            <a:ext cx="11459528" cy="741526"/>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dirty="0" smtClean="0">
                <a:solidFill>
                  <a:schemeClr val="tx1">
                    <a:lumMod val="85000"/>
                    <a:lumOff val="15000"/>
                  </a:schemeClr>
                </a:solidFill>
                <a:latin typeface="Bangers" panose="00000500000000000000" pitchFamily="2" charset="0"/>
                <a:ea typeface="Segoe UI Light" panose="020B0502040204020203" pitchFamily="34" charset="0"/>
                <a:cs typeface="Segoe UI Light" panose="020B0502040204020203" pitchFamily="34" charset="0"/>
              </a:defRPr>
            </a:lvl1pPr>
          </a:lstStyle>
          <a:p>
            <a:r>
              <a:rPr lang="es-ES" spc="300">
                <a:solidFill>
                  <a:schemeClr val="bg1"/>
                </a:solidFill>
              </a:rPr>
              <a:t>GRACIAS</a:t>
            </a:r>
          </a:p>
        </p:txBody>
      </p:sp>
      <p:sp>
        <p:nvSpPr>
          <p:cNvPr id="2" name="Rectángulo 1">
            <a:extLst>
              <a:ext uri="{FF2B5EF4-FFF2-40B4-BE49-F238E27FC236}">
                <a16:creationId xmlns:a16="http://schemas.microsoft.com/office/drawing/2014/main" id="{B4F57A64-88AD-465F-B54E-927F14452B9E}"/>
              </a:ext>
            </a:extLst>
          </p:cNvPr>
          <p:cNvSpPr/>
          <p:nvPr userDrawn="1"/>
        </p:nvSpPr>
        <p:spPr>
          <a:xfrm>
            <a:off x="819841" y="1111244"/>
            <a:ext cx="4873385" cy="338554"/>
          </a:xfrm>
          <a:prstGeom prst="rect">
            <a:avLst/>
          </a:prstGeom>
        </p:spPr>
        <p:txBody>
          <a:bodyPr wrap="none">
            <a:spAutoFit/>
          </a:bodyPr>
          <a:lstStyle/>
          <a:p>
            <a:pPr marL="373331" marR="0" lvl="0" indent="0" algn="l" defTabSz="995548" rtl="0" eaLnBrk="1" fontAlgn="auto" latinLnBrk="0" hangingPunct="1">
              <a:lnSpc>
                <a:spcPct val="100000"/>
              </a:lnSpc>
              <a:spcBef>
                <a:spcPct val="20000"/>
              </a:spcBef>
              <a:spcAft>
                <a:spcPts val="0"/>
              </a:spcAft>
              <a:buClrTx/>
              <a:buSzTx/>
              <a:buFont typeface="Arial" pitchFamily="34" charset="0"/>
              <a:buNone/>
              <a:tabLst/>
              <a:defRPr/>
            </a:pPr>
            <a:r>
              <a:rPr lang="es-ES" sz="1600" kern="1200">
                <a:solidFill>
                  <a:schemeClr val="bg1"/>
                </a:solidFill>
                <a:latin typeface="Segoe UI Light" panose="020B0502040204020203" pitchFamily="34" charset="0"/>
                <a:cs typeface="Segoe UI Light" panose="020B0502040204020203" pitchFamily="34" charset="0"/>
              </a:rPr>
              <a:t>Para localizar o contactar con ENCAMINA puedes:</a:t>
            </a:r>
          </a:p>
        </p:txBody>
      </p:sp>
      <p:pic>
        <p:nvPicPr>
          <p:cNvPr id="25" name="Imagen 24">
            <a:extLst>
              <a:ext uri="{FF2B5EF4-FFF2-40B4-BE49-F238E27FC236}">
                <a16:creationId xmlns:a16="http://schemas.microsoft.com/office/drawing/2014/main" id="{37C9247D-B486-4FE1-9F2D-10DC30A9BE5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388133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63C87-153C-412A-840F-8EC7E5ED8D08}"/>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245378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ontenido fondo morado clar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4" name="6 Rectángulo"/>
          <p:cNvSpPr/>
          <p:nvPr/>
        </p:nvSpPr>
        <p:spPr>
          <a:xfrm>
            <a:off x="0" y="1"/>
            <a:ext cx="13442950" cy="7561263"/>
          </a:xfrm>
          <a:prstGeom prst="rect">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6" name="1 Marcador de título"/>
          <p:cNvSpPr>
            <a:spLocks noGrp="1"/>
          </p:cNvSpPr>
          <p:nvPr>
            <p:ph type="title"/>
          </p:nvPr>
        </p:nvSpPr>
        <p:spPr>
          <a:xfrm>
            <a:off x="565904" y="302801"/>
            <a:ext cx="12220621" cy="741526"/>
          </a:xfrm>
          <a:prstGeom prst="rect">
            <a:avLst/>
          </a:prstGeom>
        </p:spPr>
        <p:txBody>
          <a:bodyPr vert="horz" lIns="99569" tIns="49785" rIns="99569" bIns="49785" rtlCol="0" anchor="ctr">
            <a:normAutofit/>
          </a:bodyPr>
          <a:lstStyle>
            <a:lvl1pPr>
              <a:defRPr>
                <a:solidFill>
                  <a:schemeClr val="bg1"/>
                </a:solidFill>
              </a:defRPr>
            </a:lvl1pPr>
          </a:lstStyle>
          <a:p>
            <a:r>
              <a:rPr lang="es-ES_tradnl"/>
              <a:t>Haga clic para modificar el estilo de título del patrón</a:t>
            </a:r>
            <a:endParaRPr lang="es-ES"/>
          </a:p>
        </p:txBody>
      </p:sp>
      <p:sp>
        <p:nvSpPr>
          <p:cNvPr id="7" name="Marcador de contenido 6"/>
          <p:cNvSpPr>
            <a:spLocks noGrp="1"/>
          </p:cNvSpPr>
          <p:nvPr>
            <p:ph sz="quarter" idx="11"/>
          </p:nvPr>
        </p:nvSpPr>
        <p:spPr>
          <a:xfrm>
            <a:off x="565151" y="1260476"/>
            <a:ext cx="12222163"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9" name="Imagen 8"/>
          <p:cNvPicPr>
            <a:picLocks noChangeAspect="1"/>
          </p:cNvPicPr>
          <p:nvPr userDrawn="1"/>
        </p:nvPicPr>
        <p:blipFill>
          <a:blip r:embed="rId2"/>
          <a:stretch>
            <a:fillRect/>
          </a:stretch>
        </p:blipFill>
        <p:spPr>
          <a:xfrm>
            <a:off x="12050067" y="7119617"/>
            <a:ext cx="964794" cy="189407"/>
          </a:xfrm>
          <a:prstGeom prst="rect">
            <a:avLst/>
          </a:prstGeom>
        </p:spPr>
      </p:pic>
    </p:spTree>
    <p:extLst>
      <p:ext uri="{BB962C8B-B14F-4D97-AF65-F5344CB8AC3E}">
        <p14:creationId xmlns:p14="http://schemas.microsoft.com/office/powerpoint/2010/main" val="3716460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ección morado-azul">
    <p:spTree>
      <p:nvGrpSpPr>
        <p:cNvPr id="1" name=""/>
        <p:cNvGrpSpPr/>
        <p:nvPr/>
      </p:nvGrpSpPr>
      <p:grpSpPr>
        <a:xfrm>
          <a:off x="0" y="0"/>
          <a:ext cx="0" cy="0"/>
          <a:chOff x="0" y="0"/>
          <a:chExt cx="0" cy="0"/>
        </a:xfrm>
      </p:grpSpPr>
      <p:sp>
        <p:nvSpPr>
          <p:cNvPr id="11" name="6 Rectángulo"/>
          <p:cNvSpPr/>
          <p:nvPr userDrawn="1"/>
        </p:nvSpPr>
        <p:spPr>
          <a:xfrm>
            <a:off x="1" y="1"/>
            <a:ext cx="6721476" cy="7561263"/>
          </a:xfrm>
          <a:prstGeom prst="rect">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3"/>
            <a:ext cx="6721475" cy="7588777"/>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8" name="Triángulo isósceles 7"/>
          <p:cNvSpPr/>
          <p:nvPr/>
        </p:nvSpPr>
        <p:spPr>
          <a:xfrm rot="19765711">
            <a:off x="6365082" y="3564608"/>
            <a:ext cx="501175" cy="432048"/>
          </a:xfrm>
          <a:prstGeom prst="triangle">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sp>
        <p:nvSpPr>
          <p:cNvPr id="2" name="Título 1"/>
          <p:cNvSpPr>
            <a:spLocks noGrp="1"/>
          </p:cNvSpPr>
          <p:nvPr>
            <p:ph type="title"/>
          </p:nvPr>
        </p:nvSpPr>
        <p:spPr>
          <a:xfrm>
            <a:off x="354291" y="180233"/>
            <a:ext cx="5935750" cy="7128792"/>
          </a:xfrm>
        </p:spPr>
        <p:txBody>
          <a:bodyPr/>
          <a:lstStyle>
            <a:lvl1pPr>
              <a:defRPr>
                <a:solidFill>
                  <a:srgbClr val="FFFFFF"/>
                </a:solidFill>
                <a:latin typeface="Segoe UI Light" panose="020B0502040204020203" pitchFamily="34" charset="0"/>
                <a:cs typeface="Segoe UI Light" panose="020B0502040204020203" pitchFamily="34" charset="0"/>
              </a:defRPr>
            </a:lvl1pPr>
          </a:lstStyle>
          <a:p>
            <a:r>
              <a:rPr lang="es-ES_tradnl"/>
              <a:t>Haga clic para modificar el estilo de título del patrón</a:t>
            </a:r>
            <a:endParaRPr lang="es-ES"/>
          </a:p>
        </p:txBody>
      </p:sp>
      <p:sp>
        <p:nvSpPr>
          <p:cNvPr id="9" name="Rectángulo 8"/>
          <p:cNvSpPr/>
          <p:nvPr userDrawn="1"/>
        </p:nvSpPr>
        <p:spPr>
          <a:xfrm>
            <a:off x="6721474" y="-27515"/>
            <a:ext cx="6721475" cy="7588777"/>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0" name="Imagen 9"/>
          <p:cNvPicPr>
            <a:picLocks noChangeAspect="1"/>
          </p:cNvPicPr>
          <p:nvPr userDrawn="1"/>
        </p:nvPicPr>
        <p:blipFill>
          <a:blip r:embed="rId2"/>
          <a:stretch>
            <a:fillRect/>
          </a:stretch>
        </p:blipFill>
        <p:spPr>
          <a:xfrm>
            <a:off x="12050067" y="7119617"/>
            <a:ext cx="964794" cy="189407"/>
          </a:xfrm>
          <a:prstGeom prst="rect">
            <a:avLst/>
          </a:prstGeom>
        </p:spPr>
      </p:pic>
      <p:sp>
        <p:nvSpPr>
          <p:cNvPr id="12" name="Triángulo isósceles 11"/>
          <p:cNvSpPr/>
          <p:nvPr userDrawn="1"/>
        </p:nvSpPr>
        <p:spPr>
          <a:xfrm rot="19765711">
            <a:off x="6365081" y="3564608"/>
            <a:ext cx="501176" cy="432048"/>
          </a:xfrm>
          <a:prstGeom prst="triangle">
            <a:avLst/>
          </a:prstGeom>
          <a:solidFill>
            <a:srgbClr val="9F3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1959771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ítulo y contenido destacado verde">
    <p:spTree>
      <p:nvGrpSpPr>
        <p:cNvPr id="1" name=""/>
        <p:cNvGrpSpPr/>
        <p:nvPr/>
      </p:nvGrpSpPr>
      <p:grpSpPr>
        <a:xfrm>
          <a:off x="0" y="0"/>
          <a:ext cx="0" cy="0"/>
          <a:chOff x="0" y="0"/>
          <a:chExt cx="0" cy="0"/>
        </a:xfrm>
      </p:grpSpPr>
      <p:sp>
        <p:nvSpPr>
          <p:cNvPr id="10" name="6 Rectángulo"/>
          <p:cNvSpPr/>
          <p:nvPr userDrawn="1"/>
        </p:nvSpPr>
        <p:spPr>
          <a:xfrm>
            <a:off x="1" y="1"/>
            <a:ext cx="6721476" cy="7561263"/>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6 Rectángulo"/>
          <p:cNvSpPr/>
          <p:nvPr/>
        </p:nvSpPr>
        <p:spPr>
          <a:xfrm>
            <a:off x="2" y="1"/>
            <a:ext cx="6721476" cy="7561263"/>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8" name="Triángulo isósceles 7"/>
          <p:cNvSpPr/>
          <p:nvPr/>
        </p:nvSpPr>
        <p:spPr>
          <a:xfrm rot="19765711">
            <a:off x="6365082" y="3564608"/>
            <a:ext cx="501175" cy="432048"/>
          </a:xfrm>
          <a:prstGeom prst="triangle">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sp>
        <p:nvSpPr>
          <p:cNvPr id="2" name="Título 1"/>
          <p:cNvSpPr>
            <a:spLocks noGrp="1"/>
          </p:cNvSpPr>
          <p:nvPr>
            <p:ph type="title"/>
          </p:nvPr>
        </p:nvSpPr>
        <p:spPr>
          <a:xfrm>
            <a:off x="354291" y="180233"/>
            <a:ext cx="5935750" cy="7128792"/>
          </a:xfrm>
        </p:spPr>
        <p:txBody>
          <a:bodyPr/>
          <a:lstStyle>
            <a:lvl1pPr>
              <a:defRPr>
                <a:solidFill>
                  <a:srgbClr val="FFFFFF"/>
                </a:solidFill>
                <a:latin typeface="Segoe UI Light" panose="020B0502040204020203" pitchFamily="34" charset="0"/>
                <a:cs typeface="Segoe UI Light" panose="020B0502040204020203" pitchFamily="34" charset="0"/>
              </a:defRPr>
            </a:lvl1pPr>
          </a:lstStyle>
          <a:p>
            <a:r>
              <a:rPr lang="es-ES_tradnl"/>
              <a:t>Haga clic para modificar el estilo de título del patrón</a:t>
            </a:r>
            <a:endParaRPr lang="es-ES"/>
          </a:p>
        </p:txBody>
      </p:sp>
      <p:sp>
        <p:nvSpPr>
          <p:cNvPr id="6" name="Marcador de contenido 4"/>
          <p:cNvSpPr>
            <a:spLocks noGrp="1"/>
          </p:cNvSpPr>
          <p:nvPr>
            <p:ph sz="quarter" idx="11"/>
          </p:nvPr>
        </p:nvSpPr>
        <p:spPr>
          <a:xfrm>
            <a:off x="7153276" y="684287"/>
            <a:ext cx="5724525" cy="6121326"/>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11" name="Triángulo isósceles 10"/>
          <p:cNvSpPr/>
          <p:nvPr userDrawn="1"/>
        </p:nvSpPr>
        <p:spPr>
          <a:xfrm rot="19765711">
            <a:off x="6365081" y="3564608"/>
            <a:ext cx="501176" cy="432048"/>
          </a:xfrm>
          <a:prstGeom prst="triangle">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4021471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tenido e illustración azul 2">
    <p:spTree>
      <p:nvGrpSpPr>
        <p:cNvPr id="1" name=""/>
        <p:cNvGrpSpPr/>
        <p:nvPr/>
      </p:nvGrpSpPr>
      <p:grpSpPr>
        <a:xfrm>
          <a:off x="0" y="0"/>
          <a:ext cx="0" cy="0"/>
          <a:chOff x="0" y="0"/>
          <a:chExt cx="0" cy="0"/>
        </a:xfrm>
      </p:grpSpPr>
      <p:sp>
        <p:nvSpPr>
          <p:cNvPr id="12" name="6 Rectángulo"/>
          <p:cNvSpPr/>
          <p:nvPr userDrawn="1"/>
        </p:nvSpPr>
        <p:spPr>
          <a:xfrm>
            <a:off x="1" y="1"/>
            <a:ext cx="6721476" cy="7561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3"/>
            <a:ext cx="6721475" cy="7588777"/>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8" name="Triángulo isósceles 7"/>
          <p:cNvSpPr/>
          <p:nvPr/>
        </p:nvSpPr>
        <p:spPr>
          <a:xfrm rot="19765711">
            <a:off x="6365082" y="3564608"/>
            <a:ext cx="501175" cy="43204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sp>
        <p:nvSpPr>
          <p:cNvPr id="2" name="Título 1"/>
          <p:cNvSpPr>
            <a:spLocks noGrp="1"/>
          </p:cNvSpPr>
          <p:nvPr>
            <p:ph type="title"/>
          </p:nvPr>
        </p:nvSpPr>
        <p:spPr>
          <a:xfrm>
            <a:off x="354291" y="180233"/>
            <a:ext cx="5935750" cy="1512168"/>
          </a:xfrm>
        </p:spPr>
        <p:txBody>
          <a:bodyPr/>
          <a:lstStyle>
            <a:lvl1pPr>
              <a:defRPr>
                <a:solidFill>
                  <a:srgbClr val="13A4D9"/>
                </a:solidFill>
                <a:latin typeface="Segoe UI Light" panose="020B0502040204020203" pitchFamily="34" charset="0"/>
                <a:cs typeface="Segoe UI Light" panose="020B0502040204020203" pitchFamily="34" charset="0"/>
              </a:defRPr>
            </a:lvl1pPr>
          </a:lstStyle>
          <a:p>
            <a:r>
              <a:rPr lang="es-ES_tradnl"/>
              <a:t>Haga clic para modificar el estilo de título del patrón</a:t>
            </a:r>
            <a:endParaRPr lang="es-ES"/>
          </a:p>
        </p:txBody>
      </p:sp>
      <p:sp>
        <p:nvSpPr>
          <p:cNvPr id="9" name="Marcador de contenido 8"/>
          <p:cNvSpPr>
            <a:spLocks noGrp="1"/>
          </p:cNvSpPr>
          <p:nvPr>
            <p:ph sz="quarter" idx="11"/>
          </p:nvPr>
        </p:nvSpPr>
        <p:spPr>
          <a:xfrm>
            <a:off x="354013" y="1763714"/>
            <a:ext cx="5935662" cy="5133563"/>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10" name="Rectángulo 9"/>
          <p:cNvSpPr/>
          <p:nvPr userDrawn="1"/>
        </p:nvSpPr>
        <p:spPr>
          <a:xfrm>
            <a:off x="6721474" y="-27515"/>
            <a:ext cx="6721475" cy="7588777"/>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1" name="Imagen 10"/>
          <p:cNvPicPr>
            <a:picLocks noChangeAspect="1"/>
          </p:cNvPicPr>
          <p:nvPr userDrawn="1"/>
        </p:nvPicPr>
        <p:blipFill>
          <a:blip r:embed="rId2"/>
          <a:stretch>
            <a:fillRect/>
          </a:stretch>
        </p:blipFill>
        <p:spPr>
          <a:xfrm>
            <a:off x="12050067" y="7119617"/>
            <a:ext cx="964794" cy="189407"/>
          </a:xfrm>
          <a:prstGeom prst="rect">
            <a:avLst/>
          </a:prstGeom>
        </p:spPr>
      </p:pic>
      <p:sp>
        <p:nvSpPr>
          <p:cNvPr id="13" name="Triángulo isósceles 12"/>
          <p:cNvSpPr/>
          <p:nvPr userDrawn="1"/>
        </p:nvSpPr>
        <p:spPr>
          <a:xfrm rot="19765711">
            <a:off x="6365081" y="3564608"/>
            <a:ext cx="501176" cy="43204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Marcador de número de diapositiva 3"/>
          <p:cNvSpPr>
            <a:spLocks noGrp="1"/>
          </p:cNvSpPr>
          <p:nvPr>
            <p:ph type="sldNum" sz="quarter" idx="4"/>
          </p:nvPr>
        </p:nvSpPr>
        <p:spPr>
          <a:xfrm>
            <a:off x="354532" y="6897277"/>
            <a:ext cx="661769" cy="468526"/>
          </a:xfrm>
          <a:prstGeom prst="rect">
            <a:avLst/>
          </a:prstGeom>
        </p:spPr>
        <p:txBody>
          <a:bodyPr anchor="ctr"/>
          <a:lstStyle>
            <a:lvl1pPr algn="l">
              <a:defRPr sz="1000"/>
            </a:lvl1pPr>
          </a:lstStyle>
          <a:p>
            <a:fld id="{C0C6E1E5-C711-49C2-AC1C-A8C0A200779D}" type="slidenum">
              <a:rPr lang="es-ES" smtClean="0">
                <a:cs typeface="Segoe UI Light" panose="020B0502040204020203" pitchFamily="34" charset="0"/>
              </a:rPr>
              <a:pPr/>
              <a:t>‹Nº›</a:t>
            </a:fld>
            <a:endParaRPr lang="es-ES">
              <a:cs typeface="Segoe UI Light" panose="020B0502040204020203" pitchFamily="34" charset="0"/>
            </a:endParaRPr>
          </a:p>
        </p:txBody>
      </p:sp>
    </p:spTree>
    <p:extLst>
      <p:ext uri="{BB962C8B-B14F-4D97-AF65-F5344CB8AC3E}">
        <p14:creationId xmlns:p14="http://schemas.microsoft.com/office/powerpoint/2010/main" val="851753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seño personalizado">
    <p:bg>
      <p:bgPr>
        <a:solidFill>
          <a:srgbClr val="F4F4F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63C87-153C-412A-840F-8EC7E5ED8D08}"/>
              </a:ext>
            </a:extLst>
          </p:cNvPr>
          <p:cNvSpPr>
            <a:spLocks noGrp="1"/>
          </p:cNvSpPr>
          <p:nvPr>
            <p:ph type="title" hasCustomPrompt="1"/>
          </p:nvPr>
        </p:nvSpPr>
        <p:spPr>
          <a:xfrm>
            <a:off x="565904" y="302801"/>
            <a:ext cx="12220621" cy="1520006"/>
          </a:xfrm>
        </p:spPr>
        <p:txBody>
          <a:bodyPr>
            <a:normAutofit/>
          </a:bodyPr>
          <a:lstStyle>
            <a:lvl1pPr algn="ctr">
              <a:defRPr sz="4400"/>
            </a:lvl1pPr>
          </a:lstStyle>
          <a:p>
            <a:r>
              <a:rPr lang="es-ES"/>
              <a:t>¡GRACIAS!</a:t>
            </a:r>
          </a:p>
        </p:txBody>
      </p:sp>
      <p:sp>
        <p:nvSpPr>
          <p:cNvPr id="3" name="Marcador de número de diapositiva 2">
            <a:extLst>
              <a:ext uri="{FF2B5EF4-FFF2-40B4-BE49-F238E27FC236}">
                <a16:creationId xmlns:a16="http://schemas.microsoft.com/office/drawing/2014/main" id="{99C3DE8E-98EC-4BB1-944A-B5F040048FEF}"/>
              </a:ext>
            </a:extLst>
          </p:cNvPr>
          <p:cNvSpPr>
            <a:spLocks noGrp="1"/>
          </p:cNvSpPr>
          <p:nvPr>
            <p:ph type="sldNum" sz="quarter" idx="10"/>
          </p:nvPr>
        </p:nvSpPr>
        <p:spPr/>
        <p:txBody>
          <a:bodyPr/>
          <a:lstStyle/>
          <a:p>
            <a:fld id="{C0C6E1E5-C711-49C2-AC1C-A8C0A200779D}" type="slidenum">
              <a:rPr lang="es-ES" smtClean="0">
                <a:cs typeface="Segoe UI Light" panose="020B0502040204020203" pitchFamily="34" charset="0"/>
              </a:rPr>
              <a:pPr/>
              <a:t>‹Nº›</a:t>
            </a:fld>
            <a:endParaRPr lang="es-ES">
              <a:cs typeface="Segoe UI Light" panose="020B0502040204020203" pitchFamily="34" charset="0"/>
            </a:endParaRPr>
          </a:p>
        </p:txBody>
      </p:sp>
      <p:sp>
        <p:nvSpPr>
          <p:cNvPr id="4" name="Rectángulo 3">
            <a:extLst>
              <a:ext uri="{FF2B5EF4-FFF2-40B4-BE49-F238E27FC236}">
                <a16:creationId xmlns:a16="http://schemas.microsoft.com/office/drawing/2014/main" id="{697C5F36-2CE0-4580-A41B-E1019E058EA9}"/>
              </a:ext>
            </a:extLst>
          </p:cNvPr>
          <p:cNvSpPr/>
          <p:nvPr userDrawn="1"/>
        </p:nvSpPr>
        <p:spPr>
          <a:xfrm>
            <a:off x="3315477" y="3346223"/>
            <a:ext cx="6721475" cy="400110"/>
          </a:xfrm>
          <a:prstGeom prst="rect">
            <a:avLst/>
          </a:prstGeom>
        </p:spPr>
        <p:txBody>
          <a:bodyPr>
            <a:spAutoFit/>
          </a:bodyPr>
          <a:lstStyle/>
          <a:p>
            <a:pPr algn="ctr" fontAlgn="base"/>
            <a:r>
              <a:rPr lang="es-ES" b="0" i="0">
                <a:solidFill>
                  <a:srgbClr val="222222"/>
                </a:solidFill>
                <a:effectLst/>
                <a:latin typeface="SegoeUI"/>
              </a:rPr>
              <a:t>Puedes ponerte en contacto con nosotros utilizando:</a:t>
            </a:r>
          </a:p>
        </p:txBody>
      </p:sp>
      <p:pic>
        <p:nvPicPr>
          <p:cNvPr id="10" name="Imagen 9">
            <a:extLst>
              <a:ext uri="{FF2B5EF4-FFF2-40B4-BE49-F238E27FC236}">
                <a16:creationId xmlns:a16="http://schemas.microsoft.com/office/drawing/2014/main" id="{EC9E478E-74C6-48E2-98F9-4BC33FCFC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8077" y="2311952"/>
            <a:ext cx="1426796" cy="698974"/>
          </a:xfrm>
          <a:prstGeom prst="rect">
            <a:avLst/>
          </a:prstGeom>
        </p:spPr>
      </p:pic>
      <p:grpSp>
        <p:nvGrpSpPr>
          <p:cNvPr id="21" name="Grupo 20">
            <a:extLst>
              <a:ext uri="{FF2B5EF4-FFF2-40B4-BE49-F238E27FC236}">
                <a16:creationId xmlns:a16="http://schemas.microsoft.com/office/drawing/2014/main" id="{AC14DBBB-6608-4C41-897D-76F78B96F991}"/>
              </a:ext>
            </a:extLst>
          </p:cNvPr>
          <p:cNvGrpSpPr/>
          <p:nvPr userDrawn="1"/>
        </p:nvGrpSpPr>
        <p:grpSpPr>
          <a:xfrm>
            <a:off x="4966645" y="4874224"/>
            <a:ext cx="3419139" cy="523219"/>
            <a:chOff x="5004007" y="4874224"/>
            <a:chExt cx="3419139" cy="523219"/>
          </a:xfrm>
        </p:grpSpPr>
        <p:pic>
          <p:nvPicPr>
            <p:cNvPr id="12" name="Gráfico 11" descr="Abrir sobre">
              <a:extLst>
                <a:ext uri="{FF2B5EF4-FFF2-40B4-BE49-F238E27FC236}">
                  <a16:creationId xmlns:a16="http://schemas.microsoft.com/office/drawing/2014/main" id="{95CA8B20-09D0-4E10-8B0D-C36708B53B5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4007" y="4874224"/>
              <a:ext cx="523219" cy="523219"/>
            </a:xfrm>
            <a:prstGeom prst="rect">
              <a:avLst/>
            </a:prstGeom>
          </p:spPr>
        </p:pic>
        <p:sp>
          <p:nvSpPr>
            <p:cNvPr id="8" name="Rectángulo 7">
              <a:extLst>
                <a:ext uri="{FF2B5EF4-FFF2-40B4-BE49-F238E27FC236}">
                  <a16:creationId xmlns:a16="http://schemas.microsoft.com/office/drawing/2014/main" id="{220A2B5F-6087-48F6-9DE2-DDF6AE41E7C2}"/>
                </a:ext>
              </a:extLst>
            </p:cNvPr>
            <p:cNvSpPr/>
            <p:nvPr userDrawn="1"/>
          </p:nvSpPr>
          <p:spPr>
            <a:xfrm>
              <a:off x="5648789" y="4951168"/>
              <a:ext cx="2774357" cy="369332"/>
            </a:xfrm>
            <a:prstGeom prst="rect">
              <a:avLst/>
            </a:prstGeom>
          </p:spPr>
          <p:txBody>
            <a:bodyPr wrap="square">
              <a:spAutoFit/>
            </a:bodyPr>
            <a:lstStyle/>
            <a:p>
              <a:pPr fontAlgn="base"/>
              <a:r>
                <a:rPr lang="es-ES" sz="1800" b="0" i="0" kern="1200">
                  <a:solidFill>
                    <a:schemeClr val="tx1"/>
                  </a:solidFill>
                  <a:effectLst/>
                  <a:latin typeface="+mn-lt"/>
                  <a:ea typeface="+mn-ea"/>
                  <a:cs typeface="+mn-cs"/>
                </a:rPr>
                <a:t>info@teamschamp.com</a:t>
              </a:r>
              <a:endParaRPr lang="es-ES" sz="1800"/>
            </a:p>
          </p:txBody>
        </p:sp>
      </p:grpSp>
      <p:grpSp>
        <p:nvGrpSpPr>
          <p:cNvPr id="20" name="Grupo 19">
            <a:extLst>
              <a:ext uri="{FF2B5EF4-FFF2-40B4-BE49-F238E27FC236}">
                <a16:creationId xmlns:a16="http://schemas.microsoft.com/office/drawing/2014/main" id="{5F0D315B-F77C-495D-8FD3-FD631D3FCE65}"/>
              </a:ext>
            </a:extLst>
          </p:cNvPr>
          <p:cNvGrpSpPr/>
          <p:nvPr userDrawn="1"/>
        </p:nvGrpSpPr>
        <p:grpSpPr>
          <a:xfrm>
            <a:off x="5371288" y="4062920"/>
            <a:ext cx="2609853" cy="523219"/>
            <a:chOff x="5004007" y="4062920"/>
            <a:chExt cx="2609853" cy="523219"/>
          </a:xfrm>
        </p:grpSpPr>
        <p:sp>
          <p:nvSpPr>
            <p:cNvPr id="7" name="Rectángulo 6">
              <a:extLst>
                <a:ext uri="{FF2B5EF4-FFF2-40B4-BE49-F238E27FC236}">
                  <a16:creationId xmlns:a16="http://schemas.microsoft.com/office/drawing/2014/main" id="{6CD82A11-3B16-4AA4-AC44-9AA035917042}"/>
                </a:ext>
              </a:extLst>
            </p:cNvPr>
            <p:cNvSpPr/>
            <p:nvPr userDrawn="1"/>
          </p:nvSpPr>
          <p:spPr>
            <a:xfrm>
              <a:off x="5598039" y="4139863"/>
              <a:ext cx="2015821" cy="369332"/>
            </a:xfrm>
            <a:prstGeom prst="rect">
              <a:avLst/>
            </a:prstGeom>
          </p:spPr>
          <p:txBody>
            <a:bodyPr wrap="square">
              <a:spAutoFit/>
            </a:bodyPr>
            <a:lstStyle/>
            <a:p>
              <a:pPr fontAlgn="base"/>
              <a:r>
                <a:rPr lang="es-ES" sz="1800" b="0" i="0" kern="1200">
                  <a:solidFill>
                    <a:schemeClr val="tx1"/>
                  </a:solidFill>
                  <a:effectLst/>
                  <a:latin typeface="+mn-lt"/>
                  <a:ea typeface="+mn-ea"/>
                  <a:cs typeface="+mn-cs"/>
                </a:rPr>
                <a:t>+34 962 698 064</a:t>
              </a:r>
              <a:endParaRPr lang="es-ES" sz="1800"/>
            </a:p>
          </p:txBody>
        </p:sp>
        <p:pic>
          <p:nvPicPr>
            <p:cNvPr id="14" name="Gráfico 13" descr="Teléfono con manos libres">
              <a:extLst>
                <a:ext uri="{FF2B5EF4-FFF2-40B4-BE49-F238E27FC236}">
                  <a16:creationId xmlns:a16="http://schemas.microsoft.com/office/drawing/2014/main" id="{7994FEF4-E553-49BF-990F-62F107C37C4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4007" y="4062920"/>
              <a:ext cx="523219" cy="523219"/>
            </a:xfrm>
            <a:prstGeom prst="rect">
              <a:avLst/>
            </a:prstGeom>
          </p:spPr>
        </p:pic>
      </p:grpSp>
      <p:pic>
        <p:nvPicPr>
          <p:cNvPr id="15" name="Imagen 14">
            <a:extLst>
              <a:ext uri="{FF2B5EF4-FFF2-40B4-BE49-F238E27FC236}">
                <a16:creationId xmlns:a16="http://schemas.microsoft.com/office/drawing/2014/main" id="{7E89837D-8B7F-4A7A-83EA-CA0EF0101A3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5427" b="25547"/>
          <a:stretch/>
        </p:blipFill>
        <p:spPr>
          <a:xfrm>
            <a:off x="9189491" y="3546278"/>
            <a:ext cx="4253459" cy="4014985"/>
          </a:xfrm>
          <a:prstGeom prst="rect">
            <a:avLst/>
          </a:prstGeom>
        </p:spPr>
      </p:pic>
    </p:spTree>
    <p:extLst>
      <p:ext uri="{BB962C8B-B14F-4D97-AF65-F5344CB8AC3E}">
        <p14:creationId xmlns:p14="http://schemas.microsoft.com/office/powerpoint/2010/main" val="133435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ido fondo morado">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610393" y="1260475"/>
            <a:ext cx="12222163"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1 Marcador de título">
            <a:extLst>
              <a:ext uri="{FF2B5EF4-FFF2-40B4-BE49-F238E27FC236}">
                <a16:creationId xmlns:a16="http://schemas.microsoft.com/office/drawing/2014/main" id="{748965FA-DACA-47CF-AEC6-4FAFA877C2BB}"/>
              </a:ext>
            </a:extLst>
          </p:cNvPr>
          <p:cNvSpPr>
            <a:spLocks noGrp="1"/>
          </p:cNvSpPr>
          <p:nvPr>
            <p:ph type="title" hasCustomPrompt="1"/>
          </p:nvPr>
        </p:nvSpPr>
        <p:spPr>
          <a:xfrm>
            <a:off x="620334" y="302801"/>
            <a:ext cx="12220621" cy="741526"/>
          </a:xfrm>
          <a:prstGeom prst="rect">
            <a:avLst/>
          </a:prstGeom>
        </p:spPr>
        <p:txBody>
          <a:bodyPr vert="horz" lIns="99569" tIns="49785" rIns="99569" bIns="49785" rtlCol="0" anchor="ctr">
            <a:normAutofit/>
          </a:bodyPr>
          <a:lstStyle>
            <a:lvl1pPr>
              <a:defRPr spc="300">
                <a:solidFill>
                  <a:schemeClr val="bg1"/>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6" name="Imagen 5">
            <a:extLst>
              <a:ext uri="{FF2B5EF4-FFF2-40B4-BE49-F238E27FC236}">
                <a16:creationId xmlns:a16="http://schemas.microsoft.com/office/drawing/2014/main" id="{20BF13E5-D715-45D2-9EDC-061C7FB55E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104084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fondo azul">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610393" y="1260475"/>
            <a:ext cx="12222163"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1 Marcador de título">
            <a:extLst>
              <a:ext uri="{FF2B5EF4-FFF2-40B4-BE49-F238E27FC236}">
                <a16:creationId xmlns:a16="http://schemas.microsoft.com/office/drawing/2014/main" id="{E2E65ED8-6371-4132-8DF4-25D415368ABE}"/>
              </a:ext>
            </a:extLst>
          </p:cNvPr>
          <p:cNvSpPr>
            <a:spLocks noGrp="1"/>
          </p:cNvSpPr>
          <p:nvPr>
            <p:ph type="title" hasCustomPrompt="1"/>
          </p:nvPr>
        </p:nvSpPr>
        <p:spPr>
          <a:xfrm>
            <a:off x="620334" y="302801"/>
            <a:ext cx="12220621" cy="741526"/>
          </a:xfrm>
          <a:prstGeom prst="rect">
            <a:avLst/>
          </a:prstGeom>
        </p:spPr>
        <p:txBody>
          <a:bodyPr vert="horz" lIns="99569" tIns="49785" rIns="99569" bIns="49785" rtlCol="0" anchor="ctr">
            <a:normAutofit/>
          </a:bodyPr>
          <a:lstStyle>
            <a:lvl1pPr>
              <a:defRPr spc="300">
                <a:solidFill>
                  <a:schemeClr val="bg1"/>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6" name="Imagen 5">
            <a:extLst>
              <a:ext uri="{FF2B5EF4-FFF2-40B4-BE49-F238E27FC236}">
                <a16:creationId xmlns:a16="http://schemas.microsoft.com/office/drawing/2014/main" id="{49164561-4507-47D3-B57A-4AE7259E78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597786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fondo verde">
    <p:spTree>
      <p:nvGrpSpPr>
        <p:cNvPr id="1" name=""/>
        <p:cNvGrpSpPr/>
        <p:nvPr/>
      </p:nvGrpSpPr>
      <p:grpSpPr>
        <a:xfrm>
          <a:off x="0" y="0"/>
          <a:ext cx="0" cy="0"/>
          <a:chOff x="0" y="0"/>
          <a:chExt cx="0" cy="0"/>
        </a:xfrm>
      </p:grpSpPr>
      <p:sp>
        <p:nvSpPr>
          <p:cNvPr id="8" name="6 Rectángulo"/>
          <p:cNvSpPr/>
          <p:nvPr userDrawn="1"/>
        </p:nvSpPr>
        <p:spPr>
          <a:xfrm>
            <a:off x="0" y="1"/>
            <a:ext cx="13442950" cy="7561263"/>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7" name="Marcador de contenido 6"/>
          <p:cNvSpPr>
            <a:spLocks noGrp="1"/>
          </p:cNvSpPr>
          <p:nvPr>
            <p:ph sz="quarter" idx="11"/>
          </p:nvPr>
        </p:nvSpPr>
        <p:spPr>
          <a:xfrm>
            <a:off x="610393" y="1260475"/>
            <a:ext cx="12222163" cy="5616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1 Marcador de título">
            <a:extLst>
              <a:ext uri="{FF2B5EF4-FFF2-40B4-BE49-F238E27FC236}">
                <a16:creationId xmlns:a16="http://schemas.microsoft.com/office/drawing/2014/main" id="{9C5220C6-7694-4DA8-AAC8-4AF992705A6E}"/>
              </a:ext>
            </a:extLst>
          </p:cNvPr>
          <p:cNvSpPr>
            <a:spLocks noGrp="1"/>
          </p:cNvSpPr>
          <p:nvPr>
            <p:ph type="title" hasCustomPrompt="1"/>
          </p:nvPr>
        </p:nvSpPr>
        <p:spPr>
          <a:xfrm>
            <a:off x="620334" y="302801"/>
            <a:ext cx="12220621" cy="741526"/>
          </a:xfrm>
          <a:prstGeom prst="rect">
            <a:avLst/>
          </a:prstGeom>
        </p:spPr>
        <p:txBody>
          <a:bodyPr vert="horz" lIns="99569" tIns="49785" rIns="99569" bIns="49785" rtlCol="0" anchor="ctr">
            <a:normAutofit/>
          </a:bodyPr>
          <a:lstStyle>
            <a:lvl1pPr>
              <a:defRPr spc="300">
                <a:solidFill>
                  <a:schemeClr val="bg1"/>
                </a:solidFill>
                <a:latin typeface="Bangers" panose="00000500000000000000" pitchFamily="2" charset="0"/>
              </a:defRPr>
            </a:lvl1pPr>
          </a:lstStyle>
          <a:p>
            <a:r>
              <a:rPr lang="es-ES_tradnl"/>
              <a:t>Haga </a:t>
            </a:r>
            <a:r>
              <a:rPr lang="es-ES_tradnl" err="1"/>
              <a:t>click</a:t>
            </a:r>
            <a:r>
              <a:rPr lang="es-ES_tradnl"/>
              <a:t> para modificar el estilo de título del patrón</a:t>
            </a:r>
            <a:endParaRPr lang="es-ES"/>
          </a:p>
        </p:txBody>
      </p:sp>
      <p:pic>
        <p:nvPicPr>
          <p:cNvPr id="6" name="Imagen 5">
            <a:extLst>
              <a:ext uri="{FF2B5EF4-FFF2-40B4-BE49-F238E27FC236}">
                <a16:creationId xmlns:a16="http://schemas.microsoft.com/office/drawing/2014/main" id="{3AD98A04-BCFF-48B8-9109-F9ACA56C7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220300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ción azul-verde">
    <p:spTree>
      <p:nvGrpSpPr>
        <p:cNvPr id="1" name=""/>
        <p:cNvGrpSpPr/>
        <p:nvPr/>
      </p:nvGrpSpPr>
      <p:grpSpPr>
        <a:xfrm>
          <a:off x="0" y="0"/>
          <a:ext cx="0" cy="0"/>
          <a:chOff x="0" y="0"/>
          <a:chExt cx="0" cy="0"/>
        </a:xfrm>
      </p:grpSpPr>
      <p:sp>
        <p:nvSpPr>
          <p:cNvPr id="11" name="6 Rectángulo"/>
          <p:cNvSpPr/>
          <p:nvPr userDrawn="1"/>
        </p:nvSpPr>
        <p:spPr>
          <a:xfrm>
            <a:off x="1" y="1"/>
            <a:ext cx="6721476" cy="7561263"/>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2" name="Título 1"/>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sp>
        <p:nvSpPr>
          <p:cNvPr id="9" name="Rectángulo 8"/>
          <p:cNvSpPr/>
          <p:nvPr userDrawn="1"/>
        </p:nvSpPr>
        <p:spPr>
          <a:xfrm>
            <a:off x="6721474" y="1"/>
            <a:ext cx="6721475" cy="7561262"/>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Triángulo isósceles 11"/>
          <p:cNvSpPr/>
          <p:nvPr userDrawn="1"/>
        </p:nvSpPr>
        <p:spPr>
          <a:xfrm rot="19765711">
            <a:off x="6365082" y="3564607"/>
            <a:ext cx="501176" cy="432048"/>
          </a:xfrm>
          <a:prstGeom prst="triangle">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0" name="Imagen 9">
            <a:extLst>
              <a:ext uri="{FF2B5EF4-FFF2-40B4-BE49-F238E27FC236}">
                <a16:creationId xmlns:a16="http://schemas.microsoft.com/office/drawing/2014/main" id="{3DB065BE-CDC2-4AF1-8E43-7CC99A24EB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285437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on rojo-azul">
    <p:spTree>
      <p:nvGrpSpPr>
        <p:cNvPr id="1" name=""/>
        <p:cNvGrpSpPr/>
        <p:nvPr/>
      </p:nvGrpSpPr>
      <p:grpSpPr>
        <a:xfrm>
          <a:off x="0" y="0"/>
          <a:ext cx="0" cy="0"/>
          <a:chOff x="0" y="0"/>
          <a:chExt cx="0" cy="0"/>
        </a:xfrm>
      </p:grpSpPr>
      <p:sp>
        <p:nvSpPr>
          <p:cNvPr id="11" name="6 Rectángulo"/>
          <p:cNvSpPr/>
          <p:nvPr userDrawn="1"/>
        </p:nvSpPr>
        <p:spPr>
          <a:xfrm>
            <a:off x="1" y="1"/>
            <a:ext cx="6721476" cy="7561263"/>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3"/>
            <a:ext cx="6721475" cy="7588777"/>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Rectángulo 8"/>
          <p:cNvSpPr/>
          <p:nvPr userDrawn="1"/>
        </p:nvSpPr>
        <p:spPr>
          <a:xfrm>
            <a:off x="6721474" y="-27515"/>
            <a:ext cx="6721475" cy="7588777"/>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Triángulo isósceles 11"/>
          <p:cNvSpPr/>
          <p:nvPr userDrawn="1"/>
        </p:nvSpPr>
        <p:spPr>
          <a:xfrm rot="19765711">
            <a:off x="6347354" y="3550849"/>
            <a:ext cx="501176" cy="432048"/>
          </a:xfrm>
          <a:prstGeom prst="triangle">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Título 1">
            <a:extLst>
              <a:ext uri="{FF2B5EF4-FFF2-40B4-BE49-F238E27FC236}">
                <a16:creationId xmlns:a16="http://schemas.microsoft.com/office/drawing/2014/main" id="{2C814023-75B0-486A-B13C-BE667E548F4A}"/>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5" name="Imagen 14">
            <a:extLst>
              <a:ext uri="{FF2B5EF4-FFF2-40B4-BE49-F238E27FC236}">
                <a16:creationId xmlns:a16="http://schemas.microsoft.com/office/drawing/2014/main" id="{057A822A-5D7B-4260-AE20-F463BBDD61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2705055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ción verde-amarillo">
    <p:spTree>
      <p:nvGrpSpPr>
        <p:cNvPr id="1" name=""/>
        <p:cNvGrpSpPr/>
        <p:nvPr/>
      </p:nvGrpSpPr>
      <p:grpSpPr>
        <a:xfrm>
          <a:off x="0" y="0"/>
          <a:ext cx="0" cy="0"/>
          <a:chOff x="0" y="0"/>
          <a:chExt cx="0" cy="0"/>
        </a:xfrm>
      </p:grpSpPr>
      <p:sp>
        <p:nvSpPr>
          <p:cNvPr id="11" name="6 Rectángulo"/>
          <p:cNvSpPr/>
          <p:nvPr userDrawn="1"/>
        </p:nvSpPr>
        <p:spPr>
          <a:xfrm>
            <a:off x="0" y="-13759"/>
            <a:ext cx="6721476" cy="7561263"/>
          </a:xfrm>
          <a:prstGeom prst="rect">
            <a:avLst/>
          </a:prstGeom>
          <a:solidFill>
            <a:srgbClr val="13A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3" name="Marcador de pie de página 2"/>
          <p:cNvSpPr>
            <a:spLocks noGrp="1"/>
          </p:cNvSpPr>
          <p:nvPr>
            <p:ph type="ftr" sz="quarter" idx="10"/>
          </p:nvPr>
        </p:nvSpPr>
        <p:spPr>
          <a:xfrm rot="-5400000">
            <a:off x="10531709" y="3821715"/>
            <a:ext cx="5256583" cy="565903"/>
          </a:xfrm>
          <a:prstGeom prst="rect">
            <a:avLst/>
          </a:prstGeom>
        </p:spPr>
        <p:txBody>
          <a:bodyPr/>
          <a:lstStyle/>
          <a:p>
            <a:endParaRPr lang="es-ES"/>
          </a:p>
        </p:txBody>
      </p:sp>
      <p:sp>
        <p:nvSpPr>
          <p:cNvPr id="6" name="Rectángulo 5"/>
          <p:cNvSpPr/>
          <p:nvPr/>
        </p:nvSpPr>
        <p:spPr>
          <a:xfrm>
            <a:off x="6721475" y="-27513"/>
            <a:ext cx="6721475" cy="7588777"/>
          </a:xfrm>
          <a:prstGeom prst="rect">
            <a:avLst/>
          </a:prstGeom>
          <a:solidFill>
            <a:srgbClr val="ED8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solidFill>
                <a:prstClr val="white"/>
              </a:solidFill>
            </a:endParaRPr>
          </a:p>
        </p:txBody>
      </p:sp>
      <p:pic>
        <p:nvPicPr>
          <p:cNvPr id="5" name="Imagen 4"/>
          <p:cNvPicPr>
            <a:picLocks noChangeAspect="1"/>
          </p:cNvPicPr>
          <p:nvPr/>
        </p:nvPicPr>
        <p:blipFill>
          <a:blip r:embed="rId2"/>
          <a:stretch>
            <a:fillRect/>
          </a:stretch>
        </p:blipFill>
        <p:spPr>
          <a:xfrm>
            <a:off x="12050067" y="7119617"/>
            <a:ext cx="964794" cy="189408"/>
          </a:xfrm>
          <a:prstGeom prst="rect">
            <a:avLst/>
          </a:prstGeom>
        </p:spPr>
      </p:pic>
      <p:sp>
        <p:nvSpPr>
          <p:cNvPr id="7" name="6 Rectángulo"/>
          <p:cNvSpPr/>
          <p:nvPr/>
        </p:nvSpPr>
        <p:spPr>
          <a:xfrm>
            <a:off x="2" y="1"/>
            <a:ext cx="6721476" cy="7561263"/>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latin typeface="Segoe UI Symbol" pitchFamily="34" charset="0"/>
              <a:ea typeface="Segoe UI Symbol" pitchFamily="34" charset="0"/>
            </a:endParaRPr>
          </a:p>
        </p:txBody>
      </p:sp>
      <p:sp>
        <p:nvSpPr>
          <p:cNvPr id="9" name="Rectángulo 8"/>
          <p:cNvSpPr/>
          <p:nvPr userDrawn="1"/>
        </p:nvSpPr>
        <p:spPr>
          <a:xfrm>
            <a:off x="6721474" y="-27515"/>
            <a:ext cx="6721475" cy="7588777"/>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Triángulo isósceles 11"/>
          <p:cNvSpPr/>
          <p:nvPr userDrawn="1"/>
        </p:nvSpPr>
        <p:spPr>
          <a:xfrm rot="19765711">
            <a:off x="6365080" y="3550847"/>
            <a:ext cx="501176" cy="432048"/>
          </a:xfrm>
          <a:prstGeom prst="triangle">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Título 1">
            <a:extLst>
              <a:ext uri="{FF2B5EF4-FFF2-40B4-BE49-F238E27FC236}">
                <a16:creationId xmlns:a16="http://schemas.microsoft.com/office/drawing/2014/main" id="{734CD708-5B23-411E-9146-7C2E77C87498}"/>
              </a:ext>
            </a:extLst>
          </p:cNvPr>
          <p:cNvSpPr>
            <a:spLocks noGrp="1"/>
          </p:cNvSpPr>
          <p:nvPr>
            <p:ph type="title" hasCustomPrompt="1"/>
          </p:nvPr>
        </p:nvSpPr>
        <p:spPr>
          <a:xfrm>
            <a:off x="354291" y="216235"/>
            <a:ext cx="5935750" cy="7128792"/>
          </a:xfrm>
        </p:spPr>
        <p:txBody>
          <a:bodyPr/>
          <a:lstStyle>
            <a:lvl1pPr>
              <a:defRPr spc="300">
                <a:solidFill>
                  <a:srgbClr val="FFFFFF"/>
                </a:solidFill>
                <a:latin typeface="Bangers" panose="00000500000000000000" pitchFamily="2" charset="0"/>
                <a:cs typeface="Segoe UI Light" panose="020B0502040204020203" pitchFamily="34" charset="0"/>
              </a:defRPr>
            </a:lvl1pPr>
          </a:lstStyle>
          <a:p>
            <a:r>
              <a:rPr lang="es-ES_tradnl"/>
              <a:t>Haga </a:t>
            </a:r>
            <a:r>
              <a:rPr lang="es-ES_tradnl" err="1"/>
              <a:t>click</a:t>
            </a:r>
            <a:r>
              <a:rPr lang="es-ES_tradnl"/>
              <a:t> para modificar el estilo de título del patrón</a:t>
            </a:r>
            <a:endParaRPr lang="es-ES"/>
          </a:p>
        </p:txBody>
      </p:sp>
      <p:pic>
        <p:nvPicPr>
          <p:cNvPr id="15" name="Imagen 14">
            <a:extLst>
              <a:ext uri="{FF2B5EF4-FFF2-40B4-BE49-F238E27FC236}">
                <a16:creationId xmlns:a16="http://schemas.microsoft.com/office/drawing/2014/main" id="{026CAEAE-F94A-4423-8E8E-BAF51E3AF2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67761" y="6899320"/>
            <a:ext cx="964795" cy="387756"/>
          </a:xfrm>
          <a:prstGeom prst="rect">
            <a:avLst/>
          </a:prstGeom>
        </p:spPr>
      </p:pic>
    </p:spTree>
    <p:extLst>
      <p:ext uri="{BB962C8B-B14F-4D97-AF65-F5344CB8AC3E}">
        <p14:creationId xmlns:p14="http://schemas.microsoft.com/office/powerpoint/2010/main" val="28721354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565904" y="302801"/>
            <a:ext cx="12220621" cy="741526"/>
          </a:xfrm>
          <a:prstGeom prst="rect">
            <a:avLst/>
          </a:prstGeom>
        </p:spPr>
        <p:txBody>
          <a:bodyPr vert="horz" lIns="99569" tIns="49785" rIns="99569" bIns="49785" rtlCol="0" anchor="ctr">
            <a:normAutofit/>
          </a:bodyPr>
          <a:lstStyle/>
          <a:p>
            <a:endParaRPr lang="es-ES"/>
          </a:p>
        </p:txBody>
      </p:sp>
      <p:sp>
        <p:nvSpPr>
          <p:cNvPr id="3" name="2 Marcador de texto"/>
          <p:cNvSpPr>
            <a:spLocks noGrp="1"/>
          </p:cNvSpPr>
          <p:nvPr>
            <p:ph type="body" idx="1"/>
          </p:nvPr>
        </p:nvSpPr>
        <p:spPr>
          <a:xfrm>
            <a:off x="565904" y="1454844"/>
            <a:ext cx="12220621" cy="5206108"/>
          </a:xfrm>
          <a:prstGeom prst="rect">
            <a:avLst/>
          </a:prstGeom>
        </p:spPr>
        <p:txBody>
          <a:bodyPr vert="horz" lIns="99569" tIns="49785" rIns="99569" bIns="49785" rtlCol="0">
            <a:normAutofit/>
          </a:bodyPr>
          <a:lstStyle/>
          <a:p>
            <a:pPr lvl="0"/>
            <a:endParaRPr lang="es-ES"/>
          </a:p>
        </p:txBody>
      </p:sp>
      <p:sp>
        <p:nvSpPr>
          <p:cNvPr id="7" name="Marcador de número de diapositiva 3"/>
          <p:cNvSpPr>
            <a:spLocks noGrp="1"/>
          </p:cNvSpPr>
          <p:nvPr>
            <p:ph type="sldNum" sz="quarter" idx="4"/>
          </p:nvPr>
        </p:nvSpPr>
        <p:spPr>
          <a:xfrm>
            <a:off x="565904" y="6897277"/>
            <a:ext cx="661769" cy="468526"/>
          </a:xfrm>
          <a:prstGeom prst="rect">
            <a:avLst/>
          </a:prstGeom>
        </p:spPr>
        <p:txBody>
          <a:bodyPr anchor="ctr"/>
          <a:lstStyle>
            <a:lvl1pPr algn="l">
              <a:defRPr sz="1000"/>
            </a:lvl1pPr>
          </a:lstStyle>
          <a:p>
            <a:fld id="{C0C6E1E5-C711-49C2-AC1C-A8C0A200779D}" type="slidenum">
              <a:rPr lang="es-ES" smtClean="0">
                <a:cs typeface="Segoe UI Light" panose="020B0502040204020203" pitchFamily="34" charset="0"/>
              </a:rPr>
              <a:pPr/>
              <a:t>‹Nº›</a:t>
            </a:fld>
            <a:endParaRPr lang="es-ES">
              <a:cs typeface="Segoe UI Light" panose="020B0502040204020203" pitchFamily="34" charset="0"/>
            </a:endParaRPr>
          </a:p>
        </p:txBody>
      </p:sp>
      <p:sp>
        <p:nvSpPr>
          <p:cNvPr id="14" name="Rectángulo 13"/>
          <p:cNvSpPr/>
          <p:nvPr userDrawn="1"/>
        </p:nvSpPr>
        <p:spPr>
          <a:xfrm flipH="1">
            <a:off x="13696091" y="3403651"/>
            <a:ext cx="617533" cy="617533"/>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userDrawn="1"/>
        </p:nvSpPr>
        <p:spPr>
          <a:xfrm flipH="1">
            <a:off x="13696091" y="2719826"/>
            <a:ext cx="617533" cy="617533"/>
          </a:xfrm>
          <a:prstGeom prst="rect">
            <a:avLst/>
          </a:prstGeom>
          <a:solidFill>
            <a:srgbClr val="21C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userDrawn="1"/>
        </p:nvSpPr>
        <p:spPr>
          <a:xfrm flipH="1">
            <a:off x="13696091" y="2036001"/>
            <a:ext cx="617533" cy="617533"/>
          </a:xfrm>
          <a:prstGeom prst="rect">
            <a:avLst/>
          </a:prstGeom>
          <a:solidFill>
            <a:srgbClr val="31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flipH="1">
            <a:off x="13696091" y="1352176"/>
            <a:ext cx="617533" cy="617533"/>
          </a:xfrm>
          <a:prstGeom prst="rect">
            <a:avLst/>
          </a:prstGeom>
          <a:solidFill>
            <a:srgbClr val="753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userDrawn="1"/>
        </p:nvSpPr>
        <p:spPr>
          <a:xfrm flipH="1">
            <a:off x="13696091" y="668351"/>
            <a:ext cx="617533" cy="617533"/>
          </a:xfrm>
          <a:prstGeom prst="rect">
            <a:avLst/>
          </a:prstGeom>
          <a:solidFill>
            <a:srgbClr val="FFD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userDrawn="1"/>
        </p:nvSpPr>
        <p:spPr>
          <a:xfrm flipH="1">
            <a:off x="13696091" y="-15474"/>
            <a:ext cx="617533" cy="617533"/>
          </a:xfrm>
          <a:prstGeom prst="rect">
            <a:avLst/>
          </a:prstGeom>
          <a:solidFill>
            <a:srgbClr val="F14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02823996"/>
      </p:ext>
    </p:extLst>
  </p:cSld>
  <p:clrMap bg1="lt1" tx1="dk1" bg2="lt2" tx2="dk2" accent1="accent1" accent2="accent2" accent3="accent3" accent4="accent4" accent5="accent5" accent6="accent6" hlink="hlink" folHlink="folHlink"/>
  <p:sldLayoutIdLst>
    <p:sldLayoutId id="2147483908" r:id="rId1"/>
    <p:sldLayoutId id="2147483863" r:id="rId2"/>
    <p:sldLayoutId id="2147483919" r:id="rId3"/>
    <p:sldLayoutId id="2147483920" r:id="rId4"/>
    <p:sldLayoutId id="2147483921" r:id="rId5"/>
    <p:sldLayoutId id="2147483922" r:id="rId6"/>
    <p:sldLayoutId id="2147483869" r:id="rId7"/>
    <p:sldLayoutId id="2147483870" r:id="rId8"/>
    <p:sldLayoutId id="2147483871" r:id="rId9"/>
    <p:sldLayoutId id="2147483872" r:id="rId10"/>
    <p:sldLayoutId id="2147483873" r:id="rId11"/>
    <p:sldLayoutId id="2147483874" r:id="rId12"/>
    <p:sldLayoutId id="2147483875" r:id="rId13"/>
    <p:sldLayoutId id="2147483923" r:id="rId14"/>
    <p:sldLayoutId id="2147483925" r:id="rId15"/>
    <p:sldLayoutId id="2147483926" r:id="rId16"/>
    <p:sldLayoutId id="2147483924" r:id="rId17"/>
    <p:sldLayoutId id="2147483928" r:id="rId18"/>
    <p:sldLayoutId id="2147483936" r:id="rId19"/>
    <p:sldLayoutId id="2147483937" r:id="rId20"/>
    <p:sldLayoutId id="2147483938" r:id="rId21"/>
    <p:sldLayoutId id="2147483935" r:id="rId22"/>
    <p:sldLayoutId id="2147483932" r:id="rId23"/>
    <p:sldLayoutId id="2147483933" r:id="rId24"/>
    <p:sldLayoutId id="2147483931" r:id="rId25"/>
    <p:sldLayoutId id="2147483912" r:id="rId26"/>
    <p:sldLayoutId id="2147483934" r:id="rId27"/>
    <p:sldLayoutId id="2147483898" r:id="rId28"/>
    <p:sldLayoutId id="2147483899" r:id="rId29"/>
    <p:sldLayoutId id="2147483900" r:id="rId30"/>
    <p:sldLayoutId id="2147483901" r:id="rId31"/>
    <p:sldLayoutId id="2147483868" r:id="rId32"/>
    <p:sldLayoutId id="2147483910" r:id="rId33"/>
    <p:sldLayoutId id="2147483939" r:id="rId34"/>
    <p:sldLayoutId id="2147483941" r:id="rId35"/>
    <p:sldLayoutId id="2147483942" r:id="rId36"/>
    <p:sldLayoutId id="2147483946" r:id="rId37"/>
    <p:sldLayoutId id="2147483947" r:id="rId38"/>
    <p:sldLayoutId id="2147483948" r:id="rId39"/>
  </p:sldLayoutIdLst>
  <p:hf hdr="0" ftr="0" dt="0"/>
  <p:txStyles>
    <p:titleStyle>
      <a:lvl1pPr algn="l" defTabSz="995548" rtl="0" eaLnBrk="1" latinLnBrk="0" hangingPunct="1">
        <a:spcBef>
          <a:spcPct val="0"/>
        </a:spcBef>
        <a:buNone/>
        <a:defRPr lang="es-ES" sz="3499" kern="1200" spc="300" dirty="0" smtClean="0">
          <a:solidFill>
            <a:srgbClr val="3159B6"/>
          </a:solidFill>
          <a:latin typeface="Bangers" panose="00000500000000000000" pitchFamily="2" charset="0"/>
          <a:ea typeface="Bangers" panose="00000500000000000000" pitchFamily="2" charset="0"/>
          <a:cs typeface="Segoe UI Light" panose="020B0502040204020203" pitchFamily="34" charset="0"/>
        </a:defRPr>
      </a:lvl1pPr>
    </p:titleStyle>
    <p:body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p:bodyStyle>
    <p:otherStyle>
      <a:defPPr>
        <a:defRPr lang="es-ES"/>
      </a:defPPr>
      <a:lvl1pPr marL="0" algn="l" defTabSz="995548" rtl="0" eaLnBrk="1" latinLnBrk="0" hangingPunct="1">
        <a:defRPr sz="2000" kern="1200">
          <a:solidFill>
            <a:schemeClr val="tx1"/>
          </a:solidFill>
          <a:latin typeface="+mn-lt"/>
          <a:ea typeface="+mn-ea"/>
          <a:cs typeface="+mn-cs"/>
        </a:defRPr>
      </a:lvl1pPr>
      <a:lvl2pPr marL="497774" algn="l" defTabSz="995548" rtl="0" eaLnBrk="1" latinLnBrk="0" hangingPunct="1">
        <a:defRPr sz="2000" kern="1200">
          <a:solidFill>
            <a:schemeClr val="tx1"/>
          </a:solidFill>
          <a:latin typeface="+mn-lt"/>
          <a:ea typeface="+mn-ea"/>
          <a:cs typeface="+mn-cs"/>
        </a:defRPr>
      </a:lvl2pPr>
      <a:lvl3pPr marL="995548" algn="l" defTabSz="995548" rtl="0" eaLnBrk="1" latinLnBrk="0" hangingPunct="1">
        <a:defRPr sz="2000" kern="1200">
          <a:solidFill>
            <a:schemeClr val="tx1"/>
          </a:solidFill>
          <a:latin typeface="+mn-lt"/>
          <a:ea typeface="+mn-ea"/>
          <a:cs typeface="+mn-cs"/>
        </a:defRPr>
      </a:lvl3pPr>
      <a:lvl4pPr marL="1493322" algn="l" defTabSz="995548" rtl="0" eaLnBrk="1" latinLnBrk="0" hangingPunct="1">
        <a:defRPr sz="2000" kern="1200">
          <a:solidFill>
            <a:schemeClr val="tx1"/>
          </a:solidFill>
          <a:latin typeface="+mn-lt"/>
          <a:ea typeface="+mn-ea"/>
          <a:cs typeface="+mn-cs"/>
        </a:defRPr>
      </a:lvl4pPr>
      <a:lvl5pPr marL="1991096" algn="l" defTabSz="995548" rtl="0" eaLnBrk="1" latinLnBrk="0" hangingPunct="1">
        <a:defRPr sz="2000" kern="1200">
          <a:solidFill>
            <a:schemeClr val="tx1"/>
          </a:solidFill>
          <a:latin typeface="+mn-lt"/>
          <a:ea typeface="+mn-ea"/>
          <a:cs typeface="+mn-cs"/>
        </a:defRPr>
      </a:lvl5pPr>
      <a:lvl6pPr marL="2488869" algn="l" defTabSz="995548" rtl="0" eaLnBrk="1" latinLnBrk="0" hangingPunct="1">
        <a:defRPr sz="2000" kern="1200">
          <a:solidFill>
            <a:schemeClr val="tx1"/>
          </a:solidFill>
          <a:latin typeface="+mn-lt"/>
          <a:ea typeface="+mn-ea"/>
          <a:cs typeface="+mn-cs"/>
        </a:defRPr>
      </a:lvl6pPr>
      <a:lvl7pPr marL="2986644" algn="l" defTabSz="995548" rtl="0" eaLnBrk="1" latinLnBrk="0" hangingPunct="1">
        <a:defRPr sz="2000" kern="1200">
          <a:solidFill>
            <a:schemeClr val="tx1"/>
          </a:solidFill>
          <a:latin typeface="+mn-lt"/>
          <a:ea typeface="+mn-ea"/>
          <a:cs typeface="+mn-cs"/>
        </a:defRPr>
      </a:lvl7pPr>
      <a:lvl8pPr marL="3484418" algn="l" defTabSz="995548" rtl="0" eaLnBrk="1" latinLnBrk="0" hangingPunct="1">
        <a:defRPr sz="2000" kern="1200">
          <a:solidFill>
            <a:schemeClr val="tx1"/>
          </a:solidFill>
          <a:latin typeface="+mn-lt"/>
          <a:ea typeface="+mn-ea"/>
          <a:cs typeface="+mn-cs"/>
        </a:defRPr>
      </a:lvl8pPr>
      <a:lvl9pPr marL="3982193" algn="l" defTabSz="99554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1.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9.sv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svg"/><Relationship Id="rId7" Type="http://schemas.openxmlformats.org/officeDocument/2006/relationships/image" Target="../media/image5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diagramLayout" Target="../diagrams/layout5.xml"/><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11" Type="http://schemas.openxmlformats.org/officeDocument/2006/relationships/image" Target="../media/image68.png"/><Relationship Id="rId5" Type="http://schemas.openxmlformats.org/officeDocument/2006/relationships/diagramColors" Target="../diagrams/colors5.xml"/><Relationship Id="rId10" Type="http://schemas.openxmlformats.org/officeDocument/2006/relationships/image" Target="../media/image67.svg"/><Relationship Id="rId4" Type="http://schemas.openxmlformats.org/officeDocument/2006/relationships/diagramQuickStyle" Target="../diagrams/quickStyle5.xml"/><Relationship Id="rId9" Type="http://schemas.openxmlformats.org/officeDocument/2006/relationships/image" Target="../media/image66.png"/><Relationship Id="rId14"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info.credly.com/" TargetMode="Externa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xml"/><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docs.microsoft.com/es-es/office365/admin/activity-reports/activity-reports?view=o365-worldwide" TargetMode="External"/><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www.encamina.com/teamspower/" TargetMode="External"/><Relationship Id="rId2" Type="http://schemas.openxmlformats.org/officeDocument/2006/relationships/image" Target="../media/image92.png"/><Relationship Id="rId1" Type="http://schemas.openxmlformats.org/officeDocument/2006/relationships/slideLayout" Target="../slideLayouts/slideLayout9.xml"/><Relationship Id="rId4" Type="http://schemas.openxmlformats.org/officeDocument/2006/relationships/hyperlink" Target="https://docs.microsoft.com/es-es/office365/admin/activity-reports/activity-reports?view=o365-worldwid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ocs.microsoft.com/es-es/office365/admin/activity-reports/activity-reports?view=o365-worldwide" TargetMode="External"/><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hyperlink" Target="https://docs.microsoft.com/es-es/office365/admin/activity-reports/activity-reports?view=o365-worldwid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16BC5586-425E-409D-A999-C37D2633714C}"/>
              </a:ext>
            </a:extLst>
          </p:cNvPr>
          <p:cNvSpPr>
            <a:spLocks noGrp="1"/>
          </p:cNvSpPr>
          <p:nvPr>
            <p:ph type="ctrTitle"/>
          </p:nvPr>
        </p:nvSpPr>
        <p:spPr/>
        <p:txBody>
          <a:bodyPr/>
          <a:lstStyle/>
          <a:p>
            <a:r>
              <a:rPr lang="es-ES"/>
              <a:t> </a:t>
            </a:r>
            <a:r>
              <a:rPr lang="es-ES" err="1"/>
              <a:t>Playbook</a:t>
            </a:r>
            <a:r>
              <a:rPr lang="es-ES"/>
              <a:t> </a:t>
            </a:r>
            <a:r>
              <a:rPr lang="es-ES" err="1"/>
              <a:t>TeamsChamp</a:t>
            </a:r>
            <a:endParaRPr lang="es-ES"/>
          </a:p>
        </p:txBody>
      </p:sp>
      <p:sp>
        <p:nvSpPr>
          <p:cNvPr id="8" name="Subtítulo 7">
            <a:extLst>
              <a:ext uri="{FF2B5EF4-FFF2-40B4-BE49-F238E27FC236}">
                <a16:creationId xmlns:a16="http://schemas.microsoft.com/office/drawing/2014/main" id="{472DA45A-1F18-43D2-8841-E4FF8AEF2EC0}"/>
              </a:ext>
            </a:extLst>
          </p:cNvPr>
          <p:cNvSpPr>
            <a:spLocks noGrp="1"/>
          </p:cNvSpPr>
          <p:nvPr>
            <p:ph type="subTitle" idx="1"/>
          </p:nvPr>
        </p:nvSpPr>
        <p:spPr/>
        <p:txBody>
          <a:bodyPr/>
          <a:lstStyle/>
          <a:p>
            <a:r>
              <a:rPr lang="es-ES"/>
              <a:t>Una guía para dinamizar el uso de TeamsChamp</a:t>
            </a:r>
          </a:p>
        </p:txBody>
      </p:sp>
    </p:spTree>
    <p:extLst>
      <p:ext uri="{BB962C8B-B14F-4D97-AF65-F5344CB8AC3E}">
        <p14:creationId xmlns:p14="http://schemas.microsoft.com/office/powerpoint/2010/main" val="11411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252;p51">
            <a:extLst>
              <a:ext uri="{FF2B5EF4-FFF2-40B4-BE49-F238E27FC236}">
                <a16:creationId xmlns:a16="http://schemas.microsoft.com/office/drawing/2014/main" id="{47EF1DAB-42EA-4641-802D-9C0EE400087F}"/>
              </a:ext>
            </a:extLst>
          </p:cNvPr>
          <p:cNvGrpSpPr/>
          <p:nvPr/>
        </p:nvGrpSpPr>
        <p:grpSpPr>
          <a:xfrm>
            <a:off x="7750629" y="4528822"/>
            <a:ext cx="5338030" cy="4206951"/>
            <a:chOff x="3922668" y="2469103"/>
            <a:chExt cx="758087" cy="1139498"/>
          </a:xfrm>
        </p:grpSpPr>
        <p:sp>
          <p:nvSpPr>
            <p:cNvPr id="7" name="Google Shape;2253;p51">
              <a:extLst>
                <a:ext uri="{FF2B5EF4-FFF2-40B4-BE49-F238E27FC236}">
                  <a16:creationId xmlns:a16="http://schemas.microsoft.com/office/drawing/2014/main" id="{FC9E5BAB-22D8-49BA-B737-0AEEA2ACB630}"/>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54;p51">
              <a:extLst>
                <a:ext uri="{FF2B5EF4-FFF2-40B4-BE49-F238E27FC236}">
                  <a16:creationId xmlns:a16="http://schemas.microsoft.com/office/drawing/2014/main" id="{D676639E-B0FA-4EE9-97E9-5E53C9C46D4C}"/>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Marcador de contenido 1">
            <a:extLst>
              <a:ext uri="{FF2B5EF4-FFF2-40B4-BE49-F238E27FC236}">
                <a16:creationId xmlns:a16="http://schemas.microsoft.com/office/drawing/2014/main" id="{A659588D-ADBD-436E-852B-21A8D907A15E}"/>
              </a:ext>
            </a:extLst>
          </p:cNvPr>
          <p:cNvSpPr>
            <a:spLocks noGrp="1"/>
          </p:cNvSpPr>
          <p:nvPr>
            <p:ph sz="quarter" idx="11"/>
          </p:nvPr>
        </p:nvSpPr>
        <p:spPr>
          <a:xfrm>
            <a:off x="7153276" y="475417"/>
            <a:ext cx="5724525" cy="6173713"/>
          </a:xfrm>
        </p:spPr>
        <p:txBody>
          <a:bodyPr vert="horz" lIns="99569" tIns="49785" rIns="99569" bIns="49785" rtlCol="0" anchor="t">
            <a:normAutofit/>
          </a:bodyPr>
          <a:lstStyle/>
          <a:p>
            <a:pPr marL="808355" lvl="1" indent="-310515">
              <a:spcBef>
                <a:spcPts val="600"/>
              </a:spcBef>
              <a:spcAft>
                <a:spcPts val="600"/>
              </a:spcAft>
            </a:pPr>
            <a:r>
              <a:rPr lang="es-ES" dirty="0">
                <a:latin typeface="+mj-lt"/>
                <a:cs typeface="Segoe UI"/>
              </a:rPr>
              <a:t>Es fundamental establecer objetivos cuantitativos para poder medir el impacto de TeamsChamp durante el proceso de adopción, por lo que te recomendamos que definas tus objetivos y la forma de alcanzarlos. </a:t>
            </a:r>
          </a:p>
          <a:p>
            <a:pPr marL="808355" lvl="1" indent="-310515">
              <a:spcBef>
                <a:spcPts val="600"/>
              </a:spcBef>
              <a:spcAft>
                <a:spcPts val="600"/>
              </a:spcAft>
            </a:pPr>
            <a:endParaRPr lang="es-ES" dirty="0"/>
          </a:p>
          <a:p>
            <a:pPr marL="808355" lvl="1" indent="-310515">
              <a:spcBef>
                <a:spcPts val="600"/>
              </a:spcBef>
              <a:spcAft>
                <a:spcPts val="600"/>
              </a:spcAft>
            </a:pPr>
            <a:r>
              <a:rPr lang="es-ES" dirty="0">
                <a:latin typeface="+mj-lt"/>
                <a:cs typeface="Segoe UI"/>
              </a:rPr>
              <a:t>El </a:t>
            </a:r>
            <a:r>
              <a:rPr lang="es-ES" b="1" dirty="0">
                <a:latin typeface="+mj-lt"/>
                <a:cs typeface="Segoe UI"/>
              </a:rPr>
              <a:t>plan de comunicación </a:t>
            </a:r>
            <a:r>
              <a:rPr lang="es-ES" dirty="0">
                <a:latin typeface="+mj-lt"/>
                <a:cs typeface="Segoe UI"/>
              </a:rPr>
              <a:t>te orientará sobre qué canales utilizar y qué tipo de comunicación es apropiada para cada fase.</a:t>
            </a:r>
          </a:p>
          <a:p>
            <a:pPr marL="808355" lvl="1" indent="-310515">
              <a:spcBef>
                <a:spcPts val="600"/>
              </a:spcBef>
              <a:spcAft>
                <a:spcPts val="600"/>
              </a:spcAft>
            </a:pPr>
            <a:endParaRPr lang="es-ES" dirty="0">
              <a:latin typeface="+mj-lt"/>
              <a:cs typeface="Segoe UI"/>
            </a:endParaRPr>
          </a:p>
          <a:p>
            <a:pPr marL="808355" lvl="1" indent="-310515">
              <a:spcBef>
                <a:spcPts val="600"/>
              </a:spcBef>
              <a:spcAft>
                <a:spcPts val="600"/>
              </a:spcAft>
            </a:pPr>
            <a:r>
              <a:rPr lang="es-ES" dirty="0">
                <a:latin typeface="+mj-lt"/>
                <a:cs typeface="Segoe UI"/>
              </a:rPr>
              <a:t>El </a:t>
            </a:r>
            <a:r>
              <a:rPr lang="es-ES" b="1" dirty="0">
                <a:latin typeface="+mj-lt"/>
                <a:cs typeface="Segoe UI"/>
              </a:rPr>
              <a:t>plan de</a:t>
            </a:r>
            <a:r>
              <a:rPr lang="es-ES" dirty="0">
                <a:latin typeface="+mj-lt"/>
                <a:cs typeface="Segoe UI"/>
              </a:rPr>
              <a:t> </a:t>
            </a:r>
            <a:r>
              <a:rPr lang="es-ES" b="1" dirty="0">
                <a:latin typeface="+mj-lt"/>
                <a:cs typeface="Segoe UI"/>
              </a:rPr>
              <a:t>gamificación</a:t>
            </a:r>
            <a:r>
              <a:rPr lang="es-ES" dirty="0">
                <a:latin typeface="+mj-lt"/>
                <a:cs typeface="Segoe UI"/>
              </a:rPr>
              <a:t> te ayudará a definir y diseñar el "tipo de juego" más apropiado para tu organización y las métricas que vas a utilizar. Esto, dependerá de cada organización. </a:t>
            </a:r>
            <a:endParaRPr lang="es-ES" dirty="0">
              <a:solidFill>
                <a:srgbClr val="FF0000"/>
              </a:solidFill>
              <a:latin typeface="+mj-lt"/>
            </a:endParaRPr>
          </a:p>
          <a:p>
            <a:pPr marL="372745" indent="-372745"/>
            <a:endParaRPr lang="es-ES" dirty="0"/>
          </a:p>
        </p:txBody>
      </p:sp>
      <p:sp>
        <p:nvSpPr>
          <p:cNvPr id="3" name="Título 2">
            <a:extLst>
              <a:ext uri="{FF2B5EF4-FFF2-40B4-BE49-F238E27FC236}">
                <a16:creationId xmlns:a16="http://schemas.microsoft.com/office/drawing/2014/main" id="{4F9BA88A-ABE2-4AC6-9A1A-425DF2D60AFB}"/>
              </a:ext>
            </a:extLst>
          </p:cNvPr>
          <p:cNvSpPr>
            <a:spLocks noGrp="1"/>
          </p:cNvSpPr>
          <p:nvPr>
            <p:ph type="title"/>
          </p:nvPr>
        </p:nvSpPr>
        <p:spPr/>
        <p:txBody>
          <a:bodyPr/>
          <a:lstStyle/>
          <a:p>
            <a:r>
              <a:rPr lang="es-ES" sz="3450">
                <a:latin typeface="Bangers"/>
                <a:cs typeface="Segoe UI Light"/>
              </a:rPr>
              <a:t>Establecer los objetivos estratégicos y su medición – Definiendo qué y cómo vamos a medir</a:t>
            </a:r>
          </a:p>
        </p:txBody>
      </p:sp>
      <p:sp>
        <p:nvSpPr>
          <p:cNvPr id="4" name="Rectángulo 3">
            <a:extLst>
              <a:ext uri="{FF2B5EF4-FFF2-40B4-BE49-F238E27FC236}">
                <a16:creationId xmlns:a16="http://schemas.microsoft.com/office/drawing/2014/main" id="{1CF646E9-46B2-4DA7-96B0-A574ABD2DD51}"/>
              </a:ext>
            </a:extLst>
          </p:cNvPr>
          <p:cNvSpPr/>
          <p:nvPr/>
        </p:nvSpPr>
        <p:spPr>
          <a:xfrm>
            <a:off x="8344219" y="4989047"/>
            <a:ext cx="4533582" cy="1200329"/>
          </a:xfrm>
          <a:prstGeom prst="rect">
            <a:avLst/>
          </a:prstGeom>
        </p:spPr>
        <p:txBody>
          <a:bodyPr wrap="square" anchor="t">
            <a:spAutoFit/>
          </a:bodyPr>
          <a:lstStyle/>
          <a:p>
            <a:r>
              <a:rPr lang="es-ES" sz="1800" dirty="0">
                <a:solidFill>
                  <a:schemeClr val="accent4">
                    <a:lumMod val="60000"/>
                    <a:lumOff val="40000"/>
                  </a:schemeClr>
                </a:solidFill>
                <a:latin typeface="Segoe UI"/>
                <a:ea typeface="Segoe UI" pitchFamily="34" charset="0"/>
                <a:cs typeface="Segoe UI"/>
              </a:rPr>
              <a:t>Como regla general, aquello que se mide, mejora; por lo tanto, compartimos contigo algunas métricas que podrías tener en cuenta.</a:t>
            </a:r>
            <a:endParaRPr lang="es-ES" sz="1800" dirty="0">
              <a:solidFill>
                <a:schemeClr val="accent4">
                  <a:lumMod val="60000"/>
                  <a:lumOff val="40000"/>
                </a:schemeClr>
              </a:solidFill>
              <a:latin typeface="Segoe UI"/>
              <a:cs typeface="Segoe UI"/>
            </a:endParaRPr>
          </a:p>
        </p:txBody>
      </p:sp>
    </p:spTree>
    <p:extLst>
      <p:ext uri="{BB962C8B-B14F-4D97-AF65-F5344CB8AC3E}">
        <p14:creationId xmlns:p14="http://schemas.microsoft.com/office/powerpoint/2010/main" val="3865484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F53A3-B9D9-47F2-8EA0-8A3AF4AFD1E7}"/>
              </a:ext>
            </a:extLst>
          </p:cNvPr>
          <p:cNvSpPr>
            <a:spLocks noGrp="1"/>
          </p:cNvSpPr>
          <p:nvPr>
            <p:ph type="title"/>
          </p:nvPr>
        </p:nvSpPr>
        <p:spPr/>
        <p:txBody>
          <a:bodyPr/>
          <a:lstStyle/>
          <a:p>
            <a:r>
              <a:rPr lang="es-ES"/>
              <a:t>Ejemplos de </a:t>
            </a:r>
            <a:r>
              <a:rPr lang="es-ES" err="1"/>
              <a:t>Kpi’s</a:t>
            </a:r>
            <a:r>
              <a:rPr lang="es-ES"/>
              <a:t> en TeamsChamp</a:t>
            </a:r>
          </a:p>
        </p:txBody>
      </p:sp>
      <p:graphicFrame>
        <p:nvGraphicFramePr>
          <p:cNvPr id="4" name="Tabla 6">
            <a:extLst>
              <a:ext uri="{FF2B5EF4-FFF2-40B4-BE49-F238E27FC236}">
                <a16:creationId xmlns:a16="http://schemas.microsoft.com/office/drawing/2014/main" id="{ED6DB182-A515-4C1F-8AC2-41C513A498FD}"/>
              </a:ext>
            </a:extLst>
          </p:cNvPr>
          <p:cNvGraphicFramePr>
            <a:graphicFrameLocks noGrp="1"/>
          </p:cNvGraphicFramePr>
          <p:nvPr>
            <p:ph sz="quarter" idx="11"/>
            <p:extLst>
              <p:ext uri="{D42A27DB-BD31-4B8C-83A1-F6EECF244321}">
                <p14:modId xmlns:p14="http://schemas.microsoft.com/office/powerpoint/2010/main" val="2262275347"/>
              </p:ext>
            </p:extLst>
          </p:nvPr>
        </p:nvGraphicFramePr>
        <p:xfrm>
          <a:off x="4781415" y="942142"/>
          <a:ext cx="8307243" cy="5891652"/>
        </p:xfrm>
        <a:graphic>
          <a:graphicData uri="http://schemas.openxmlformats.org/drawingml/2006/table">
            <a:tbl>
              <a:tblPr firstRow="1" bandRow="1">
                <a:tableStyleId>{775DCB02-9BB8-47FD-8907-85C794F793BA}</a:tableStyleId>
              </a:tblPr>
              <a:tblGrid>
                <a:gridCol w="2769081">
                  <a:extLst>
                    <a:ext uri="{9D8B030D-6E8A-4147-A177-3AD203B41FA5}">
                      <a16:colId xmlns:a16="http://schemas.microsoft.com/office/drawing/2014/main" val="3404906945"/>
                    </a:ext>
                  </a:extLst>
                </a:gridCol>
                <a:gridCol w="2769081">
                  <a:extLst>
                    <a:ext uri="{9D8B030D-6E8A-4147-A177-3AD203B41FA5}">
                      <a16:colId xmlns:a16="http://schemas.microsoft.com/office/drawing/2014/main" val="663647570"/>
                    </a:ext>
                  </a:extLst>
                </a:gridCol>
                <a:gridCol w="2769081">
                  <a:extLst>
                    <a:ext uri="{9D8B030D-6E8A-4147-A177-3AD203B41FA5}">
                      <a16:colId xmlns:a16="http://schemas.microsoft.com/office/drawing/2014/main" val="1785226713"/>
                    </a:ext>
                  </a:extLst>
                </a:gridCol>
              </a:tblGrid>
              <a:tr h="404449">
                <a:tc>
                  <a:txBody>
                    <a:bodyPr/>
                    <a:lstStyle/>
                    <a:p>
                      <a:r>
                        <a:rPr lang="es-ES" sz="1600"/>
                        <a:t>Objetivo</a:t>
                      </a:r>
                    </a:p>
                  </a:txBody>
                  <a:tcPr/>
                </a:tc>
                <a:tc>
                  <a:txBody>
                    <a:bodyPr/>
                    <a:lstStyle/>
                    <a:p>
                      <a:r>
                        <a:rPr lang="es-ES" sz="1600"/>
                        <a:t>Métrica</a:t>
                      </a:r>
                    </a:p>
                  </a:txBody>
                  <a:tcPr/>
                </a:tc>
                <a:tc>
                  <a:txBody>
                    <a:bodyPr/>
                    <a:lstStyle/>
                    <a:p>
                      <a:r>
                        <a:rPr lang="es-ES" sz="1600"/>
                        <a:t>Qué mide</a:t>
                      </a:r>
                    </a:p>
                  </a:txBody>
                  <a:tcPr/>
                </a:tc>
                <a:extLst>
                  <a:ext uri="{0D108BD9-81ED-4DB2-BD59-A6C34878D82A}">
                    <a16:rowId xmlns:a16="http://schemas.microsoft.com/office/drawing/2014/main" val="722122194"/>
                  </a:ext>
                </a:extLst>
              </a:tr>
              <a:tr h="1261858">
                <a:tc>
                  <a:txBody>
                    <a:bodyPr/>
                    <a:lstStyle/>
                    <a:p>
                      <a:r>
                        <a:rPr lang="es-ES" sz="1400"/>
                        <a:t>Aumentar el uso de las aplicaciones de Microsoft 365 colaborativas en un 50%</a:t>
                      </a:r>
                    </a:p>
                  </a:txBody>
                  <a:tcPr/>
                </a:tc>
                <a:tc>
                  <a:txBody>
                    <a:bodyPr/>
                    <a:lstStyle/>
                    <a:p>
                      <a:r>
                        <a:rPr lang="es-ES" sz="1400"/>
                        <a:t>% de aumento relativo en el uso de las aplicaciones colaborativas de M365 (OneDrive, SharePoint, Microsoft Teams, Exchange)</a:t>
                      </a:r>
                    </a:p>
                  </a:txBody>
                  <a:tcPr/>
                </a:tc>
                <a:tc>
                  <a:txBody>
                    <a:bodyPr/>
                    <a:lstStyle/>
                    <a:p>
                      <a:r>
                        <a:rPr lang="es-ES" sz="1400"/>
                        <a:t>Mide la adopción de las aplicaciones colaborativas</a:t>
                      </a:r>
                    </a:p>
                  </a:txBody>
                  <a:tcPr/>
                </a:tc>
                <a:extLst>
                  <a:ext uri="{0D108BD9-81ED-4DB2-BD59-A6C34878D82A}">
                    <a16:rowId xmlns:a16="http://schemas.microsoft.com/office/drawing/2014/main" val="933550983"/>
                  </a:ext>
                </a:extLst>
              </a:tr>
              <a:tr h="1261858">
                <a:tc>
                  <a:txBody>
                    <a:bodyPr/>
                    <a:lstStyle/>
                    <a:p>
                      <a:r>
                        <a:rPr lang="es-ES" sz="1400"/>
                        <a:t>Aumentar el uso de las aplicaciones de Microsoft 365 comunicativas en un 50%</a:t>
                      </a:r>
                    </a:p>
                  </a:txBody>
                  <a:tcPr/>
                </a:tc>
                <a:tc>
                  <a:txBody>
                    <a:bodyPr/>
                    <a:lstStyle/>
                    <a:p>
                      <a:r>
                        <a:rPr lang="es-ES" sz="1400"/>
                        <a:t>% de aumento relativo en el uso de las aplicaciones de comunicación de M365 (</a:t>
                      </a:r>
                      <a:r>
                        <a:rPr lang="es-ES" sz="1400" err="1"/>
                        <a:t>MicrosoftTeams</a:t>
                      </a:r>
                      <a:r>
                        <a:rPr lang="es-ES" sz="1400"/>
                        <a:t>, Exchange, Yammer)</a:t>
                      </a:r>
                    </a:p>
                  </a:txBody>
                  <a:tcPr/>
                </a:tc>
                <a:tc>
                  <a:txBody>
                    <a:bodyPr/>
                    <a:lstStyle/>
                    <a:p>
                      <a:pPr marL="0" marR="0" lvl="0" indent="0" algn="l" defTabSz="995405" rtl="0" eaLnBrk="1" fontAlgn="auto" latinLnBrk="0" hangingPunct="1">
                        <a:lnSpc>
                          <a:spcPct val="100000"/>
                        </a:lnSpc>
                        <a:spcBef>
                          <a:spcPts val="0"/>
                        </a:spcBef>
                        <a:spcAft>
                          <a:spcPts val="0"/>
                        </a:spcAft>
                        <a:buClrTx/>
                        <a:buSzTx/>
                        <a:buFontTx/>
                        <a:buNone/>
                        <a:tabLst/>
                        <a:defRPr/>
                      </a:pPr>
                      <a:r>
                        <a:rPr lang="es-ES" sz="1400"/>
                        <a:t>Mide la adopción de las aplicaciones colaborativas</a:t>
                      </a:r>
                    </a:p>
                    <a:p>
                      <a:endParaRPr lang="es-ES" sz="1400"/>
                    </a:p>
                  </a:txBody>
                  <a:tcPr/>
                </a:tc>
                <a:extLst>
                  <a:ext uri="{0D108BD9-81ED-4DB2-BD59-A6C34878D82A}">
                    <a16:rowId xmlns:a16="http://schemas.microsoft.com/office/drawing/2014/main" val="3907762490"/>
                  </a:ext>
                </a:extLst>
              </a:tr>
              <a:tr h="1026681">
                <a:tc>
                  <a:txBody>
                    <a:bodyPr/>
                    <a:lstStyle/>
                    <a:p>
                      <a:r>
                        <a:rPr lang="es-ES" sz="1400"/>
                        <a:t>Incrementar el número de activaciones en empleado en un 50%</a:t>
                      </a:r>
                    </a:p>
                  </a:txBody>
                  <a:tcPr/>
                </a:tc>
                <a:tc>
                  <a:txBody>
                    <a:bodyPr/>
                    <a:lstStyle/>
                    <a:p>
                      <a:r>
                        <a:rPr lang="es-ES" sz="1400"/>
                        <a:t>% de aumento de las activaciones de las licencias</a:t>
                      </a:r>
                    </a:p>
                  </a:txBody>
                  <a:tcPr/>
                </a:tc>
                <a:tc>
                  <a:txBody>
                    <a:bodyPr/>
                    <a:lstStyle/>
                    <a:p>
                      <a:pPr marL="0" marR="0" lvl="0" indent="0" algn="l" defTabSz="995405" rtl="0" eaLnBrk="1" fontAlgn="auto" latinLnBrk="0" hangingPunct="1">
                        <a:lnSpc>
                          <a:spcPct val="100000"/>
                        </a:lnSpc>
                        <a:spcBef>
                          <a:spcPts val="0"/>
                        </a:spcBef>
                        <a:spcAft>
                          <a:spcPts val="0"/>
                        </a:spcAft>
                        <a:buClrTx/>
                        <a:buSzTx/>
                        <a:buFontTx/>
                        <a:buNone/>
                        <a:tabLst/>
                        <a:defRPr/>
                      </a:pPr>
                      <a:r>
                        <a:rPr lang="es-ES" sz="1400"/>
                        <a:t>Mide el aprovechamiento de las licencias de la empresa</a:t>
                      </a:r>
                    </a:p>
                  </a:txBody>
                  <a:tcPr/>
                </a:tc>
                <a:extLst>
                  <a:ext uri="{0D108BD9-81ED-4DB2-BD59-A6C34878D82A}">
                    <a16:rowId xmlns:a16="http://schemas.microsoft.com/office/drawing/2014/main" val="2183205582"/>
                  </a:ext>
                </a:extLst>
              </a:tr>
              <a:tr h="968403">
                <a:tc>
                  <a:txBody>
                    <a:bodyPr/>
                    <a:lstStyle/>
                    <a:p>
                      <a:r>
                        <a:rPr lang="es-ES" sz="1400"/>
                        <a:t>Incrementar la participación en TeamsChamp hasta llegar al 100%</a:t>
                      </a:r>
                    </a:p>
                  </a:txBody>
                  <a:tcPr/>
                </a:tc>
                <a:tc>
                  <a:txBody>
                    <a:bodyPr/>
                    <a:lstStyle/>
                    <a:p>
                      <a:pPr marL="0" marR="0" lvl="0" indent="0" algn="l" defTabSz="995405" rtl="0" eaLnBrk="1" fontAlgn="auto" latinLnBrk="0" hangingPunct="1">
                        <a:lnSpc>
                          <a:spcPct val="100000"/>
                        </a:lnSpc>
                        <a:spcBef>
                          <a:spcPts val="0"/>
                        </a:spcBef>
                        <a:spcAft>
                          <a:spcPts val="0"/>
                        </a:spcAft>
                        <a:buClrTx/>
                        <a:buSzTx/>
                        <a:buFontTx/>
                        <a:buNone/>
                        <a:tabLst/>
                        <a:defRPr/>
                      </a:pPr>
                      <a:r>
                        <a:rPr lang="es-ES" sz="1400"/>
                        <a:t>Número de accesos a </a:t>
                      </a:r>
                      <a:r>
                        <a:rPr lang="es-ES" sz="1400" err="1"/>
                        <a:t>TeamsChamps</a:t>
                      </a:r>
                      <a:endParaRPr lang="es-ES" sz="1400">
                        <a:latin typeface="+mn-lt"/>
                      </a:endParaRPr>
                    </a:p>
                  </a:txBody>
                  <a:tcPr/>
                </a:tc>
                <a:tc>
                  <a:txBody>
                    <a:bodyPr/>
                    <a:lstStyle/>
                    <a:p>
                      <a:r>
                        <a:rPr lang="es-ES" sz="1400"/>
                        <a:t>Mide la participación en la iniciativa de gamificación e implicación en la adopción.</a:t>
                      </a:r>
                    </a:p>
                  </a:txBody>
                  <a:tcPr/>
                </a:tc>
                <a:extLst>
                  <a:ext uri="{0D108BD9-81ED-4DB2-BD59-A6C34878D82A}">
                    <a16:rowId xmlns:a16="http://schemas.microsoft.com/office/drawing/2014/main" val="1668618835"/>
                  </a:ext>
                </a:extLst>
              </a:tr>
              <a:tr h="968403">
                <a:tc>
                  <a:txBody>
                    <a:bodyPr/>
                    <a:lstStyle/>
                    <a:p>
                      <a:r>
                        <a:rPr lang="es-ES" sz="1400"/>
                        <a:t>Conseguir 10% de Champions de los empleados de la empresa (4000 empleados) </a:t>
                      </a:r>
                    </a:p>
                  </a:txBody>
                  <a:tcPr/>
                </a:tc>
                <a:tc>
                  <a:txBody>
                    <a:bodyPr/>
                    <a:lstStyle/>
                    <a:p>
                      <a:r>
                        <a:rPr lang="es-ES" sz="1400" err="1"/>
                        <a:t>Nº</a:t>
                      </a:r>
                      <a:r>
                        <a:rPr lang="es-ES" sz="1400"/>
                        <a:t> de champions incluidos en cada ciclo de adopción</a:t>
                      </a:r>
                    </a:p>
                  </a:txBody>
                  <a:tcPr/>
                </a:tc>
                <a:tc>
                  <a:txBody>
                    <a:bodyPr/>
                    <a:lstStyle/>
                    <a:p>
                      <a:r>
                        <a:rPr lang="es-ES" sz="1400"/>
                        <a:t>El nivel de adopción general de la compañía</a:t>
                      </a:r>
                    </a:p>
                  </a:txBody>
                  <a:tcPr/>
                </a:tc>
                <a:extLst>
                  <a:ext uri="{0D108BD9-81ED-4DB2-BD59-A6C34878D82A}">
                    <a16:rowId xmlns:a16="http://schemas.microsoft.com/office/drawing/2014/main" val="4038123026"/>
                  </a:ext>
                </a:extLst>
              </a:tr>
            </a:tbl>
          </a:graphicData>
        </a:graphic>
      </p:graphicFrame>
    </p:spTree>
    <p:extLst>
      <p:ext uri="{BB962C8B-B14F-4D97-AF65-F5344CB8AC3E}">
        <p14:creationId xmlns:p14="http://schemas.microsoft.com/office/powerpoint/2010/main" val="183805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AF655-03F9-40C7-A53E-BF38349C5B0F}"/>
              </a:ext>
            </a:extLst>
          </p:cNvPr>
          <p:cNvSpPr>
            <a:spLocks noGrp="1"/>
          </p:cNvSpPr>
          <p:nvPr>
            <p:ph type="title"/>
          </p:nvPr>
        </p:nvSpPr>
        <p:spPr/>
        <p:txBody>
          <a:bodyPr>
            <a:normAutofit/>
          </a:bodyPr>
          <a:lstStyle/>
          <a:p>
            <a:r>
              <a:rPr lang="es-ES"/>
              <a:t>Definición del plan de champions</a:t>
            </a:r>
            <a:endParaRPr lang="es-ES" spc="0"/>
          </a:p>
        </p:txBody>
      </p:sp>
      <p:sp>
        <p:nvSpPr>
          <p:cNvPr id="6" name="Marcador de contenido 5">
            <a:extLst>
              <a:ext uri="{FF2B5EF4-FFF2-40B4-BE49-F238E27FC236}">
                <a16:creationId xmlns:a16="http://schemas.microsoft.com/office/drawing/2014/main" id="{2F21D317-3414-4EA2-BB9A-3806D53566FA}"/>
              </a:ext>
            </a:extLst>
          </p:cNvPr>
          <p:cNvSpPr>
            <a:spLocks noGrp="1"/>
          </p:cNvSpPr>
          <p:nvPr>
            <p:ph sz="quarter" idx="11"/>
          </p:nvPr>
        </p:nvSpPr>
        <p:spPr>
          <a:xfrm>
            <a:off x="610393" y="2103120"/>
            <a:ext cx="12222163" cy="4773930"/>
          </a:xfrm>
        </p:spPr>
        <p:txBody>
          <a:bodyPr vert="horz" lIns="99569" tIns="49785" rIns="99569" bIns="49785" rtlCol="0" anchor="t">
            <a:normAutofit/>
          </a:bodyPr>
          <a:lstStyle/>
          <a:p>
            <a:pPr marL="0" indent="0">
              <a:buNone/>
            </a:pPr>
            <a:r>
              <a:rPr lang="es-ES" sz="1800">
                <a:latin typeface="Segoe UI"/>
                <a:cs typeface="Segoe UI"/>
              </a:rPr>
              <a:t>Necesitarás tres tipos de aliados:</a:t>
            </a:r>
          </a:p>
        </p:txBody>
      </p:sp>
      <p:sp>
        <p:nvSpPr>
          <p:cNvPr id="7" name="Rectángulo 6">
            <a:extLst>
              <a:ext uri="{FF2B5EF4-FFF2-40B4-BE49-F238E27FC236}">
                <a16:creationId xmlns:a16="http://schemas.microsoft.com/office/drawing/2014/main" id="{2F758B90-8A7C-45EE-B7FE-CDC6364FD194}"/>
              </a:ext>
            </a:extLst>
          </p:cNvPr>
          <p:cNvSpPr/>
          <p:nvPr/>
        </p:nvSpPr>
        <p:spPr>
          <a:xfrm>
            <a:off x="601994" y="1077006"/>
            <a:ext cx="12230562" cy="738664"/>
          </a:xfrm>
          <a:prstGeom prst="rect">
            <a:avLst/>
          </a:prstGeom>
        </p:spPr>
        <p:txBody>
          <a:bodyPr wrap="square" anchor="t">
            <a:spAutoFit/>
          </a:bodyPr>
          <a:lstStyle/>
          <a:p>
            <a:r>
              <a:rPr lang="es-ES" sz="1400">
                <a:solidFill>
                  <a:schemeClr val="bg1"/>
                </a:solidFill>
                <a:latin typeface="Segoe UI "/>
              </a:rPr>
              <a:t>Una excelente práctica en todo cambio cultural es tener </a:t>
            </a:r>
            <a:r>
              <a:rPr lang="es-ES" sz="1400" err="1">
                <a:solidFill>
                  <a:schemeClr val="bg1"/>
                </a:solidFill>
                <a:latin typeface="Segoe UI "/>
              </a:rPr>
              <a:t>champions</a:t>
            </a:r>
            <a:r>
              <a:rPr lang="es-ES" sz="1400">
                <a:solidFill>
                  <a:schemeClr val="bg1"/>
                </a:solidFill>
                <a:latin typeface="Segoe UI "/>
              </a:rPr>
              <a:t> o facilitadores.</a:t>
            </a:r>
            <a:br>
              <a:rPr lang="es-ES" sz="1400">
                <a:solidFill>
                  <a:schemeClr val="bg1"/>
                </a:solidFill>
                <a:latin typeface="Segoe UI "/>
              </a:rPr>
            </a:br>
            <a:r>
              <a:rPr lang="es-ES" sz="1400">
                <a:solidFill>
                  <a:schemeClr val="bg1"/>
                </a:solidFill>
                <a:latin typeface="Segoe UI "/>
              </a:rPr>
              <a:t>Independientemente del tamaño de tu organización, el hecho de contar en el equipo con personas que ayuden a los compañeros a resolver dudas y a los que poder acudir para obtener asesoramiento, es sin duda una práctica excelente que además promueve la cultura de la agilidad y la eficiencia.</a:t>
            </a:r>
          </a:p>
        </p:txBody>
      </p:sp>
      <p:sp>
        <p:nvSpPr>
          <p:cNvPr id="8" name="Rectángulo 7">
            <a:extLst>
              <a:ext uri="{FF2B5EF4-FFF2-40B4-BE49-F238E27FC236}">
                <a16:creationId xmlns:a16="http://schemas.microsoft.com/office/drawing/2014/main" id="{40CD5777-C196-41E9-9BCB-CF5DBA23240B}"/>
              </a:ext>
            </a:extLst>
          </p:cNvPr>
          <p:cNvSpPr/>
          <p:nvPr/>
        </p:nvSpPr>
        <p:spPr>
          <a:xfrm>
            <a:off x="2664474" y="2688024"/>
            <a:ext cx="5778486" cy="2231380"/>
          </a:xfrm>
          <a:prstGeom prst="rect">
            <a:avLst/>
          </a:prstGeom>
        </p:spPr>
        <p:txBody>
          <a:bodyPr wrap="square" anchor="t">
            <a:spAutoFit/>
          </a:bodyPr>
          <a:lstStyle/>
          <a:p>
            <a:pPr>
              <a:lnSpc>
                <a:spcPct val="150000"/>
              </a:lnSpc>
            </a:pPr>
            <a:r>
              <a:rPr lang="es-ES" sz="1800" b="1" dirty="0">
                <a:solidFill>
                  <a:schemeClr val="bg1"/>
                </a:solidFill>
              </a:rPr>
              <a:t>Los sponsors/impulsor</a:t>
            </a:r>
          </a:p>
          <a:p>
            <a:r>
              <a:rPr lang="es-ES" sz="1400" dirty="0">
                <a:solidFill>
                  <a:schemeClr val="bg1"/>
                </a:solidFill>
              </a:rPr>
              <a:t>Necesitas que la persona impulsora del cambio en la organización dé el mensaje principal. Incorporar TeamsChamp no es un fin en sí mismo, sino un medio para transformaros digitalmente como organización y seguir siendo eficientes y competitivos en los nuevos entornos.</a:t>
            </a:r>
            <a:endParaRPr lang="es-ES" sz="1400" dirty="0">
              <a:solidFill>
                <a:schemeClr val="bg1"/>
              </a:solidFill>
              <a:cs typeface="Segoe UI Light"/>
            </a:endParaRPr>
          </a:p>
          <a:p>
            <a:r>
              <a:rPr lang="es-ES" sz="1400" b="1" dirty="0">
                <a:solidFill>
                  <a:schemeClr val="bg1"/>
                </a:solidFill>
              </a:rPr>
              <a:t>Entre sus funciones está </a:t>
            </a:r>
            <a:r>
              <a:rPr lang="es-ES" sz="1400" dirty="0">
                <a:solidFill>
                  <a:schemeClr val="bg1"/>
                </a:solidFill>
              </a:rPr>
              <a:t>la comunicación de esta visión a los líderes y al resto de la organización, participar activamente y usar las capacidades de TeamsChamp y demostrar que su uso ayudará a reforzar la adopción en todo el proceso.</a:t>
            </a:r>
            <a:endParaRPr lang="es-ES" sz="1400" dirty="0">
              <a:solidFill>
                <a:schemeClr val="bg1"/>
              </a:solidFill>
              <a:cs typeface="Segoe UI Light"/>
            </a:endParaRPr>
          </a:p>
        </p:txBody>
      </p:sp>
      <p:sp>
        <p:nvSpPr>
          <p:cNvPr id="9" name="Rectángulo 8">
            <a:extLst>
              <a:ext uri="{FF2B5EF4-FFF2-40B4-BE49-F238E27FC236}">
                <a16:creationId xmlns:a16="http://schemas.microsoft.com/office/drawing/2014/main" id="{DF658B56-301F-4AAC-BFB9-4DABDE6D425A}"/>
              </a:ext>
            </a:extLst>
          </p:cNvPr>
          <p:cNvSpPr/>
          <p:nvPr/>
        </p:nvSpPr>
        <p:spPr>
          <a:xfrm>
            <a:off x="2664474" y="5112861"/>
            <a:ext cx="5778486" cy="1800493"/>
          </a:xfrm>
          <a:prstGeom prst="rect">
            <a:avLst/>
          </a:prstGeom>
        </p:spPr>
        <p:txBody>
          <a:bodyPr wrap="square" anchor="t">
            <a:spAutoFit/>
          </a:bodyPr>
          <a:lstStyle/>
          <a:p>
            <a:pPr>
              <a:lnSpc>
                <a:spcPct val="150000"/>
              </a:lnSpc>
            </a:pPr>
            <a:r>
              <a:rPr lang="es-ES" sz="1800" b="1" dirty="0">
                <a:solidFill>
                  <a:schemeClr val="bg1"/>
                </a:solidFill>
              </a:rPr>
              <a:t>Los Champions</a:t>
            </a:r>
          </a:p>
          <a:p>
            <a:r>
              <a:rPr lang="es-ES" sz="1400" dirty="0">
                <a:solidFill>
                  <a:schemeClr val="bg1"/>
                </a:solidFill>
              </a:rPr>
              <a:t>Elige una cantidad de personas comprometidas para darles una capacitación especial sobre las herramientas y </a:t>
            </a:r>
            <a:r>
              <a:rPr lang="es-ES" sz="1400" dirty="0">
                <a:solidFill>
                  <a:schemeClr val="bg1"/>
                </a:solidFill>
                <a:ea typeface="+mn-lt"/>
                <a:cs typeface="+mn-lt"/>
              </a:rPr>
              <a:t>que sean "</a:t>
            </a:r>
            <a:r>
              <a:rPr lang="es-ES" sz="1400" dirty="0" err="1">
                <a:solidFill>
                  <a:schemeClr val="bg1"/>
                </a:solidFill>
                <a:ea typeface="+mn-lt"/>
                <a:cs typeface="+mn-lt"/>
              </a:rPr>
              <a:t>early</a:t>
            </a:r>
            <a:r>
              <a:rPr lang="es-ES" sz="1400" dirty="0">
                <a:solidFill>
                  <a:schemeClr val="bg1"/>
                </a:solidFill>
                <a:ea typeface="+mn-lt"/>
                <a:cs typeface="+mn-lt"/>
              </a:rPr>
              <a:t> </a:t>
            </a:r>
            <a:r>
              <a:rPr lang="es-ES" sz="1400" dirty="0" err="1">
                <a:solidFill>
                  <a:schemeClr val="bg1"/>
                </a:solidFill>
                <a:ea typeface="+mn-lt"/>
                <a:cs typeface="+mn-lt"/>
              </a:rPr>
              <a:t>adopters</a:t>
            </a:r>
            <a:r>
              <a:rPr lang="es-ES" sz="1400" dirty="0">
                <a:solidFill>
                  <a:schemeClr val="bg1"/>
                </a:solidFill>
                <a:ea typeface="+mn-lt"/>
                <a:cs typeface="+mn-lt"/>
              </a:rPr>
              <a:t>" de las</a:t>
            </a:r>
            <a:r>
              <a:rPr lang="es-ES" sz="1400" dirty="0">
                <a:solidFill>
                  <a:schemeClr val="bg1"/>
                </a:solidFill>
              </a:rPr>
              <a:t> mismas en sus entornos de influencia (cada organización tiene estructuras diferentes). </a:t>
            </a:r>
            <a:r>
              <a:rPr lang="es-ES" sz="1400" b="1" dirty="0">
                <a:solidFill>
                  <a:schemeClr val="bg1"/>
                </a:solidFill>
              </a:rPr>
              <a:t>Su rol</a:t>
            </a:r>
            <a:r>
              <a:rPr lang="es-ES" sz="1400" dirty="0">
                <a:solidFill>
                  <a:schemeClr val="bg1"/>
                </a:solidFill>
              </a:rPr>
              <a:t> será el de resolver dudas, activar proyectos usando Microsoft Teams y estimular y motivar a otros a incorporarse en la plataforma.</a:t>
            </a:r>
            <a:endParaRPr lang="es-ES" sz="1400" dirty="0">
              <a:solidFill>
                <a:schemeClr val="bg1"/>
              </a:solidFill>
              <a:cs typeface="Segoe UI Light"/>
            </a:endParaRPr>
          </a:p>
        </p:txBody>
      </p:sp>
      <p:sp>
        <p:nvSpPr>
          <p:cNvPr id="10" name="Rectángulo 9">
            <a:extLst>
              <a:ext uri="{FF2B5EF4-FFF2-40B4-BE49-F238E27FC236}">
                <a16:creationId xmlns:a16="http://schemas.microsoft.com/office/drawing/2014/main" id="{BDF89399-C15C-4B34-9251-EA4ED3AE418F}"/>
              </a:ext>
            </a:extLst>
          </p:cNvPr>
          <p:cNvSpPr/>
          <p:nvPr/>
        </p:nvSpPr>
        <p:spPr>
          <a:xfrm>
            <a:off x="9296400" y="4248441"/>
            <a:ext cx="3829665" cy="2662267"/>
          </a:xfrm>
          <a:prstGeom prst="rect">
            <a:avLst/>
          </a:prstGeom>
        </p:spPr>
        <p:txBody>
          <a:bodyPr wrap="square" anchor="t">
            <a:spAutoFit/>
          </a:bodyPr>
          <a:lstStyle/>
          <a:p>
            <a:pPr>
              <a:spcBef>
                <a:spcPts val="600"/>
              </a:spcBef>
              <a:spcAft>
                <a:spcPts val="600"/>
              </a:spcAft>
            </a:pPr>
            <a:r>
              <a:rPr lang="es-ES" sz="1800" dirty="0">
                <a:solidFill>
                  <a:schemeClr val="bg1"/>
                </a:solidFill>
                <a:latin typeface="Segoe UI Semibold" panose="020B0702040204020203" pitchFamily="34" charset="0"/>
                <a:cs typeface="Segoe UI Semibold" panose="020B0702040204020203" pitchFamily="34" charset="0"/>
              </a:rPr>
              <a:t>Los Administradores de TeamsChamp</a:t>
            </a:r>
          </a:p>
          <a:p>
            <a:r>
              <a:rPr lang="es-ES" sz="1400" dirty="0">
                <a:solidFill>
                  <a:schemeClr val="bg1"/>
                </a:solidFill>
              </a:rPr>
              <a:t>Son los </a:t>
            </a:r>
            <a:r>
              <a:rPr lang="es-ES" sz="1400" b="1" dirty="0">
                <a:solidFill>
                  <a:schemeClr val="bg1"/>
                </a:solidFill>
              </a:rPr>
              <a:t>encargados de gestionar </a:t>
            </a:r>
            <a:r>
              <a:rPr lang="es-ES" sz="1400" dirty="0">
                <a:solidFill>
                  <a:schemeClr val="bg1"/>
                </a:solidFill>
              </a:rPr>
              <a:t>la aplicación de </a:t>
            </a:r>
            <a:r>
              <a:rPr lang="es-ES" sz="1400" dirty="0" err="1">
                <a:solidFill>
                  <a:schemeClr val="bg1"/>
                </a:solidFill>
              </a:rPr>
              <a:t>TeamsChamps</a:t>
            </a:r>
            <a:r>
              <a:rPr lang="es-ES" sz="1400" dirty="0">
                <a:solidFill>
                  <a:schemeClr val="bg1"/>
                </a:solidFill>
              </a:rPr>
              <a:t> a nivel técnico: Dar de alta a los usuarios (champions) en el sistema, asegurarse del despliegue de la solución en estos </a:t>
            </a:r>
            <a:r>
              <a:rPr lang="es-ES" sz="1400" dirty="0" err="1">
                <a:solidFill>
                  <a:schemeClr val="bg1"/>
                </a:solidFill>
              </a:rPr>
              <a:t>usuarios,gestionar</a:t>
            </a:r>
            <a:r>
              <a:rPr lang="es-ES" sz="1400" dirty="0">
                <a:solidFill>
                  <a:schemeClr val="bg1"/>
                </a:solidFill>
              </a:rPr>
              <a:t> los </a:t>
            </a:r>
            <a:r>
              <a:rPr lang="es-ES" sz="1400" dirty="0" err="1">
                <a:solidFill>
                  <a:schemeClr val="bg1"/>
                </a:solidFill>
              </a:rPr>
              <a:t>tips</a:t>
            </a:r>
            <a:r>
              <a:rPr lang="es-ES" sz="1400" dirty="0">
                <a:solidFill>
                  <a:schemeClr val="bg1"/>
                </a:solidFill>
              </a:rPr>
              <a:t> del sistema (aprobar aquellos que son sugeridos por los champions y generar nuevos </a:t>
            </a:r>
            <a:r>
              <a:rPr lang="es-ES" sz="1400" dirty="0" err="1">
                <a:solidFill>
                  <a:schemeClr val="bg1"/>
                </a:solidFill>
              </a:rPr>
              <a:t>tips</a:t>
            </a:r>
            <a:r>
              <a:rPr lang="es-ES" sz="1400" dirty="0">
                <a:solidFill>
                  <a:schemeClr val="bg1"/>
                </a:solidFill>
              </a:rPr>
              <a:t> para la plataforma) y configurar la parte de los niveles de gamificación.</a:t>
            </a:r>
            <a:endParaRPr lang="es-ES" sz="1400" dirty="0">
              <a:solidFill>
                <a:schemeClr val="bg1"/>
              </a:solidFill>
              <a:cs typeface="Segoe UI Light"/>
            </a:endParaRPr>
          </a:p>
        </p:txBody>
      </p:sp>
      <p:pic>
        <p:nvPicPr>
          <p:cNvPr id="4" name="Gráfico 3" descr="Profesor">
            <a:extLst>
              <a:ext uri="{FF2B5EF4-FFF2-40B4-BE49-F238E27FC236}">
                <a16:creationId xmlns:a16="http://schemas.microsoft.com/office/drawing/2014/main" id="{FE8EC019-F4B0-4583-B05C-A2D5FAA120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0234" y="2866231"/>
            <a:ext cx="914400" cy="914400"/>
          </a:xfrm>
          <a:prstGeom prst="rect">
            <a:avLst/>
          </a:prstGeom>
        </p:spPr>
      </p:pic>
      <p:pic>
        <p:nvPicPr>
          <p:cNvPr id="14" name="Gráfico 13" descr="Herramientas">
            <a:extLst>
              <a:ext uri="{FF2B5EF4-FFF2-40B4-BE49-F238E27FC236}">
                <a16:creationId xmlns:a16="http://schemas.microsoft.com/office/drawing/2014/main" id="{FE75A7B8-18A6-473C-A4E3-7CA4F47385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7368" y="3019898"/>
            <a:ext cx="914400" cy="914400"/>
          </a:xfrm>
          <a:prstGeom prst="rect">
            <a:avLst/>
          </a:prstGeom>
        </p:spPr>
      </p:pic>
      <p:pic>
        <p:nvPicPr>
          <p:cNvPr id="16" name="Gráfico 15" descr="Trofeo">
            <a:extLst>
              <a:ext uri="{FF2B5EF4-FFF2-40B4-BE49-F238E27FC236}">
                <a16:creationId xmlns:a16="http://schemas.microsoft.com/office/drawing/2014/main" id="{583FA663-308B-4672-AC5F-B1558ADA56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0234" y="5299831"/>
            <a:ext cx="914400" cy="914400"/>
          </a:xfrm>
          <a:prstGeom prst="rect">
            <a:avLst/>
          </a:prstGeom>
        </p:spPr>
      </p:pic>
    </p:spTree>
    <p:extLst>
      <p:ext uri="{BB962C8B-B14F-4D97-AF65-F5344CB8AC3E}">
        <p14:creationId xmlns:p14="http://schemas.microsoft.com/office/powerpoint/2010/main" val="3359924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E253965-AA34-4662-B162-9A344BC207FE}"/>
              </a:ext>
            </a:extLst>
          </p:cNvPr>
          <p:cNvSpPr>
            <a:spLocks noGrp="1"/>
          </p:cNvSpPr>
          <p:nvPr>
            <p:ph type="title"/>
          </p:nvPr>
        </p:nvSpPr>
        <p:spPr/>
        <p:txBody>
          <a:bodyPr/>
          <a:lstStyle/>
          <a:p>
            <a:pPr fontAlgn="base"/>
            <a:r>
              <a:rPr lang="es-ES"/>
              <a:t>¿Cómo elegir a tus champions?</a:t>
            </a:r>
          </a:p>
        </p:txBody>
      </p:sp>
      <p:sp>
        <p:nvSpPr>
          <p:cNvPr id="2" name="Rectángulo 1">
            <a:extLst>
              <a:ext uri="{FF2B5EF4-FFF2-40B4-BE49-F238E27FC236}">
                <a16:creationId xmlns:a16="http://schemas.microsoft.com/office/drawing/2014/main" id="{11CCE83F-DEA8-4E6A-B819-84075C3BC5D9}"/>
              </a:ext>
            </a:extLst>
          </p:cNvPr>
          <p:cNvSpPr/>
          <p:nvPr/>
        </p:nvSpPr>
        <p:spPr>
          <a:xfrm>
            <a:off x="354291" y="4421241"/>
            <a:ext cx="4951239" cy="584775"/>
          </a:xfrm>
          <a:prstGeom prst="rect">
            <a:avLst/>
          </a:prstGeom>
        </p:spPr>
        <p:txBody>
          <a:bodyPr wrap="square" anchor="t">
            <a:spAutoFit/>
          </a:bodyPr>
          <a:lstStyle/>
          <a:p>
            <a:r>
              <a:rPr lang="es-ES" sz="1600">
                <a:solidFill>
                  <a:schemeClr val="bg1"/>
                </a:solidFill>
              </a:rPr>
              <a:t>Los champions son esenciales para generar conciencia, adopción y educación.</a:t>
            </a:r>
          </a:p>
        </p:txBody>
      </p:sp>
      <p:sp>
        <p:nvSpPr>
          <p:cNvPr id="8" name="Rectángulo 7">
            <a:extLst>
              <a:ext uri="{FF2B5EF4-FFF2-40B4-BE49-F238E27FC236}">
                <a16:creationId xmlns:a16="http://schemas.microsoft.com/office/drawing/2014/main" id="{2697A7B8-DBC4-468D-BEC0-0728A0ABAA30}"/>
              </a:ext>
            </a:extLst>
          </p:cNvPr>
          <p:cNvSpPr/>
          <p:nvPr/>
        </p:nvSpPr>
        <p:spPr>
          <a:xfrm>
            <a:off x="7051041" y="690314"/>
            <a:ext cx="6037618" cy="871713"/>
          </a:xfrm>
          <a:prstGeom prst="rect">
            <a:avLst/>
          </a:prstGeom>
        </p:spPr>
        <p:txBody>
          <a:bodyPr wrap="square">
            <a:spAutoFit/>
          </a:bodyPr>
          <a:lstStyle/>
          <a:p>
            <a:pPr lvl="0">
              <a:lnSpc>
                <a:spcPct val="150000"/>
              </a:lnSpc>
              <a:defRPr b="1"/>
            </a:pPr>
            <a:r>
              <a:rPr lang="es-ES" sz="1800">
                <a:solidFill>
                  <a:schemeClr val="bg1"/>
                </a:solidFill>
              </a:rPr>
              <a:t>Para la selección hay un criterio estratégico y otro de sentido común: </a:t>
            </a:r>
          </a:p>
        </p:txBody>
      </p:sp>
      <p:sp>
        <p:nvSpPr>
          <p:cNvPr id="6" name="Rectángulo 5">
            <a:extLst>
              <a:ext uri="{FF2B5EF4-FFF2-40B4-BE49-F238E27FC236}">
                <a16:creationId xmlns:a16="http://schemas.microsoft.com/office/drawing/2014/main" id="{1C365BC7-7663-4A27-B7DC-36E0CD767950}"/>
              </a:ext>
            </a:extLst>
          </p:cNvPr>
          <p:cNvSpPr/>
          <p:nvPr/>
        </p:nvSpPr>
        <p:spPr>
          <a:xfrm>
            <a:off x="8453119" y="1996718"/>
            <a:ext cx="4439919" cy="1369606"/>
          </a:xfrm>
          <a:prstGeom prst="rect">
            <a:avLst/>
          </a:prstGeom>
        </p:spPr>
        <p:txBody>
          <a:bodyPr wrap="square" anchor="t">
            <a:spAutoFit/>
          </a:bodyPr>
          <a:lstStyle/>
          <a:p>
            <a:pPr>
              <a:lnSpc>
                <a:spcPct val="150000"/>
              </a:lnSpc>
            </a:pPr>
            <a:r>
              <a:rPr lang="es-ES" sz="1800" b="1">
                <a:solidFill>
                  <a:schemeClr val="bg1"/>
                </a:solidFill>
              </a:rPr>
              <a:t>Estratégico</a:t>
            </a:r>
            <a:endParaRPr lang="es-ES" sz="1400" b="1">
              <a:solidFill>
                <a:schemeClr val="bg1"/>
              </a:solidFill>
            </a:endParaRPr>
          </a:p>
          <a:p>
            <a:r>
              <a:rPr lang="es-ES" sz="1400">
                <a:solidFill>
                  <a:schemeClr val="bg1"/>
                </a:solidFill>
              </a:rPr>
              <a:t>Asegúrate de que haya la suficiente cantidad de </a:t>
            </a:r>
            <a:r>
              <a:rPr lang="es-ES" sz="1400" err="1">
                <a:solidFill>
                  <a:schemeClr val="bg1"/>
                </a:solidFill>
              </a:rPr>
              <a:t>champions</a:t>
            </a:r>
            <a:r>
              <a:rPr lang="es-ES" sz="1400">
                <a:solidFill>
                  <a:schemeClr val="bg1"/>
                </a:solidFill>
              </a:rPr>
              <a:t> para que ningún área de la organización quede sin un referente con cierta jerarquía para asegurar esa influencia.</a:t>
            </a:r>
            <a:endParaRPr lang="es-ES" sz="1400">
              <a:solidFill>
                <a:schemeClr val="bg1"/>
              </a:solidFill>
              <a:cs typeface="Segoe UI Light"/>
            </a:endParaRPr>
          </a:p>
        </p:txBody>
      </p:sp>
      <p:sp>
        <p:nvSpPr>
          <p:cNvPr id="15" name="Rectángulo 14">
            <a:extLst>
              <a:ext uri="{FF2B5EF4-FFF2-40B4-BE49-F238E27FC236}">
                <a16:creationId xmlns:a16="http://schemas.microsoft.com/office/drawing/2014/main" id="{A6BDA076-3120-419F-9FD4-AF188F85501E}"/>
              </a:ext>
            </a:extLst>
          </p:cNvPr>
          <p:cNvSpPr/>
          <p:nvPr/>
        </p:nvSpPr>
        <p:spPr>
          <a:xfrm>
            <a:off x="8453119" y="3902551"/>
            <a:ext cx="4439919" cy="3170099"/>
          </a:xfrm>
          <a:prstGeom prst="rect">
            <a:avLst/>
          </a:prstGeom>
        </p:spPr>
        <p:txBody>
          <a:bodyPr wrap="square" anchor="t">
            <a:spAutoFit/>
          </a:bodyPr>
          <a:lstStyle/>
          <a:p>
            <a:r>
              <a:rPr lang="es-ES" sz="1800" b="1">
                <a:solidFill>
                  <a:schemeClr val="bg1"/>
                </a:solidFill>
              </a:rPr>
              <a:t>Sentido común</a:t>
            </a:r>
          </a:p>
          <a:p>
            <a:pPr>
              <a:lnSpc>
                <a:spcPct val="150000"/>
              </a:lnSpc>
            </a:pPr>
            <a:r>
              <a:rPr lang="es-ES" sz="1400">
                <a:solidFill>
                  <a:schemeClr val="bg1"/>
                </a:solidFill>
              </a:rPr>
              <a:t>Tiene que ver con el perfil actitudinal de los </a:t>
            </a:r>
            <a:r>
              <a:rPr lang="es-ES" sz="1400" err="1">
                <a:solidFill>
                  <a:schemeClr val="bg1"/>
                </a:solidFill>
              </a:rPr>
              <a:t>champions</a:t>
            </a:r>
            <a:r>
              <a:rPr lang="es-ES" sz="1400">
                <a:solidFill>
                  <a:schemeClr val="bg1"/>
                </a:solidFill>
              </a:rPr>
              <a:t>. Es conveniente que sean personas:</a:t>
            </a:r>
            <a:endParaRPr lang="es-ES" sz="1400">
              <a:solidFill>
                <a:schemeClr val="bg1"/>
              </a:solidFill>
              <a:cs typeface="Segoe UI Light"/>
            </a:endParaRPr>
          </a:p>
          <a:p>
            <a:pPr marL="447675" lvl="1" indent="-184150">
              <a:buFont typeface="Arial" panose="020B0604020202020204" pitchFamily="34" charset="0"/>
              <a:buChar char="•"/>
            </a:pPr>
            <a:r>
              <a:rPr lang="es-ES" sz="1400">
                <a:solidFill>
                  <a:schemeClr val="bg1"/>
                </a:solidFill>
              </a:rPr>
              <a:t>De </a:t>
            </a:r>
            <a:r>
              <a:rPr lang="es-ES" sz="1400" b="1">
                <a:solidFill>
                  <a:schemeClr val="bg1"/>
                </a:solidFill>
              </a:rPr>
              <a:t>confianza</a:t>
            </a:r>
            <a:r>
              <a:rPr lang="es-ES" sz="1400">
                <a:solidFill>
                  <a:schemeClr val="bg1"/>
                </a:solidFill>
              </a:rPr>
              <a:t>, para que tengan permisos del sistema con ciertos niveles de autoridad.</a:t>
            </a:r>
            <a:endParaRPr lang="es-ES" sz="1400">
              <a:solidFill>
                <a:schemeClr val="bg1"/>
              </a:solidFill>
              <a:cs typeface="Segoe UI Light"/>
            </a:endParaRPr>
          </a:p>
          <a:p>
            <a:pPr marL="447675" lvl="1" indent="-184150">
              <a:buFont typeface="Arial" panose="020B0604020202020204" pitchFamily="34" charset="0"/>
              <a:buChar char="•"/>
            </a:pPr>
            <a:r>
              <a:rPr lang="es-ES" sz="1400" b="1">
                <a:solidFill>
                  <a:schemeClr val="bg1"/>
                </a:solidFill>
              </a:rPr>
              <a:t>Lúcidas</a:t>
            </a:r>
            <a:r>
              <a:rPr lang="es-ES" sz="1400">
                <a:solidFill>
                  <a:schemeClr val="bg1"/>
                </a:solidFill>
              </a:rPr>
              <a:t>, que les motive aprender y explicar nuevas cosas.</a:t>
            </a:r>
            <a:endParaRPr lang="es-ES" sz="1400">
              <a:solidFill>
                <a:schemeClr val="bg1"/>
              </a:solidFill>
              <a:cs typeface="Segoe UI Light"/>
            </a:endParaRPr>
          </a:p>
          <a:p>
            <a:pPr marL="447675" lvl="1" indent="-184150">
              <a:buFont typeface="Arial" panose="020B0604020202020204" pitchFamily="34" charset="0"/>
              <a:buChar char="•"/>
            </a:pPr>
            <a:r>
              <a:rPr lang="es-ES" sz="1400" b="1">
                <a:solidFill>
                  <a:schemeClr val="bg1"/>
                </a:solidFill>
              </a:rPr>
              <a:t>Entusiastas</a:t>
            </a:r>
            <a:r>
              <a:rPr lang="es-ES" sz="1400">
                <a:solidFill>
                  <a:schemeClr val="bg1"/>
                </a:solidFill>
              </a:rPr>
              <a:t>, para contagiar a otros.</a:t>
            </a:r>
            <a:endParaRPr lang="es-ES" sz="1400">
              <a:solidFill>
                <a:schemeClr val="bg1"/>
              </a:solidFill>
              <a:cs typeface="Segoe UI Light"/>
            </a:endParaRPr>
          </a:p>
          <a:p>
            <a:pPr marL="447675" lvl="1" indent="-184150">
              <a:buFont typeface="Arial" panose="020B0604020202020204" pitchFamily="34" charset="0"/>
              <a:buChar char="•"/>
            </a:pPr>
            <a:r>
              <a:rPr lang="es-ES" sz="1400" b="1">
                <a:solidFill>
                  <a:schemeClr val="bg1"/>
                </a:solidFill>
              </a:rPr>
              <a:t>Didácticas</a:t>
            </a:r>
            <a:r>
              <a:rPr lang="es-ES" sz="1400">
                <a:solidFill>
                  <a:schemeClr val="bg1"/>
                </a:solidFill>
              </a:rPr>
              <a:t>, para que sepan explicar.</a:t>
            </a:r>
            <a:endParaRPr lang="es-ES" sz="1400">
              <a:solidFill>
                <a:schemeClr val="bg1"/>
              </a:solidFill>
              <a:cs typeface="Segoe UI Light"/>
            </a:endParaRPr>
          </a:p>
          <a:p>
            <a:pPr marL="447675" lvl="1" indent="-184150">
              <a:buFont typeface="Arial" panose="020B0604020202020204" pitchFamily="34" charset="0"/>
              <a:buChar char="•"/>
            </a:pPr>
            <a:r>
              <a:rPr lang="es-ES" sz="1400" b="1">
                <a:solidFill>
                  <a:schemeClr val="bg1"/>
                </a:solidFill>
              </a:rPr>
              <a:t>Líderes</a:t>
            </a:r>
            <a:r>
              <a:rPr lang="es-ES" sz="1400">
                <a:solidFill>
                  <a:schemeClr val="bg1"/>
                </a:solidFill>
              </a:rPr>
              <a:t>, para tener ascendencia sobre sus compañeros.</a:t>
            </a:r>
            <a:endParaRPr lang="es-ES" sz="1400">
              <a:solidFill>
                <a:schemeClr val="bg1"/>
              </a:solidFill>
              <a:cs typeface="Segoe UI Light"/>
            </a:endParaRPr>
          </a:p>
          <a:p>
            <a:pPr marL="447675" lvl="1" indent="-184150">
              <a:buFont typeface="Arial" panose="020B0604020202020204" pitchFamily="34" charset="0"/>
              <a:buChar char="•"/>
            </a:pPr>
            <a:r>
              <a:rPr lang="es-ES" sz="1400" b="1">
                <a:solidFill>
                  <a:schemeClr val="bg1"/>
                </a:solidFill>
              </a:rPr>
              <a:t>Resilientes</a:t>
            </a:r>
            <a:r>
              <a:rPr lang="es-ES" sz="1400">
                <a:solidFill>
                  <a:schemeClr val="bg1"/>
                </a:solidFill>
              </a:rPr>
              <a:t>, para volver a explicar lo que haga falta si alguien no lo ha entendido.</a:t>
            </a:r>
            <a:endParaRPr lang="es-ES" sz="1400">
              <a:solidFill>
                <a:schemeClr val="bg1"/>
              </a:solidFill>
              <a:cs typeface="Segoe UI Light"/>
            </a:endParaRPr>
          </a:p>
        </p:txBody>
      </p:sp>
      <p:pic>
        <p:nvPicPr>
          <p:cNvPr id="4" name="Gráfico 3" descr="Público de destino">
            <a:extLst>
              <a:ext uri="{FF2B5EF4-FFF2-40B4-BE49-F238E27FC236}">
                <a16:creationId xmlns:a16="http://schemas.microsoft.com/office/drawing/2014/main" id="{4D829432-D602-4666-A19D-FD45C811B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73925" y="1996718"/>
            <a:ext cx="914400" cy="914400"/>
          </a:xfrm>
          <a:prstGeom prst="rect">
            <a:avLst/>
          </a:prstGeom>
        </p:spPr>
      </p:pic>
      <p:pic>
        <p:nvPicPr>
          <p:cNvPr id="11" name="Gráfico 10" descr="Cabeza con engranajes">
            <a:extLst>
              <a:ext uri="{FF2B5EF4-FFF2-40B4-BE49-F238E27FC236}">
                <a16:creationId xmlns:a16="http://schemas.microsoft.com/office/drawing/2014/main" id="{95C7A094-D39D-4C23-BC07-62DE14F07E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73925" y="3964041"/>
            <a:ext cx="914400" cy="914400"/>
          </a:xfrm>
          <a:prstGeom prst="rect">
            <a:avLst/>
          </a:prstGeom>
        </p:spPr>
      </p:pic>
    </p:spTree>
    <p:extLst>
      <p:ext uri="{BB962C8B-B14F-4D97-AF65-F5344CB8AC3E}">
        <p14:creationId xmlns:p14="http://schemas.microsoft.com/office/powerpoint/2010/main" val="153424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0C0BF34-A0C4-4FA5-B47B-1BC08E114CD1}"/>
              </a:ext>
            </a:extLst>
          </p:cNvPr>
          <p:cNvSpPr>
            <a:spLocks noGrp="1"/>
          </p:cNvSpPr>
          <p:nvPr>
            <p:ph type="title"/>
          </p:nvPr>
        </p:nvSpPr>
        <p:spPr>
          <a:xfrm>
            <a:off x="354012" y="216235"/>
            <a:ext cx="3159209" cy="7128792"/>
          </a:xfrm>
        </p:spPr>
        <p:txBody>
          <a:bodyPr/>
          <a:lstStyle/>
          <a:p>
            <a:r>
              <a:rPr lang="es-ES"/>
              <a:t>Para diseñar tu programa de </a:t>
            </a:r>
            <a:r>
              <a:rPr lang="es-ES" err="1"/>
              <a:t>champions</a:t>
            </a:r>
            <a:r>
              <a:rPr lang="es-ES"/>
              <a:t>, te recomendamos seguir estas prácticas</a:t>
            </a:r>
          </a:p>
        </p:txBody>
      </p:sp>
      <p:graphicFrame>
        <p:nvGraphicFramePr>
          <p:cNvPr id="4" name="Marcador de contenido 3">
            <a:extLst>
              <a:ext uri="{FF2B5EF4-FFF2-40B4-BE49-F238E27FC236}">
                <a16:creationId xmlns:a16="http://schemas.microsoft.com/office/drawing/2014/main" id="{26364E15-5447-4535-9085-5A6B6F603FF7}"/>
              </a:ext>
            </a:extLst>
          </p:cNvPr>
          <p:cNvGraphicFramePr>
            <a:graphicFrameLocks noGrp="1"/>
          </p:cNvGraphicFramePr>
          <p:nvPr>
            <p:ph sz="quarter" idx="11"/>
            <p:extLst>
              <p:ext uri="{D42A27DB-BD31-4B8C-83A1-F6EECF244321}">
                <p14:modId xmlns:p14="http://schemas.microsoft.com/office/powerpoint/2010/main" val="3781615984"/>
              </p:ext>
            </p:extLst>
          </p:nvPr>
        </p:nvGraphicFramePr>
        <p:xfrm>
          <a:off x="4702175" y="720725"/>
          <a:ext cx="8386763" cy="6119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492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AF655-03F9-40C7-A53E-BF38349C5B0F}"/>
              </a:ext>
            </a:extLst>
          </p:cNvPr>
          <p:cNvSpPr>
            <a:spLocks noGrp="1"/>
          </p:cNvSpPr>
          <p:nvPr>
            <p:ph type="title"/>
          </p:nvPr>
        </p:nvSpPr>
        <p:spPr/>
        <p:txBody>
          <a:bodyPr>
            <a:normAutofit fontScale="90000"/>
          </a:bodyPr>
          <a:lstStyle/>
          <a:p>
            <a:r>
              <a:rPr lang="es-ES"/>
              <a:t>Diseño del plan de aprovechamiento, despliegue en Iteraciones</a:t>
            </a:r>
            <a:endParaRPr lang="es-ES" spc="0"/>
          </a:p>
        </p:txBody>
      </p:sp>
      <p:sp>
        <p:nvSpPr>
          <p:cNvPr id="7" name="Rectángulo 6">
            <a:extLst>
              <a:ext uri="{FF2B5EF4-FFF2-40B4-BE49-F238E27FC236}">
                <a16:creationId xmlns:a16="http://schemas.microsoft.com/office/drawing/2014/main" id="{2F758B90-8A7C-45EE-B7FE-CDC6364FD194}"/>
              </a:ext>
            </a:extLst>
          </p:cNvPr>
          <p:cNvSpPr/>
          <p:nvPr/>
        </p:nvSpPr>
        <p:spPr>
          <a:xfrm>
            <a:off x="601994" y="1077006"/>
            <a:ext cx="12230562" cy="954107"/>
          </a:xfrm>
          <a:prstGeom prst="rect">
            <a:avLst/>
          </a:prstGeom>
        </p:spPr>
        <p:txBody>
          <a:bodyPr wrap="square" anchor="t">
            <a:spAutoFit/>
          </a:bodyPr>
          <a:lstStyle/>
          <a:p>
            <a:r>
              <a:rPr lang="es-ES" sz="1400">
                <a:solidFill>
                  <a:schemeClr val="bg1"/>
                </a:solidFill>
              </a:rPr>
              <a:t>La mejor manera de aprovechar </a:t>
            </a:r>
            <a:r>
              <a:rPr lang="es-ES" sz="1400" err="1">
                <a:solidFill>
                  <a:schemeClr val="bg1"/>
                </a:solidFill>
              </a:rPr>
              <a:t>TeamsChamp</a:t>
            </a:r>
            <a:r>
              <a:rPr lang="es-ES" sz="1400">
                <a:solidFill>
                  <a:schemeClr val="bg1"/>
                </a:solidFill>
              </a:rPr>
              <a:t> es desplegarlo por iteraciones, y que cada vez entren en “juego” un grupo limitado de personas (</a:t>
            </a:r>
            <a:r>
              <a:rPr lang="es-ES" sz="1400" err="1">
                <a:solidFill>
                  <a:schemeClr val="bg1"/>
                </a:solidFill>
              </a:rPr>
              <a:t>champions</a:t>
            </a:r>
            <a:r>
              <a:rPr lang="es-ES" sz="1400">
                <a:solidFill>
                  <a:schemeClr val="bg1"/>
                </a:solidFill>
              </a:rPr>
              <a:t>). Es decir, cada 6 semanas </a:t>
            </a:r>
            <a:r>
              <a:rPr lang="es-ES" sz="1400" err="1">
                <a:solidFill>
                  <a:schemeClr val="bg1"/>
                </a:solidFill>
              </a:rPr>
              <a:t>aprox</a:t>
            </a:r>
            <a:r>
              <a:rPr lang="es-ES" sz="1400">
                <a:solidFill>
                  <a:schemeClr val="bg1"/>
                </a:solidFill>
              </a:rPr>
              <a:t>, el grupo que participa en </a:t>
            </a:r>
            <a:r>
              <a:rPr lang="es-ES" sz="1400" err="1">
                <a:solidFill>
                  <a:schemeClr val="bg1"/>
                </a:solidFill>
              </a:rPr>
              <a:t>TeamsChamp</a:t>
            </a:r>
            <a:r>
              <a:rPr lang="es-ES" sz="1400">
                <a:solidFill>
                  <a:schemeClr val="bg1"/>
                </a:solidFill>
              </a:rPr>
              <a:t> se actualizará con nuevos miembros, con la intención de expandir el conocimiento a toda la empresa. De esta manera, también podemos establecer diferentes acciones de comunicación y gamificación, dependiendo del nivel de adopción en el que se encuentre cada grupo.</a:t>
            </a:r>
          </a:p>
        </p:txBody>
      </p:sp>
      <p:graphicFrame>
        <p:nvGraphicFramePr>
          <p:cNvPr id="5" name="Marcador de contenido 4">
            <a:extLst>
              <a:ext uri="{FF2B5EF4-FFF2-40B4-BE49-F238E27FC236}">
                <a16:creationId xmlns:a16="http://schemas.microsoft.com/office/drawing/2014/main" id="{1D507493-877C-4039-AB5A-307D84165142}"/>
              </a:ext>
            </a:extLst>
          </p:cNvPr>
          <p:cNvGraphicFramePr>
            <a:graphicFrameLocks noGrp="1"/>
          </p:cNvGraphicFramePr>
          <p:nvPr>
            <p:ph sz="quarter" idx="11"/>
            <p:extLst>
              <p:ext uri="{D42A27DB-BD31-4B8C-83A1-F6EECF244321}">
                <p14:modId xmlns:p14="http://schemas.microsoft.com/office/powerpoint/2010/main" val="1437991977"/>
              </p:ext>
            </p:extLst>
          </p:nvPr>
        </p:nvGraphicFramePr>
        <p:xfrm>
          <a:off x="1859540" y="2378752"/>
          <a:ext cx="9723870" cy="4640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865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D96305E-7A32-4809-B7E0-755ABF3E23E6}"/>
              </a:ext>
            </a:extLst>
          </p:cNvPr>
          <p:cNvSpPr>
            <a:spLocks noGrp="1"/>
          </p:cNvSpPr>
          <p:nvPr>
            <p:ph type="title"/>
          </p:nvPr>
        </p:nvSpPr>
        <p:spPr/>
        <p:txBody>
          <a:bodyPr>
            <a:normAutofit/>
          </a:bodyPr>
          <a:lstStyle/>
          <a:p>
            <a:r>
              <a:rPr lang="es-ES"/>
              <a:t>Diseñar un plan de comunicación</a:t>
            </a:r>
          </a:p>
        </p:txBody>
      </p:sp>
      <p:sp>
        <p:nvSpPr>
          <p:cNvPr id="11" name="Marcador de contenido 10">
            <a:extLst>
              <a:ext uri="{FF2B5EF4-FFF2-40B4-BE49-F238E27FC236}">
                <a16:creationId xmlns:a16="http://schemas.microsoft.com/office/drawing/2014/main" id="{8790579D-4A22-4FC1-9E3E-5C69A914D810}"/>
              </a:ext>
            </a:extLst>
          </p:cNvPr>
          <p:cNvSpPr>
            <a:spLocks noGrp="1"/>
          </p:cNvSpPr>
          <p:nvPr>
            <p:ph sz="quarter" idx="11"/>
          </p:nvPr>
        </p:nvSpPr>
        <p:spPr/>
        <p:txBody>
          <a:bodyPr>
            <a:normAutofit/>
          </a:bodyPr>
          <a:lstStyle/>
          <a:p>
            <a:pPr marL="0" indent="0">
              <a:buNone/>
            </a:pPr>
            <a:r>
              <a:rPr lang="es-ES">
                <a:solidFill>
                  <a:schemeClr val="bg2"/>
                </a:solidFill>
              </a:rPr>
              <a:t>Desarrollar una </a:t>
            </a:r>
            <a:r>
              <a:rPr lang="es-ES" b="1">
                <a:solidFill>
                  <a:schemeClr val="bg2"/>
                </a:solidFill>
              </a:rPr>
              <a:t>estrategia de comunicación es FUNDAMENTAL </a:t>
            </a:r>
            <a:r>
              <a:rPr lang="es-ES">
                <a:solidFill>
                  <a:schemeClr val="bg2"/>
                </a:solidFill>
              </a:rPr>
              <a:t>para el éxito de </a:t>
            </a:r>
            <a:r>
              <a:rPr lang="es-ES" err="1">
                <a:solidFill>
                  <a:schemeClr val="bg2"/>
                </a:solidFill>
              </a:rPr>
              <a:t>TeamsChamp</a:t>
            </a:r>
            <a:r>
              <a:rPr lang="es-ES">
                <a:solidFill>
                  <a:schemeClr val="bg2"/>
                </a:solidFill>
              </a:rPr>
              <a:t>. El plan de comunicación debe generar conciencia y emoción antes del lanzamiento y compartir el éxito después del proceso de adopción.</a:t>
            </a:r>
          </a:p>
          <a:p>
            <a:endParaRPr lang="es-ES" sz="1400">
              <a:solidFill>
                <a:schemeClr val="bg2"/>
              </a:solidFill>
              <a:latin typeface="+mn-lt"/>
            </a:endParaRPr>
          </a:p>
          <a:p>
            <a:pPr marL="0" indent="0" algn="ctr">
              <a:spcBef>
                <a:spcPts val="600"/>
              </a:spcBef>
              <a:buNone/>
              <a:defRPr/>
            </a:pPr>
            <a:r>
              <a:rPr lang="es-ES" b="1">
                <a:solidFill>
                  <a:schemeClr val="bg2"/>
                </a:solidFill>
                <a:latin typeface="+mn-lt"/>
              </a:rPr>
              <a:t>Ten en cuenta las siguientes prácticas recomendadas al crear su enfoque:</a:t>
            </a:r>
          </a:p>
          <a:p>
            <a:endParaRPr lang="es-ES">
              <a:solidFill>
                <a:schemeClr val="bg2"/>
              </a:solidFill>
              <a:latin typeface="+mn-lt"/>
            </a:endParaRPr>
          </a:p>
          <a:p>
            <a:endParaRPr lang="es-ES">
              <a:solidFill>
                <a:schemeClr val="bg2"/>
              </a:solidFill>
              <a:latin typeface="+mn-lt"/>
            </a:endParaRPr>
          </a:p>
        </p:txBody>
      </p:sp>
      <p:sp>
        <p:nvSpPr>
          <p:cNvPr id="2" name="Rectángulo 1">
            <a:extLst>
              <a:ext uri="{FF2B5EF4-FFF2-40B4-BE49-F238E27FC236}">
                <a16:creationId xmlns:a16="http://schemas.microsoft.com/office/drawing/2014/main" id="{9E54206A-A08F-42EE-8415-322B6491DC58}"/>
              </a:ext>
            </a:extLst>
          </p:cNvPr>
          <p:cNvSpPr/>
          <p:nvPr/>
        </p:nvSpPr>
        <p:spPr>
          <a:xfrm>
            <a:off x="0" y="3891596"/>
            <a:ext cx="4320000" cy="738664"/>
          </a:xfrm>
          <a:prstGeom prst="rect">
            <a:avLst/>
          </a:prstGeom>
        </p:spPr>
        <p:txBody>
          <a:bodyPr wrap="square" anchor="t">
            <a:spAutoFit/>
          </a:bodyPr>
          <a:lstStyle/>
          <a:p>
            <a:pPr marL="497840" lvl="1" algn="ctr">
              <a:spcBef>
                <a:spcPts val="600"/>
              </a:spcBef>
              <a:defRPr/>
            </a:pPr>
            <a:r>
              <a:rPr lang="es-ES" sz="1400" b="1">
                <a:solidFill>
                  <a:schemeClr val="bg2"/>
                </a:solidFill>
              </a:rPr>
              <a:t>Asegúrate de hacer partícipe </a:t>
            </a:r>
            <a:r>
              <a:rPr lang="es-ES" sz="1400">
                <a:solidFill>
                  <a:schemeClr val="bg2"/>
                </a:solidFill>
              </a:rPr>
              <a:t>al equipo cuando se distribuyan los mensajes para ayudarles a identificar, "¿Qué hay en él para mí?“</a:t>
            </a:r>
            <a:endParaRPr lang="es-ES" sz="2400">
              <a:solidFill>
                <a:schemeClr val="bg2"/>
              </a:solidFill>
            </a:endParaRPr>
          </a:p>
        </p:txBody>
      </p:sp>
      <p:sp>
        <p:nvSpPr>
          <p:cNvPr id="3" name="Rectángulo 2">
            <a:extLst>
              <a:ext uri="{FF2B5EF4-FFF2-40B4-BE49-F238E27FC236}">
                <a16:creationId xmlns:a16="http://schemas.microsoft.com/office/drawing/2014/main" id="{FE63D8AE-C739-4166-A291-D61F3BFDC417}"/>
              </a:ext>
            </a:extLst>
          </p:cNvPr>
          <p:cNvSpPr/>
          <p:nvPr/>
        </p:nvSpPr>
        <p:spPr>
          <a:xfrm>
            <a:off x="4260478" y="3891597"/>
            <a:ext cx="4320000" cy="954107"/>
          </a:xfrm>
          <a:prstGeom prst="rect">
            <a:avLst/>
          </a:prstGeom>
        </p:spPr>
        <p:txBody>
          <a:bodyPr wrap="square" anchor="t">
            <a:spAutoFit/>
          </a:bodyPr>
          <a:lstStyle/>
          <a:p>
            <a:pPr marL="497840" lvl="1" algn="ctr">
              <a:spcBef>
                <a:spcPts val="600"/>
              </a:spcBef>
              <a:defRPr/>
            </a:pPr>
            <a:r>
              <a:rPr lang="es-ES" sz="1400" b="1">
                <a:solidFill>
                  <a:schemeClr val="bg2"/>
                </a:solidFill>
              </a:rPr>
              <a:t>Elige una combinación de actividades </a:t>
            </a:r>
            <a:r>
              <a:rPr lang="es-ES" sz="1400">
                <a:solidFill>
                  <a:schemeClr val="bg2"/>
                </a:solidFill>
              </a:rPr>
              <a:t>que incluyan correo electrónico, carteles y eventos físicos. Prográmalos durante todo el tiempo que dure el proyecto.</a:t>
            </a:r>
            <a:endParaRPr lang="es-ES" sz="2400">
              <a:solidFill>
                <a:schemeClr val="bg2"/>
              </a:solidFill>
            </a:endParaRPr>
          </a:p>
        </p:txBody>
      </p:sp>
      <p:sp>
        <p:nvSpPr>
          <p:cNvPr id="4" name="Rectángulo 3">
            <a:extLst>
              <a:ext uri="{FF2B5EF4-FFF2-40B4-BE49-F238E27FC236}">
                <a16:creationId xmlns:a16="http://schemas.microsoft.com/office/drawing/2014/main" id="{63155841-84F5-47C6-BA24-821F981B8EBF}"/>
              </a:ext>
            </a:extLst>
          </p:cNvPr>
          <p:cNvSpPr/>
          <p:nvPr/>
        </p:nvSpPr>
        <p:spPr>
          <a:xfrm>
            <a:off x="6642419" y="6589786"/>
            <a:ext cx="4320000" cy="523220"/>
          </a:xfrm>
          <a:prstGeom prst="rect">
            <a:avLst/>
          </a:prstGeom>
        </p:spPr>
        <p:txBody>
          <a:bodyPr wrap="square">
            <a:spAutoFit/>
          </a:bodyPr>
          <a:lstStyle/>
          <a:p>
            <a:pPr lvl="1" algn="ctr">
              <a:spcBef>
                <a:spcPts val="600"/>
              </a:spcBef>
              <a:defRPr/>
            </a:pPr>
            <a:r>
              <a:rPr lang="es-ES" sz="1400" b="1">
                <a:solidFill>
                  <a:schemeClr val="bg2"/>
                </a:solidFill>
              </a:rPr>
              <a:t>Programa eventos </a:t>
            </a:r>
            <a:r>
              <a:rPr lang="es-ES" sz="1400">
                <a:solidFill>
                  <a:schemeClr val="bg2"/>
                </a:solidFill>
              </a:rPr>
              <a:t>donde las personas puedan experimentar los productos y hacer preguntas</a:t>
            </a:r>
          </a:p>
        </p:txBody>
      </p:sp>
      <p:sp>
        <p:nvSpPr>
          <p:cNvPr id="6" name="Rectángulo 5">
            <a:extLst>
              <a:ext uri="{FF2B5EF4-FFF2-40B4-BE49-F238E27FC236}">
                <a16:creationId xmlns:a16="http://schemas.microsoft.com/office/drawing/2014/main" id="{9FE62826-4C94-4922-B910-188C9784B634}"/>
              </a:ext>
            </a:extLst>
          </p:cNvPr>
          <p:cNvSpPr/>
          <p:nvPr/>
        </p:nvSpPr>
        <p:spPr>
          <a:xfrm>
            <a:off x="2147000" y="6589786"/>
            <a:ext cx="4320000" cy="523220"/>
          </a:xfrm>
          <a:prstGeom prst="rect">
            <a:avLst/>
          </a:prstGeom>
        </p:spPr>
        <p:txBody>
          <a:bodyPr wrap="square">
            <a:spAutoFit/>
          </a:bodyPr>
          <a:lstStyle/>
          <a:p>
            <a:pPr lvl="1" algn="ctr">
              <a:spcBef>
                <a:spcPts val="600"/>
              </a:spcBef>
              <a:defRPr/>
            </a:pPr>
            <a:r>
              <a:rPr lang="es-ES" sz="1400" b="1">
                <a:solidFill>
                  <a:schemeClr val="bg2"/>
                </a:solidFill>
              </a:rPr>
              <a:t>Adapta las actividades </a:t>
            </a:r>
            <a:r>
              <a:rPr lang="es-ES" sz="1400">
                <a:solidFill>
                  <a:schemeClr val="bg2"/>
                </a:solidFill>
              </a:rPr>
              <a:t>para impulsar el conocimiento de la empresa y la cultura.</a:t>
            </a:r>
          </a:p>
        </p:txBody>
      </p:sp>
      <p:sp>
        <p:nvSpPr>
          <p:cNvPr id="7" name="Rectángulo 6">
            <a:extLst>
              <a:ext uri="{FF2B5EF4-FFF2-40B4-BE49-F238E27FC236}">
                <a16:creationId xmlns:a16="http://schemas.microsoft.com/office/drawing/2014/main" id="{65C8EDB4-761B-4E36-93BA-9E06CC885D6D}"/>
              </a:ext>
            </a:extLst>
          </p:cNvPr>
          <p:cNvSpPr/>
          <p:nvPr/>
        </p:nvSpPr>
        <p:spPr>
          <a:xfrm>
            <a:off x="8520955" y="3891597"/>
            <a:ext cx="4320000" cy="1384995"/>
          </a:xfrm>
          <a:prstGeom prst="rect">
            <a:avLst/>
          </a:prstGeom>
        </p:spPr>
        <p:txBody>
          <a:bodyPr wrap="square" anchor="t">
            <a:spAutoFit/>
          </a:bodyPr>
          <a:lstStyle/>
          <a:p>
            <a:pPr marL="497840" lvl="1" algn="ctr">
              <a:spcBef>
                <a:spcPts val="600"/>
              </a:spcBef>
              <a:defRPr/>
            </a:pPr>
            <a:r>
              <a:rPr lang="es-ES" sz="1400" b="1">
                <a:solidFill>
                  <a:schemeClr val="bg2"/>
                </a:solidFill>
              </a:rPr>
              <a:t>Cuenta con un responsable de comunicación </a:t>
            </a:r>
            <a:r>
              <a:rPr lang="es-ES" sz="1400">
                <a:solidFill>
                  <a:schemeClr val="bg2"/>
                </a:solidFill>
              </a:rPr>
              <a:t>que haga de portavoz</a:t>
            </a:r>
            <a:r>
              <a:rPr lang="es-ES" sz="1400" b="1">
                <a:solidFill>
                  <a:schemeClr val="bg2"/>
                </a:solidFill>
              </a:rPr>
              <a:t> </a:t>
            </a:r>
            <a:r>
              <a:rPr lang="es-ES" sz="1400">
                <a:solidFill>
                  <a:schemeClr val="bg2"/>
                </a:solidFill>
              </a:rPr>
              <a:t>(anuncie el lanzamiento de </a:t>
            </a:r>
            <a:r>
              <a:rPr lang="es-ES" sz="1400" err="1">
                <a:solidFill>
                  <a:schemeClr val="bg2"/>
                </a:solidFill>
              </a:rPr>
              <a:t>TeamsChamp</a:t>
            </a:r>
            <a:r>
              <a:rPr lang="es-ES" sz="1400">
                <a:solidFill>
                  <a:schemeClr val="bg2"/>
                </a:solidFill>
              </a:rPr>
              <a:t>, comparta los beneficios durante una reunión, etc.) y sea el </a:t>
            </a:r>
            <a:r>
              <a:rPr lang="es-ES" sz="1400" b="1">
                <a:solidFill>
                  <a:schemeClr val="bg2"/>
                </a:solidFill>
              </a:rPr>
              <a:t>responsable de organizar los eventos</a:t>
            </a:r>
            <a:r>
              <a:rPr lang="es-ES" sz="1400">
                <a:solidFill>
                  <a:schemeClr val="bg2"/>
                </a:solidFill>
              </a:rPr>
              <a:t> presenciales. Será un largo camino</a:t>
            </a:r>
            <a:endParaRPr lang="es-ES" sz="2400">
              <a:solidFill>
                <a:schemeClr val="bg2"/>
              </a:solidFill>
            </a:endParaRPr>
          </a:p>
        </p:txBody>
      </p:sp>
      <p:pic>
        <p:nvPicPr>
          <p:cNvPr id="15" name="Gráfico 14" descr="Estrella">
            <a:extLst>
              <a:ext uri="{FF2B5EF4-FFF2-40B4-BE49-F238E27FC236}">
                <a16:creationId xmlns:a16="http://schemas.microsoft.com/office/drawing/2014/main" id="{437699AC-8FBD-4FF1-AAAF-C7055F8649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2800" y="2843052"/>
            <a:ext cx="914400" cy="914400"/>
          </a:xfrm>
          <a:prstGeom prst="rect">
            <a:avLst/>
          </a:prstGeom>
        </p:spPr>
      </p:pic>
      <p:pic>
        <p:nvPicPr>
          <p:cNvPr id="16" name="Gráfico 15" descr="Red">
            <a:extLst>
              <a:ext uri="{FF2B5EF4-FFF2-40B4-BE49-F238E27FC236}">
                <a16:creationId xmlns:a16="http://schemas.microsoft.com/office/drawing/2014/main" id="{AAFFE526-5843-422C-A31C-F2BFA1273C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273444" y="2843052"/>
            <a:ext cx="914400" cy="914400"/>
          </a:xfrm>
          <a:prstGeom prst="rect">
            <a:avLst/>
          </a:prstGeom>
        </p:spPr>
      </p:pic>
      <p:pic>
        <p:nvPicPr>
          <p:cNvPr id="17" name="Gráfico 16" descr="Marketing">
            <a:extLst>
              <a:ext uri="{FF2B5EF4-FFF2-40B4-BE49-F238E27FC236}">
                <a16:creationId xmlns:a16="http://schemas.microsoft.com/office/drawing/2014/main" id="{E12497AA-64A2-4D6A-9795-8889616AF7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505219" y="2843052"/>
            <a:ext cx="914400" cy="914400"/>
          </a:xfrm>
          <a:prstGeom prst="rect">
            <a:avLst/>
          </a:prstGeom>
        </p:spPr>
      </p:pic>
      <p:pic>
        <p:nvPicPr>
          <p:cNvPr id="18" name="Gráfico 17" descr="Cerebro en cabeza">
            <a:extLst>
              <a:ext uri="{FF2B5EF4-FFF2-40B4-BE49-F238E27FC236}">
                <a16:creationId xmlns:a16="http://schemas.microsoft.com/office/drawing/2014/main" id="{23EB31E3-9ADE-48F6-8B6D-5C6B9C437B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075844" y="5567758"/>
            <a:ext cx="914400" cy="914400"/>
          </a:xfrm>
          <a:prstGeom prst="rect">
            <a:avLst/>
          </a:prstGeom>
        </p:spPr>
      </p:pic>
      <p:pic>
        <p:nvPicPr>
          <p:cNvPr id="19" name="Gráfico 18" descr="Calendario diario">
            <a:extLst>
              <a:ext uri="{FF2B5EF4-FFF2-40B4-BE49-F238E27FC236}">
                <a16:creationId xmlns:a16="http://schemas.microsoft.com/office/drawing/2014/main" id="{07D189C6-9263-4EB0-BBCD-9E27DF751B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713828" y="5567758"/>
            <a:ext cx="914400" cy="914400"/>
          </a:xfrm>
          <a:prstGeom prst="rect">
            <a:avLst/>
          </a:prstGeom>
        </p:spPr>
      </p:pic>
    </p:spTree>
    <p:extLst>
      <p:ext uri="{BB962C8B-B14F-4D97-AF65-F5344CB8AC3E}">
        <p14:creationId xmlns:p14="http://schemas.microsoft.com/office/powerpoint/2010/main" val="133527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52;p51">
            <a:extLst>
              <a:ext uri="{FF2B5EF4-FFF2-40B4-BE49-F238E27FC236}">
                <a16:creationId xmlns:a16="http://schemas.microsoft.com/office/drawing/2014/main" id="{04DCFFEB-BF8F-489E-85A2-CDD7A50F2D9B}"/>
              </a:ext>
            </a:extLst>
          </p:cNvPr>
          <p:cNvGrpSpPr/>
          <p:nvPr/>
        </p:nvGrpSpPr>
        <p:grpSpPr>
          <a:xfrm rot="3599337">
            <a:off x="5555524" y="219376"/>
            <a:ext cx="3827961" cy="5753896"/>
            <a:chOff x="3922668" y="2469103"/>
            <a:chExt cx="758087" cy="1139498"/>
          </a:xfrm>
        </p:grpSpPr>
        <p:sp>
          <p:nvSpPr>
            <p:cNvPr id="5" name="Google Shape;2253;p51">
              <a:extLst>
                <a:ext uri="{FF2B5EF4-FFF2-40B4-BE49-F238E27FC236}">
                  <a16:creationId xmlns:a16="http://schemas.microsoft.com/office/drawing/2014/main" id="{CE1116DC-B079-4AA2-86C6-E7473F4F81F0}"/>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54;p51">
              <a:extLst>
                <a:ext uri="{FF2B5EF4-FFF2-40B4-BE49-F238E27FC236}">
                  <a16:creationId xmlns:a16="http://schemas.microsoft.com/office/drawing/2014/main" id="{7A268F08-7580-410F-97F9-D9B82C1C5D90}"/>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ítulo 1">
            <a:extLst>
              <a:ext uri="{FF2B5EF4-FFF2-40B4-BE49-F238E27FC236}">
                <a16:creationId xmlns:a16="http://schemas.microsoft.com/office/drawing/2014/main" id="{9414002C-36FA-45F5-B665-507D6DB1AE96}"/>
              </a:ext>
            </a:extLst>
          </p:cNvPr>
          <p:cNvSpPr>
            <a:spLocks noGrp="1"/>
          </p:cNvSpPr>
          <p:nvPr>
            <p:ph type="title"/>
          </p:nvPr>
        </p:nvSpPr>
        <p:spPr>
          <a:xfrm rot="1319081">
            <a:off x="6279789" y="1637347"/>
            <a:ext cx="4376209" cy="1504567"/>
          </a:xfrm>
        </p:spPr>
        <p:txBody>
          <a:bodyPr>
            <a:normAutofit/>
          </a:bodyPr>
          <a:lstStyle/>
          <a:p>
            <a:pPr algn="ctr"/>
            <a:r>
              <a:rPr lang="es-ES" dirty="0">
                <a:solidFill>
                  <a:srgbClr val="F14445"/>
                </a:solidFill>
              </a:rPr>
              <a:t>Abrir Plan de comunicación</a:t>
            </a:r>
          </a:p>
        </p:txBody>
      </p:sp>
      <p:pic>
        <p:nvPicPr>
          <p:cNvPr id="75" name="Gráfico 74">
            <a:extLst>
              <a:ext uri="{FF2B5EF4-FFF2-40B4-BE49-F238E27FC236}">
                <a16:creationId xmlns:a16="http://schemas.microsoft.com/office/drawing/2014/main" id="{9D486947-9E2E-4FB9-A63D-FF573434A4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1" y="2359695"/>
            <a:ext cx="4838700" cy="5429250"/>
          </a:xfrm>
          <a:prstGeom prst="rect">
            <a:avLst/>
          </a:prstGeom>
        </p:spPr>
      </p:pic>
    </p:spTree>
    <p:extLst>
      <p:ext uri="{BB962C8B-B14F-4D97-AF65-F5344CB8AC3E}">
        <p14:creationId xmlns:p14="http://schemas.microsoft.com/office/powerpoint/2010/main" val="418203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BE4B4E4-EFD0-4F2B-BD37-2E9F4AEBE3B2}"/>
              </a:ext>
            </a:extLst>
          </p:cNvPr>
          <p:cNvSpPr>
            <a:spLocks noGrp="1"/>
          </p:cNvSpPr>
          <p:nvPr>
            <p:ph type="title"/>
          </p:nvPr>
        </p:nvSpPr>
        <p:spPr>
          <a:xfrm>
            <a:off x="354292" y="180234"/>
            <a:ext cx="3279025" cy="7128792"/>
          </a:xfrm>
        </p:spPr>
        <p:txBody>
          <a:bodyPr/>
          <a:lstStyle/>
          <a:p>
            <a:r>
              <a:rPr lang="es-ES"/>
              <a:t>Reconocimiento a los champions y ganadores</a:t>
            </a:r>
          </a:p>
        </p:txBody>
      </p:sp>
      <p:sp>
        <p:nvSpPr>
          <p:cNvPr id="2" name="Marcador de contenido 1">
            <a:extLst>
              <a:ext uri="{FF2B5EF4-FFF2-40B4-BE49-F238E27FC236}">
                <a16:creationId xmlns:a16="http://schemas.microsoft.com/office/drawing/2014/main" id="{693E2EB9-08FA-42E8-925F-2A8F1D2931A1}"/>
              </a:ext>
            </a:extLst>
          </p:cNvPr>
          <p:cNvSpPr>
            <a:spLocks noGrp="1"/>
          </p:cNvSpPr>
          <p:nvPr>
            <p:ph sz="quarter" idx="11"/>
          </p:nvPr>
        </p:nvSpPr>
        <p:spPr>
          <a:xfrm>
            <a:off x="4701820" y="375194"/>
            <a:ext cx="8386838" cy="981416"/>
          </a:xfrm>
        </p:spPr>
        <p:txBody>
          <a:bodyPr vert="horz" lIns="99569" tIns="49785" rIns="99569" bIns="49785" rtlCol="0" anchor="t">
            <a:normAutofit/>
          </a:bodyPr>
          <a:lstStyle/>
          <a:p>
            <a:pPr marL="0" indent="0">
              <a:buNone/>
            </a:pPr>
            <a:r>
              <a:rPr lang="es-ES" u="none">
                <a:latin typeface="+mj-lt"/>
                <a:cs typeface="Segoe UI"/>
              </a:rPr>
              <a:t>Los </a:t>
            </a:r>
            <a:r>
              <a:rPr lang="es-ES" u="none" err="1">
                <a:latin typeface="+mj-lt"/>
                <a:cs typeface="Segoe UI"/>
              </a:rPr>
              <a:t>champions</a:t>
            </a:r>
            <a:r>
              <a:rPr lang="es-ES" u="none">
                <a:latin typeface="+mj-lt"/>
                <a:cs typeface="Segoe UI"/>
              </a:rPr>
              <a:t> generalmente encuentran la recompensa en el mero placer de ayudar y colaborar. Esto es buenísimo, pero también puedes brindarles un reconocimiento que potencie esta conducta.</a:t>
            </a:r>
          </a:p>
        </p:txBody>
      </p:sp>
      <p:graphicFrame>
        <p:nvGraphicFramePr>
          <p:cNvPr id="5" name="Diagrama 4">
            <a:extLst>
              <a:ext uri="{FF2B5EF4-FFF2-40B4-BE49-F238E27FC236}">
                <a16:creationId xmlns:a16="http://schemas.microsoft.com/office/drawing/2014/main" id="{AC5A5386-5971-4FE0-8DE1-62D9493D3209}"/>
              </a:ext>
            </a:extLst>
          </p:cNvPr>
          <p:cNvGraphicFramePr/>
          <p:nvPr>
            <p:extLst>
              <p:ext uri="{D42A27DB-BD31-4B8C-83A1-F6EECF244321}">
                <p14:modId xmlns:p14="http://schemas.microsoft.com/office/powerpoint/2010/main" val="2902482743"/>
              </p:ext>
            </p:extLst>
          </p:nvPr>
        </p:nvGraphicFramePr>
        <p:xfrm>
          <a:off x="4490606" y="1498681"/>
          <a:ext cx="8693302" cy="5463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4A5F703E-9BA9-49F8-96BE-AF18C0BD9B60}"/>
              </a:ext>
            </a:extLst>
          </p:cNvPr>
          <p:cNvSpPr/>
          <p:nvPr/>
        </p:nvSpPr>
        <p:spPr>
          <a:xfrm>
            <a:off x="4490606" y="5900318"/>
            <a:ext cx="8598052" cy="415498"/>
          </a:xfrm>
          <a:prstGeom prst="rect">
            <a:avLst/>
          </a:prstGeom>
        </p:spPr>
        <p:txBody>
          <a:bodyPr wrap="square">
            <a:spAutoFit/>
          </a:bodyPr>
          <a:lstStyle/>
          <a:p>
            <a:pPr defTabSz="995548">
              <a:spcBef>
                <a:spcPct val="20000"/>
              </a:spcBef>
            </a:pPr>
            <a:r>
              <a:rPr lang="es-ES" sz="1050" i="1" dirty="0">
                <a:latin typeface="+mj-lt"/>
                <a:cs typeface="Segoe UI" pitchFamily="34" charset="0"/>
              </a:rPr>
              <a:t>*Dependerá de cada política corporativa, pero una buena práctica es brindar algún tipo de regalo simbólico, placa o plus para las personas que cumplieron el rol de manera comprometida y satisfactoria.</a:t>
            </a:r>
          </a:p>
        </p:txBody>
      </p:sp>
      <p:pic>
        <p:nvPicPr>
          <p:cNvPr id="7" name="Gráfico 6" descr="Café">
            <a:extLst>
              <a:ext uri="{FF2B5EF4-FFF2-40B4-BE49-F238E27FC236}">
                <a16:creationId xmlns:a16="http://schemas.microsoft.com/office/drawing/2014/main" id="{775C8E89-F584-4249-BACA-28C1BB1EC6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3650" y="1704181"/>
            <a:ext cx="914400" cy="914400"/>
          </a:xfrm>
          <a:prstGeom prst="rect">
            <a:avLst/>
          </a:prstGeom>
        </p:spPr>
      </p:pic>
      <p:pic>
        <p:nvPicPr>
          <p:cNvPr id="9" name="Gráfico 8" descr="Saludos">
            <a:extLst>
              <a:ext uri="{FF2B5EF4-FFF2-40B4-BE49-F238E27FC236}">
                <a16:creationId xmlns:a16="http://schemas.microsoft.com/office/drawing/2014/main" id="{EE1E5D09-8A55-4CCC-A4F3-AD023B35FD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3125" y="1704181"/>
            <a:ext cx="914400" cy="914400"/>
          </a:xfrm>
          <a:prstGeom prst="rect">
            <a:avLst/>
          </a:prstGeom>
        </p:spPr>
      </p:pic>
      <p:pic>
        <p:nvPicPr>
          <p:cNvPr id="11" name="Gráfico 10" descr="Grupo">
            <a:extLst>
              <a:ext uri="{FF2B5EF4-FFF2-40B4-BE49-F238E27FC236}">
                <a16:creationId xmlns:a16="http://schemas.microsoft.com/office/drawing/2014/main" id="{130E12D7-751B-4959-B603-87A56AC385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17050" y="1605756"/>
            <a:ext cx="1117600" cy="1117600"/>
          </a:xfrm>
          <a:prstGeom prst="rect">
            <a:avLst/>
          </a:prstGeom>
        </p:spPr>
      </p:pic>
      <p:pic>
        <p:nvPicPr>
          <p:cNvPr id="13" name="Gráfico 12" descr="Cinta">
            <a:extLst>
              <a:ext uri="{FF2B5EF4-FFF2-40B4-BE49-F238E27FC236}">
                <a16:creationId xmlns:a16="http://schemas.microsoft.com/office/drawing/2014/main" id="{4A89C025-2CC0-4E0E-8BA3-46F18FE602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69725" y="1704181"/>
            <a:ext cx="914400" cy="914400"/>
          </a:xfrm>
          <a:prstGeom prst="rect">
            <a:avLst/>
          </a:prstGeom>
        </p:spPr>
      </p:pic>
    </p:spTree>
    <p:extLst>
      <p:ext uri="{BB962C8B-B14F-4D97-AF65-F5344CB8AC3E}">
        <p14:creationId xmlns:p14="http://schemas.microsoft.com/office/powerpoint/2010/main" val="371696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7176E04-68EE-4559-9649-A4CDE634FCD7}"/>
              </a:ext>
            </a:extLst>
          </p:cNvPr>
          <p:cNvSpPr>
            <a:spLocks noGrp="1"/>
          </p:cNvSpPr>
          <p:nvPr>
            <p:ph type="title"/>
          </p:nvPr>
        </p:nvSpPr>
        <p:spPr/>
        <p:txBody>
          <a:bodyPr/>
          <a:lstStyle/>
          <a:p>
            <a:r>
              <a:rPr lang="es-ES"/>
              <a:t>Programa de Insignias (</a:t>
            </a:r>
            <a:r>
              <a:rPr lang="es-ES" err="1"/>
              <a:t>badges</a:t>
            </a:r>
            <a:r>
              <a:rPr lang="es-ES"/>
              <a:t>)</a:t>
            </a:r>
          </a:p>
        </p:txBody>
      </p:sp>
      <p:sp>
        <p:nvSpPr>
          <p:cNvPr id="2" name="Marcador de contenido 1">
            <a:extLst>
              <a:ext uri="{FF2B5EF4-FFF2-40B4-BE49-F238E27FC236}">
                <a16:creationId xmlns:a16="http://schemas.microsoft.com/office/drawing/2014/main" id="{0BCAF7F1-58F7-4D33-8C07-43D083F7AEF4}"/>
              </a:ext>
            </a:extLst>
          </p:cNvPr>
          <p:cNvSpPr>
            <a:spLocks noGrp="1"/>
          </p:cNvSpPr>
          <p:nvPr>
            <p:ph sz="quarter" idx="11"/>
          </p:nvPr>
        </p:nvSpPr>
        <p:spPr>
          <a:xfrm>
            <a:off x="610394" y="5126526"/>
            <a:ext cx="5848256" cy="1750524"/>
          </a:xfrm>
        </p:spPr>
        <p:txBody>
          <a:bodyPr vert="horz" lIns="99569" tIns="49785" rIns="99569" bIns="49785" rtlCol="0" anchor="t">
            <a:normAutofit lnSpcReduction="10000"/>
          </a:bodyPr>
          <a:lstStyle/>
          <a:p>
            <a:pPr marL="372745" indent="-372745"/>
            <a:r>
              <a:rPr lang="es-ES" dirty="0">
                <a:latin typeface="Segoe UI"/>
                <a:cs typeface="Segoe UI"/>
              </a:rPr>
              <a:t>Las insignias son credenciales que representan habilidades, intereses y logros obtenidos por una persona o equipo. Son una forma escalable de reconocer una conducta.</a:t>
            </a:r>
            <a:endParaRPr lang="es-ES" sz="2000" dirty="0">
              <a:latin typeface="Segoe UI"/>
              <a:cs typeface="Segoe UI"/>
            </a:endParaRPr>
          </a:p>
          <a:p>
            <a:pPr marL="372745" indent="-372745"/>
            <a:endParaRPr lang="es-ES" dirty="0"/>
          </a:p>
          <a:p>
            <a:pPr marL="372745" indent="-372745"/>
            <a:r>
              <a:rPr lang="es-ES" dirty="0">
                <a:latin typeface="Segoe UI"/>
                <a:cs typeface="Segoe UI"/>
              </a:rPr>
              <a:t>El objetivo es que las personas y equipos utilicen todas las posibilidades de TeamsChamp y que a medida que las vayan usando, vayan siendo reconocidas.</a:t>
            </a:r>
          </a:p>
        </p:txBody>
      </p:sp>
      <p:sp>
        <p:nvSpPr>
          <p:cNvPr id="3" name="Marcador de contenido 2">
            <a:extLst>
              <a:ext uri="{FF2B5EF4-FFF2-40B4-BE49-F238E27FC236}">
                <a16:creationId xmlns:a16="http://schemas.microsoft.com/office/drawing/2014/main" id="{FAA0A1B4-7E08-430F-BE3F-B048B86E86D8}"/>
              </a:ext>
            </a:extLst>
          </p:cNvPr>
          <p:cNvSpPr>
            <a:spLocks noGrp="1"/>
          </p:cNvSpPr>
          <p:nvPr>
            <p:ph sz="half" idx="4294967295"/>
          </p:nvPr>
        </p:nvSpPr>
        <p:spPr>
          <a:xfrm>
            <a:off x="7505700" y="1517650"/>
            <a:ext cx="5937250" cy="4933950"/>
          </a:xfrm>
        </p:spPr>
        <p:txBody>
          <a:bodyPr vert="horz" lIns="99569" tIns="49785" rIns="99569" bIns="49785" rtlCol="0" anchor="t">
            <a:normAutofit fontScale="92500" lnSpcReduction="10000"/>
          </a:bodyPr>
          <a:lstStyle/>
          <a:p>
            <a:pPr marL="372745" indent="-372745">
              <a:spcBef>
                <a:spcPts val="600"/>
              </a:spcBef>
              <a:spcAft>
                <a:spcPts val="600"/>
              </a:spcAft>
            </a:pPr>
            <a:r>
              <a:rPr lang="es-ES" sz="1500">
                <a:solidFill>
                  <a:schemeClr val="bg1"/>
                </a:solidFill>
              </a:rPr>
              <a:t>Las insignias son poderosas para estas acciones:</a:t>
            </a:r>
          </a:p>
          <a:p>
            <a:pPr marL="808355" lvl="1" indent="-310515">
              <a:spcBef>
                <a:spcPts val="600"/>
              </a:spcBef>
              <a:spcAft>
                <a:spcPts val="600"/>
              </a:spcAft>
            </a:pPr>
            <a:r>
              <a:rPr lang="es-ES" sz="1500" b="1">
                <a:solidFill>
                  <a:schemeClr val="bg1"/>
                </a:solidFill>
              </a:rPr>
              <a:t>Motivar la participación</a:t>
            </a:r>
          </a:p>
          <a:p>
            <a:pPr marL="1243965" lvl="2" indent="-248285">
              <a:spcBef>
                <a:spcPts val="600"/>
              </a:spcBef>
              <a:spcAft>
                <a:spcPts val="600"/>
              </a:spcAft>
            </a:pPr>
            <a:r>
              <a:rPr lang="es-ES" sz="1500">
                <a:solidFill>
                  <a:schemeClr val="bg1"/>
                </a:solidFill>
                <a:latin typeface="Segoe UI"/>
                <a:cs typeface="Segoe UI"/>
              </a:rPr>
              <a:t>Esta es una de las funciones principales: fomentar la participación mediante el reconocimiento de los participantes.</a:t>
            </a:r>
          </a:p>
          <a:p>
            <a:pPr marL="1243965" lvl="2" indent="-248285">
              <a:spcBef>
                <a:spcPts val="600"/>
              </a:spcBef>
              <a:spcAft>
                <a:spcPts val="600"/>
              </a:spcAft>
            </a:pPr>
            <a:r>
              <a:rPr lang="es-ES" sz="1500">
                <a:solidFill>
                  <a:schemeClr val="bg1"/>
                </a:solidFill>
                <a:latin typeface="Segoe UI"/>
                <a:cs typeface="Segoe UI"/>
              </a:rPr>
              <a:t>Numerosas organizaciones confían en las insignias para aumentar la participación en programas de HR</a:t>
            </a:r>
            <a:endParaRPr lang="es-ES" sz="1500">
              <a:solidFill>
                <a:schemeClr val="bg1"/>
              </a:solidFill>
            </a:endParaRPr>
          </a:p>
          <a:p>
            <a:pPr marL="808355" lvl="1" indent="-310515">
              <a:spcBef>
                <a:spcPts val="600"/>
              </a:spcBef>
              <a:spcAft>
                <a:spcPts val="600"/>
              </a:spcAft>
            </a:pPr>
            <a:r>
              <a:rPr lang="es-ES" sz="1500" b="1">
                <a:solidFill>
                  <a:schemeClr val="bg1"/>
                </a:solidFill>
              </a:rPr>
              <a:t>Motivar la colaboración</a:t>
            </a:r>
          </a:p>
          <a:p>
            <a:pPr marL="1243965" lvl="2" indent="-248285">
              <a:spcBef>
                <a:spcPts val="600"/>
              </a:spcBef>
              <a:spcAft>
                <a:spcPts val="600"/>
              </a:spcAft>
            </a:pPr>
            <a:r>
              <a:rPr lang="es-ES" sz="1500">
                <a:solidFill>
                  <a:schemeClr val="bg1"/>
                </a:solidFill>
                <a:latin typeface="Segoe UI"/>
                <a:cs typeface="Segoe UI"/>
              </a:rPr>
              <a:t>Permiten obtener una mayor variedad de personas involucradas que se motivan unas a otras.</a:t>
            </a:r>
          </a:p>
          <a:p>
            <a:pPr marL="808355" lvl="1" indent="-310515">
              <a:spcBef>
                <a:spcPts val="600"/>
              </a:spcBef>
              <a:spcAft>
                <a:spcPts val="600"/>
              </a:spcAft>
            </a:pPr>
            <a:r>
              <a:rPr lang="es-ES" sz="1500" b="1">
                <a:solidFill>
                  <a:schemeClr val="bg1"/>
                </a:solidFill>
              </a:rPr>
              <a:t>Reconocimiento y evaluación</a:t>
            </a:r>
          </a:p>
          <a:p>
            <a:pPr marL="1243965" lvl="2" indent="-248285">
              <a:spcBef>
                <a:spcPts val="600"/>
              </a:spcBef>
              <a:spcAft>
                <a:spcPts val="600"/>
              </a:spcAft>
            </a:pPr>
            <a:r>
              <a:rPr lang="es-ES" sz="1500">
                <a:solidFill>
                  <a:schemeClr val="bg1"/>
                </a:solidFill>
              </a:rPr>
              <a:t>Las insignias se pueden usar para reconocer el aprendizaje y buenas prácticas de lo que nos interesa</a:t>
            </a:r>
          </a:p>
          <a:p>
            <a:pPr marL="808355" lvl="1" indent="-310515">
              <a:spcBef>
                <a:spcPts val="600"/>
              </a:spcBef>
              <a:spcAft>
                <a:spcPts val="600"/>
              </a:spcAft>
            </a:pPr>
            <a:r>
              <a:rPr lang="es-ES" sz="1500" b="1">
                <a:solidFill>
                  <a:schemeClr val="bg1"/>
                </a:solidFill>
              </a:rPr>
              <a:t>Visibilizan las competencias</a:t>
            </a:r>
          </a:p>
          <a:p>
            <a:pPr marL="1243965" lvl="2" indent="-248285">
              <a:spcBef>
                <a:spcPts val="600"/>
              </a:spcBef>
              <a:spcAft>
                <a:spcPts val="600"/>
              </a:spcAft>
            </a:pPr>
            <a:r>
              <a:rPr lang="es-ES" sz="1500">
                <a:solidFill>
                  <a:schemeClr val="bg1"/>
                </a:solidFill>
              </a:rPr>
              <a:t>Las insignias proporcionan una forma más modular y flexible de mostrar varios niveles y combinaciones de competencias</a:t>
            </a:r>
          </a:p>
          <a:p>
            <a:pPr marL="372745" indent="-372745"/>
            <a:endParaRPr lang="es-ES"/>
          </a:p>
        </p:txBody>
      </p:sp>
      <p:grpSp>
        <p:nvGrpSpPr>
          <p:cNvPr id="5" name="Grupo 4">
            <a:extLst>
              <a:ext uri="{FF2B5EF4-FFF2-40B4-BE49-F238E27FC236}">
                <a16:creationId xmlns:a16="http://schemas.microsoft.com/office/drawing/2014/main" id="{AA2510CD-70C4-4054-94B8-78CB640B0E44}"/>
              </a:ext>
            </a:extLst>
          </p:cNvPr>
          <p:cNvGrpSpPr/>
          <p:nvPr/>
        </p:nvGrpSpPr>
        <p:grpSpPr>
          <a:xfrm>
            <a:off x="1694430" y="1346186"/>
            <a:ext cx="3637967" cy="3557115"/>
            <a:chOff x="1694430" y="1346186"/>
            <a:chExt cx="3637967" cy="3557115"/>
          </a:xfrm>
        </p:grpSpPr>
        <p:pic>
          <p:nvPicPr>
            <p:cNvPr id="12" name="Gráfico 11">
              <a:extLst>
                <a:ext uri="{FF2B5EF4-FFF2-40B4-BE49-F238E27FC236}">
                  <a16:creationId xmlns:a16="http://schemas.microsoft.com/office/drawing/2014/main" id="{344DA990-A739-412D-ABD2-619C14CED3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1033" y="1493725"/>
              <a:ext cx="3351364" cy="3409576"/>
            </a:xfrm>
            <a:prstGeom prst="rect">
              <a:avLst/>
            </a:prstGeom>
          </p:spPr>
        </p:pic>
        <p:pic>
          <p:nvPicPr>
            <p:cNvPr id="13" name="Gráfico 12">
              <a:extLst>
                <a:ext uri="{FF2B5EF4-FFF2-40B4-BE49-F238E27FC236}">
                  <a16:creationId xmlns:a16="http://schemas.microsoft.com/office/drawing/2014/main" id="{CA872147-774C-4AB3-B226-087C422C93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4430" y="1346186"/>
              <a:ext cx="3351364" cy="3409576"/>
            </a:xfrm>
            <a:prstGeom prst="rect">
              <a:avLst/>
            </a:prstGeom>
          </p:spPr>
        </p:pic>
      </p:grpSp>
      <p:pic>
        <p:nvPicPr>
          <p:cNvPr id="16" name="Gráfico 15" descr="Grupo de hombres">
            <a:extLst>
              <a:ext uri="{FF2B5EF4-FFF2-40B4-BE49-F238E27FC236}">
                <a16:creationId xmlns:a16="http://schemas.microsoft.com/office/drawing/2014/main" id="{9BC5BCF7-30E1-436B-AC15-C5DD49B8BB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7417" y="1960973"/>
            <a:ext cx="768412" cy="768412"/>
          </a:xfrm>
          <a:prstGeom prst="rect">
            <a:avLst/>
          </a:prstGeom>
        </p:spPr>
      </p:pic>
      <p:pic>
        <p:nvPicPr>
          <p:cNvPr id="17" name="Gráfico 16" descr="Apretón de manos">
            <a:extLst>
              <a:ext uri="{FF2B5EF4-FFF2-40B4-BE49-F238E27FC236}">
                <a16:creationId xmlns:a16="http://schemas.microsoft.com/office/drawing/2014/main" id="{085A3594-CB2D-423C-8345-EC254C08C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957417" y="3396425"/>
            <a:ext cx="768412" cy="768412"/>
          </a:xfrm>
          <a:prstGeom prst="rect">
            <a:avLst/>
          </a:prstGeom>
        </p:spPr>
      </p:pic>
      <p:pic>
        <p:nvPicPr>
          <p:cNvPr id="18" name="Gráfico 17" descr="Medalla">
            <a:extLst>
              <a:ext uri="{FF2B5EF4-FFF2-40B4-BE49-F238E27FC236}">
                <a16:creationId xmlns:a16="http://schemas.microsoft.com/office/drawing/2014/main" id="{1877E3B7-87E5-49DE-9D3B-4CD2036866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957417" y="4358114"/>
            <a:ext cx="768412" cy="768412"/>
          </a:xfrm>
          <a:prstGeom prst="rect">
            <a:avLst/>
          </a:prstGeom>
        </p:spPr>
      </p:pic>
      <p:pic>
        <p:nvPicPr>
          <p:cNvPr id="19" name="Gráfico 18" descr="Ojo">
            <a:extLst>
              <a:ext uri="{FF2B5EF4-FFF2-40B4-BE49-F238E27FC236}">
                <a16:creationId xmlns:a16="http://schemas.microsoft.com/office/drawing/2014/main" id="{7CF3A8EA-9544-4FE8-AFA6-29914C16B75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984302" y="5181478"/>
            <a:ext cx="768412" cy="768412"/>
          </a:xfrm>
          <a:prstGeom prst="rect">
            <a:avLst/>
          </a:prstGeom>
        </p:spPr>
      </p:pic>
    </p:spTree>
    <p:extLst>
      <p:ext uri="{BB962C8B-B14F-4D97-AF65-F5344CB8AC3E}">
        <p14:creationId xmlns:p14="http://schemas.microsoft.com/office/powerpoint/2010/main" val="406946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áfico 2">
            <a:extLst>
              <a:ext uri="{FF2B5EF4-FFF2-40B4-BE49-F238E27FC236}">
                <a16:creationId xmlns:a16="http://schemas.microsoft.com/office/drawing/2014/main" id="{195F718D-201D-43FA-9AAF-D12BB22E87BA}"/>
              </a:ext>
            </a:extLst>
          </p:cNvPr>
          <p:cNvGrpSpPr/>
          <p:nvPr/>
        </p:nvGrpSpPr>
        <p:grpSpPr>
          <a:xfrm>
            <a:off x="6945530" y="340236"/>
            <a:ext cx="6260018" cy="6278095"/>
            <a:chOff x="7081515" y="2124447"/>
            <a:chExt cx="3900139" cy="3911402"/>
          </a:xfrm>
          <a:solidFill>
            <a:schemeClr val="bg1">
              <a:alpha val="43000"/>
            </a:schemeClr>
          </a:solidFill>
        </p:grpSpPr>
        <p:sp>
          <p:nvSpPr>
            <p:cNvPr id="88" name="Forma libre: forma 87">
              <a:extLst>
                <a:ext uri="{FF2B5EF4-FFF2-40B4-BE49-F238E27FC236}">
                  <a16:creationId xmlns:a16="http://schemas.microsoft.com/office/drawing/2014/main" id="{87609115-E542-437A-907F-EFC919FFE02E}"/>
                </a:ext>
              </a:extLst>
            </p:cNvPr>
            <p:cNvSpPr/>
            <p:nvPr/>
          </p:nvSpPr>
          <p:spPr>
            <a:xfrm>
              <a:off x="9935588" y="2141215"/>
              <a:ext cx="27947" cy="27947"/>
            </a:xfrm>
            <a:custGeom>
              <a:avLst/>
              <a:gdLst>
                <a:gd name="connsiteX0" fmla="*/ 2096 w 0"/>
                <a:gd name="connsiteY0" fmla="*/ 2795 h 0"/>
                <a:gd name="connsiteX1" fmla="*/ 2096 w 0"/>
                <a:gd name="connsiteY1" fmla="*/ 2795 h 0"/>
                <a:gd name="connsiteX2" fmla="*/ 2096 w 0"/>
                <a:gd name="connsiteY2" fmla="*/ 0 h 0"/>
                <a:gd name="connsiteX3" fmla="*/ 2096 w 0"/>
                <a:gd name="connsiteY3" fmla="*/ 2795 h 0"/>
                <a:gd name="connsiteX4" fmla="*/ 2096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2795"/>
                  </a:moveTo>
                  <a:cubicBezTo>
                    <a:pt x="-699" y="2795"/>
                    <a:pt x="-699" y="2795"/>
                    <a:pt x="2096" y="2795"/>
                  </a:cubicBezTo>
                  <a:cubicBezTo>
                    <a:pt x="-699" y="0"/>
                    <a:pt x="2096" y="0"/>
                    <a:pt x="2096" y="0"/>
                  </a:cubicBezTo>
                  <a:cubicBezTo>
                    <a:pt x="2096" y="0"/>
                    <a:pt x="2096" y="0"/>
                    <a:pt x="2096" y="2795"/>
                  </a:cubicBezTo>
                  <a:cubicBezTo>
                    <a:pt x="2096" y="2795"/>
                    <a:pt x="2096" y="2795"/>
                    <a:pt x="2096" y="2795"/>
                  </a:cubicBezTo>
                  <a:close/>
                </a:path>
              </a:pathLst>
            </a:custGeom>
            <a:grpFill/>
            <a:ln w="27890" cap="flat">
              <a:noFill/>
              <a:prstDash val="solid"/>
              <a:miter/>
            </a:ln>
          </p:spPr>
          <p:txBody>
            <a:bodyPr rtlCol="0" anchor="ctr"/>
            <a:lstStyle/>
            <a:p>
              <a:endParaRPr lang="es-ES"/>
            </a:p>
          </p:txBody>
        </p:sp>
        <p:sp>
          <p:nvSpPr>
            <p:cNvPr id="89" name="Forma libre: forma 88">
              <a:extLst>
                <a:ext uri="{FF2B5EF4-FFF2-40B4-BE49-F238E27FC236}">
                  <a16:creationId xmlns:a16="http://schemas.microsoft.com/office/drawing/2014/main" id="{1D47FF54-608E-414B-9DEC-0BE231D7D936}"/>
                </a:ext>
              </a:extLst>
            </p:cNvPr>
            <p:cNvSpPr/>
            <p:nvPr/>
          </p:nvSpPr>
          <p:spPr>
            <a:xfrm>
              <a:off x="9725288" y="2132831"/>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90" name="Forma libre: forma 89">
              <a:extLst>
                <a:ext uri="{FF2B5EF4-FFF2-40B4-BE49-F238E27FC236}">
                  <a16:creationId xmlns:a16="http://schemas.microsoft.com/office/drawing/2014/main" id="{C41FDD0D-8458-4B19-A2DC-A93E7CED82FC}"/>
                </a:ext>
              </a:extLst>
            </p:cNvPr>
            <p:cNvSpPr/>
            <p:nvPr/>
          </p:nvSpPr>
          <p:spPr>
            <a:xfrm>
              <a:off x="9515686" y="2127242"/>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22358" y="27947"/>
                    <a:pt x="13973" y="27947"/>
                  </a:cubicBezTo>
                  <a:close/>
                </a:path>
              </a:pathLst>
            </a:custGeom>
            <a:grpFill/>
            <a:ln w="27890" cap="flat">
              <a:noFill/>
              <a:prstDash val="solid"/>
              <a:miter/>
            </a:ln>
          </p:spPr>
          <p:txBody>
            <a:bodyPr rtlCol="0" anchor="ctr"/>
            <a:lstStyle/>
            <a:p>
              <a:endParaRPr lang="es-ES"/>
            </a:p>
          </p:txBody>
        </p:sp>
        <p:sp>
          <p:nvSpPr>
            <p:cNvPr id="91" name="Forma libre: forma 90">
              <a:extLst>
                <a:ext uri="{FF2B5EF4-FFF2-40B4-BE49-F238E27FC236}">
                  <a16:creationId xmlns:a16="http://schemas.microsoft.com/office/drawing/2014/main" id="{A6E1B3F4-AFF7-4BFE-B97F-1554EAD70364}"/>
                </a:ext>
              </a:extLst>
            </p:cNvPr>
            <p:cNvSpPr/>
            <p:nvPr/>
          </p:nvSpPr>
          <p:spPr>
            <a:xfrm>
              <a:off x="9308879"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92" name="Forma libre: forma 91">
              <a:extLst>
                <a:ext uri="{FF2B5EF4-FFF2-40B4-BE49-F238E27FC236}">
                  <a16:creationId xmlns:a16="http://schemas.microsoft.com/office/drawing/2014/main" id="{13A1B57A-DB88-4F65-A78D-5DDA5E1B0C5D}"/>
                </a:ext>
              </a:extLst>
            </p:cNvPr>
            <p:cNvSpPr/>
            <p:nvPr/>
          </p:nvSpPr>
          <p:spPr>
            <a:xfrm>
              <a:off x="9104867" y="2124447"/>
              <a:ext cx="27947" cy="27947"/>
            </a:xfrm>
            <a:custGeom>
              <a:avLst/>
              <a:gdLst>
                <a:gd name="connsiteX0" fmla="*/ 16768 w 27946"/>
                <a:gd name="connsiteY0" fmla="*/ 36331 h 27946"/>
                <a:gd name="connsiteX1" fmla="*/ 0 w 27946"/>
                <a:gd name="connsiteY1" fmla="*/ 19563 h 27946"/>
                <a:gd name="connsiteX2" fmla="*/ 16768 w 27946"/>
                <a:gd name="connsiteY2" fmla="*/ 0 h 27946"/>
                <a:gd name="connsiteX3" fmla="*/ 33536 w 27946"/>
                <a:gd name="connsiteY3" fmla="*/ 16768 h 27946"/>
                <a:gd name="connsiteX4" fmla="*/ 16768 w 27946"/>
                <a:gd name="connsiteY4" fmla="*/ 36331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6331"/>
                  </a:moveTo>
                  <a:cubicBezTo>
                    <a:pt x="8384" y="36331"/>
                    <a:pt x="0" y="27947"/>
                    <a:pt x="0" y="19563"/>
                  </a:cubicBezTo>
                  <a:cubicBezTo>
                    <a:pt x="0" y="8384"/>
                    <a:pt x="8384" y="0"/>
                    <a:pt x="16768" y="0"/>
                  </a:cubicBezTo>
                  <a:cubicBezTo>
                    <a:pt x="25152" y="0"/>
                    <a:pt x="33536" y="8384"/>
                    <a:pt x="33536" y="16768"/>
                  </a:cubicBezTo>
                  <a:cubicBezTo>
                    <a:pt x="36331" y="27947"/>
                    <a:pt x="27947" y="36331"/>
                    <a:pt x="16768" y="36331"/>
                  </a:cubicBezTo>
                  <a:close/>
                </a:path>
              </a:pathLst>
            </a:custGeom>
            <a:grpFill/>
            <a:ln w="27890" cap="flat">
              <a:noFill/>
              <a:prstDash val="solid"/>
              <a:miter/>
            </a:ln>
          </p:spPr>
          <p:txBody>
            <a:bodyPr rtlCol="0" anchor="ctr"/>
            <a:lstStyle/>
            <a:p>
              <a:endParaRPr lang="es-ES"/>
            </a:p>
          </p:txBody>
        </p:sp>
        <p:sp>
          <p:nvSpPr>
            <p:cNvPr id="93" name="Forma libre: forma 92">
              <a:extLst>
                <a:ext uri="{FF2B5EF4-FFF2-40B4-BE49-F238E27FC236}">
                  <a16:creationId xmlns:a16="http://schemas.microsoft.com/office/drawing/2014/main" id="{31815CE7-7E95-44EA-9663-87D2F7B92203}"/>
                </a:ext>
              </a:extLst>
            </p:cNvPr>
            <p:cNvSpPr/>
            <p:nvPr/>
          </p:nvSpPr>
          <p:spPr>
            <a:xfrm>
              <a:off x="8903650"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94" name="Forma libre: forma 93">
              <a:extLst>
                <a:ext uri="{FF2B5EF4-FFF2-40B4-BE49-F238E27FC236}">
                  <a16:creationId xmlns:a16="http://schemas.microsoft.com/office/drawing/2014/main" id="{F8519381-AAE9-4B2C-8F02-9F3C16E57375}"/>
                </a:ext>
              </a:extLst>
            </p:cNvPr>
            <p:cNvSpPr/>
            <p:nvPr/>
          </p:nvSpPr>
          <p:spPr>
            <a:xfrm>
              <a:off x="8702433" y="2130036"/>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95" name="Forma libre: forma 94">
              <a:extLst>
                <a:ext uri="{FF2B5EF4-FFF2-40B4-BE49-F238E27FC236}">
                  <a16:creationId xmlns:a16="http://schemas.microsoft.com/office/drawing/2014/main" id="{FA1DC71E-3C08-4DC5-A43B-E0CCF68EE564}"/>
                </a:ext>
              </a:extLst>
            </p:cNvPr>
            <p:cNvSpPr/>
            <p:nvPr/>
          </p:nvSpPr>
          <p:spPr>
            <a:xfrm>
              <a:off x="8501215" y="2130036"/>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2357" y="16768"/>
                    <a:pt x="16768" y="22357"/>
                    <a:pt x="11179" y="22357"/>
                  </a:cubicBezTo>
                  <a:close/>
                </a:path>
              </a:pathLst>
            </a:custGeom>
            <a:grpFill/>
            <a:ln w="27890" cap="flat">
              <a:noFill/>
              <a:prstDash val="solid"/>
              <a:miter/>
            </a:ln>
          </p:spPr>
          <p:txBody>
            <a:bodyPr rtlCol="0" anchor="ctr"/>
            <a:lstStyle/>
            <a:p>
              <a:endParaRPr lang="es-ES"/>
            </a:p>
          </p:txBody>
        </p:sp>
        <p:sp>
          <p:nvSpPr>
            <p:cNvPr id="96" name="Forma libre: forma 95">
              <a:extLst>
                <a:ext uri="{FF2B5EF4-FFF2-40B4-BE49-F238E27FC236}">
                  <a16:creationId xmlns:a16="http://schemas.microsoft.com/office/drawing/2014/main" id="{D3F247A7-1C83-4A6D-8D24-039C304AA102}"/>
                </a:ext>
              </a:extLst>
            </p:cNvPr>
            <p:cNvSpPr/>
            <p:nvPr/>
          </p:nvSpPr>
          <p:spPr>
            <a:xfrm>
              <a:off x="8305587" y="2141215"/>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97" name="Forma libre: forma 96">
              <a:extLst>
                <a:ext uri="{FF2B5EF4-FFF2-40B4-BE49-F238E27FC236}">
                  <a16:creationId xmlns:a16="http://schemas.microsoft.com/office/drawing/2014/main" id="{C76C09FF-F85F-4C3F-A423-182BFB188472}"/>
                </a:ext>
              </a:extLst>
            </p:cNvPr>
            <p:cNvSpPr/>
            <p:nvPr/>
          </p:nvSpPr>
          <p:spPr>
            <a:xfrm>
              <a:off x="10133312" y="233684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1179" y="16768"/>
                    <a:pt x="8384" y="16768"/>
                  </a:cubicBezTo>
                  <a:close/>
                </a:path>
              </a:pathLst>
            </a:custGeom>
            <a:grpFill/>
            <a:ln w="27890" cap="flat">
              <a:noFill/>
              <a:prstDash val="solid"/>
              <a:miter/>
            </a:ln>
          </p:spPr>
          <p:txBody>
            <a:bodyPr rtlCol="0" anchor="ctr"/>
            <a:lstStyle/>
            <a:p>
              <a:endParaRPr lang="es-ES"/>
            </a:p>
          </p:txBody>
        </p:sp>
        <p:sp>
          <p:nvSpPr>
            <p:cNvPr id="98" name="Forma libre: forma 97">
              <a:extLst>
                <a:ext uri="{FF2B5EF4-FFF2-40B4-BE49-F238E27FC236}">
                  <a16:creationId xmlns:a16="http://schemas.microsoft.com/office/drawing/2014/main" id="{E6E45A94-08F9-46CE-B142-2AB5512B7BB8}"/>
                </a:ext>
              </a:extLst>
            </p:cNvPr>
            <p:cNvSpPr/>
            <p:nvPr/>
          </p:nvSpPr>
          <p:spPr>
            <a:xfrm>
              <a:off x="9920916" y="232845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99" name="Forma libre: forma 98">
              <a:extLst>
                <a:ext uri="{FF2B5EF4-FFF2-40B4-BE49-F238E27FC236}">
                  <a16:creationId xmlns:a16="http://schemas.microsoft.com/office/drawing/2014/main" id="{FDBFF110-E67B-4752-8F42-7C14577038E7}"/>
                </a:ext>
              </a:extLst>
            </p:cNvPr>
            <p:cNvSpPr/>
            <p:nvPr/>
          </p:nvSpPr>
          <p:spPr>
            <a:xfrm>
              <a:off x="9708519" y="2320075"/>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100" name="Forma libre: forma 99">
              <a:extLst>
                <a:ext uri="{FF2B5EF4-FFF2-40B4-BE49-F238E27FC236}">
                  <a16:creationId xmlns:a16="http://schemas.microsoft.com/office/drawing/2014/main" id="{BE15B367-8805-41E7-9C87-504A90481F16}"/>
                </a:ext>
              </a:extLst>
            </p:cNvPr>
            <p:cNvSpPr/>
            <p:nvPr/>
          </p:nvSpPr>
          <p:spPr>
            <a:xfrm>
              <a:off x="9498918" y="2314486"/>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01" name="Forma libre: forma 100">
              <a:extLst>
                <a:ext uri="{FF2B5EF4-FFF2-40B4-BE49-F238E27FC236}">
                  <a16:creationId xmlns:a16="http://schemas.microsoft.com/office/drawing/2014/main" id="{CDE3A4F0-D062-435C-B04A-747D2AFAB5C6}"/>
                </a:ext>
              </a:extLst>
            </p:cNvPr>
            <p:cNvSpPr/>
            <p:nvPr/>
          </p:nvSpPr>
          <p:spPr>
            <a:xfrm>
              <a:off x="9292111"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3099"/>
                    <a:pt x="53099" y="67072"/>
                    <a:pt x="33536" y="67072"/>
                  </a:cubicBezTo>
                  <a:close/>
                </a:path>
              </a:pathLst>
            </a:custGeom>
            <a:grpFill/>
            <a:ln w="27890" cap="flat">
              <a:noFill/>
              <a:prstDash val="solid"/>
              <a:miter/>
            </a:ln>
          </p:spPr>
          <p:txBody>
            <a:bodyPr rtlCol="0" anchor="ctr"/>
            <a:lstStyle/>
            <a:p>
              <a:endParaRPr lang="es-ES"/>
            </a:p>
          </p:txBody>
        </p:sp>
        <p:sp>
          <p:nvSpPr>
            <p:cNvPr id="102" name="Forma libre: forma 101">
              <a:extLst>
                <a:ext uri="{FF2B5EF4-FFF2-40B4-BE49-F238E27FC236}">
                  <a16:creationId xmlns:a16="http://schemas.microsoft.com/office/drawing/2014/main" id="{B4721AFB-1A7D-475E-82BD-BAB81A64DD9A}"/>
                </a:ext>
              </a:extLst>
            </p:cNvPr>
            <p:cNvSpPr/>
            <p:nvPr/>
          </p:nvSpPr>
          <p:spPr>
            <a:xfrm>
              <a:off x="9085304" y="2308896"/>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8689" y="72662"/>
                    <a:pt x="36331" y="72662"/>
                  </a:cubicBezTo>
                  <a:close/>
                </a:path>
              </a:pathLst>
            </a:custGeom>
            <a:grpFill/>
            <a:ln w="27890" cap="flat">
              <a:noFill/>
              <a:prstDash val="solid"/>
              <a:miter/>
            </a:ln>
          </p:spPr>
          <p:txBody>
            <a:bodyPr rtlCol="0" anchor="ctr"/>
            <a:lstStyle/>
            <a:p>
              <a:endParaRPr lang="es-ES"/>
            </a:p>
          </p:txBody>
        </p:sp>
        <p:sp>
          <p:nvSpPr>
            <p:cNvPr id="103" name="Forma libre: forma 102">
              <a:extLst>
                <a:ext uri="{FF2B5EF4-FFF2-40B4-BE49-F238E27FC236}">
                  <a16:creationId xmlns:a16="http://schemas.microsoft.com/office/drawing/2014/main" id="{3629B35F-B6BA-4A74-BBD3-8DFB3308FC0D}"/>
                </a:ext>
              </a:extLst>
            </p:cNvPr>
            <p:cNvSpPr/>
            <p:nvPr/>
          </p:nvSpPr>
          <p:spPr>
            <a:xfrm>
              <a:off x="8886882"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6768" y="0"/>
                    <a:pt x="33536" y="0"/>
                  </a:cubicBezTo>
                  <a:cubicBezTo>
                    <a:pt x="53099" y="0"/>
                    <a:pt x="67073" y="16768"/>
                    <a:pt x="67073" y="33536"/>
                  </a:cubicBezTo>
                  <a:cubicBezTo>
                    <a:pt x="67073" y="53099"/>
                    <a:pt x="50304" y="67072"/>
                    <a:pt x="33536" y="67072"/>
                  </a:cubicBezTo>
                  <a:close/>
                </a:path>
              </a:pathLst>
            </a:custGeom>
            <a:grpFill/>
            <a:ln w="27890" cap="flat">
              <a:noFill/>
              <a:prstDash val="solid"/>
              <a:miter/>
            </a:ln>
          </p:spPr>
          <p:txBody>
            <a:bodyPr rtlCol="0" anchor="ctr"/>
            <a:lstStyle/>
            <a:p>
              <a:endParaRPr lang="es-ES"/>
            </a:p>
          </p:txBody>
        </p:sp>
        <p:sp>
          <p:nvSpPr>
            <p:cNvPr id="104" name="Forma libre: forma 103">
              <a:extLst>
                <a:ext uri="{FF2B5EF4-FFF2-40B4-BE49-F238E27FC236}">
                  <a16:creationId xmlns:a16="http://schemas.microsoft.com/office/drawing/2014/main" id="{38FBFE69-355F-486B-A23F-44E981D09629}"/>
                </a:ext>
              </a:extLst>
            </p:cNvPr>
            <p:cNvSpPr/>
            <p:nvPr/>
          </p:nvSpPr>
          <p:spPr>
            <a:xfrm>
              <a:off x="8682870"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3" y="13973"/>
                    <a:pt x="67073" y="33536"/>
                  </a:cubicBezTo>
                  <a:cubicBezTo>
                    <a:pt x="64278" y="50304"/>
                    <a:pt x="50304" y="67072"/>
                    <a:pt x="33536" y="67072"/>
                  </a:cubicBezTo>
                  <a:close/>
                </a:path>
              </a:pathLst>
            </a:custGeom>
            <a:grpFill/>
            <a:ln w="27890" cap="flat">
              <a:noFill/>
              <a:prstDash val="solid"/>
              <a:miter/>
            </a:ln>
          </p:spPr>
          <p:txBody>
            <a:bodyPr rtlCol="0" anchor="ctr"/>
            <a:lstStyle/>
            <a:p>
              <a:endParaRPr lang="es-ES"/>
            </a:p>
          </p:txBody>
        </p:sp>
        <p:sp>
          <p:nvSpPr>
            <p:cNvPr id="105" name="Forma libre: forma 104">
              <a:extLst>
                <a:ext uri="{FF2B5EF4-FFF2-40B4-BE49-F238E27FC236}">
                  <a16:creationId xmlns:a16="http://schemas.microsoft.com/office/drawing/2014/main" id="{C9BE85CD-65D8-49E6-8311-E25DBBB52C4A}"/>
                </a:ext>
              </a:extLst>
            </p:cNvPr>
            <p:cNvSpPr/>
            <p:nvPr/>
          </p:nvSpPr>
          <p:spPr>
            <a:xfrm>
              <a:off x="8484447" y="2317280"/>
              <a:ext cx="55894" cy="27947"/>
            </a:xfrm>
            <a:custGeom>
              <a:avLst/>
              <a:gdLst>
                <a:gd name="connsiteX0" fmla="*/ 27947 w 55893"/>
                <a:gd name="connsiteY0" fmla="*/ 55894 h 27946"/>
                <a:gd name="connsiteX1" fmla="*/ 0 w 55893"/>
                <a:gd name="connsiteY1" fmla="*/ 27947 h 27946"/>
                <a:gd name="connsiteX2" fmla="*/ 27947 w 55893"/>
                <a:gd name="connsiteY2" fmla="*/ 0 h 27946"/>
                <a:gd name="connsiteX3" fmla="*/ 55894 w 55893"/>
                <a:gd name="connsiteY3" fmla="*/ 27947 h 27946"/>
                <a:gd name="connsiteX4" fmla="*/ 27947 w 55893"/>
                <a:gd name="connsiteY4" fmla="*/ 5589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27946">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106" name="Forma libre: forma 105">
              <a:extLst>
                <a:ext uri="{FF2B5EF4-FFF2-40B4-BE49-F238E27FC236}">
                  <a16:creationId xmlns:a16="http://schemas.microsoft.com/office/drawing/2014/main" id="{36B62E1B-F38F-41BD-94C1-1B1031ACDBD1}"/>
                </a:ext>
              </a:extLst>
            </p:cNvPr>
            <p:cNvSpPr/>
            <p:nvPr/>
          </p:nvSpPr>
          <p:spPr>
            <a:xfrm>
              <a:off x="8288819" y="2325664"/>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107" name="Forma libre: forma 106">
              <a:extLst>
                <a:ext uri="{FF2B5EF4-FFF2-40B4-BE49-F238E27FC236}">
                  <a16:creationId xmlns:a16="http://schemas.microsoft.com/office/drawing/2014/main" id="{C3C09318-19E3-4DB0-A851-FE3D6186C980}"/>
                </a:ext>
              </a:extLst>
            </p:cNvPr>
            <p:cNvSpPr/>
            <p:nvPr/>
          </p:nvSpPr>
          <p:spPr>
            <a:xfrm>
              <a:off x="8093191" y="2336843"/>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08" name="Forma libre: forma 107">
              <a:extLst>
                <a:ext uri="{FF2B5EF4-FFF2-40B4-BE49-F238E27FC236}">
                  <a16:creationId xmlns:a16="http://schemas.microsoft.com/office/drawing/2014/main" id="{7DA6A440-A1AA-4CE7-9AD2-15D9FC8F1D24}"/>
                </a:ext>
              </a:extLst>
            </p:cNvPr>
            <p:cNvSpPr/>
            <p:nvPr/>
          </p:nvSpPr>
          <p:spPr>
            <a:xfrm>
              <a:off x="7901057" y="2342432"/>
              <a:ext cx="27947" cy="27947"/>
            </a:xfrm>
            <a:custGeom>
              <a:avLst/>
              <a:gdLst>
                <a:gd name="connsiteX0" fmla="*/ 2096 w 0"/>
                <a:gd name="connsiteY0" fmla="*/ 5589 h 0"/>
                <a:gd name="connsiteX1" fmla="*/ 2096 w 0"/>
                <a:gd name="connsiteY1" fmla="*/ 5589 h 0"/>
                <a:gd name="connsiteX2" fmla="*/ 2096 w 0"/>
                <a:gd name="connsiteY2" fmla="*/ 0 h 0"/>
                <a:gd name="connsiteX3" fmla="*/ 2096 w 0"/>
                <a:gd name="connsiteY3" fmla="*/ 5589 h 0"/>
                <a:gd name="connsiteX4" fmla="*/ 2096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5589"/>
                  </a:moveTo>
                  <a:cubicBezTo>
                    <a:pt x="-699" y="5589"/>
                    <a:pt x="-699" y="5589"/>
                    <a:pt x="2096" y="5589"/>
                  </a:cubicBezTo>
                  <a:cubicBezTo>
                    <a:pt x="-699" y="2795"/>
                    <a:pt x="2096" y="0"/>
                    <a:pt x="2096" y="0"/>
                  </a:cubicBezTo>
                  <a:cubicBezTo>
                    <a:pt x="2096" y="0"/>
                    <a:pt x="2096" y="2795"/>
                    <a:pt x="2096" y="5589"/>
                  </a:cubicBezTo>
                  <a:cubicBezTo>
                    <a:pt x="2096" y="5589"/>
                    <a:pt x="2096" y="5589"/>
                    <a:pt x="2096" y="5589"/>
                  </a:cubicBezTo>
                  <a:close/>
                </a:path>
              </a:pathLst>
            </a:custGeom>
            <a:grpFill/>
            <a:ln w="27890" cap="flat">
              <a:noFill/>
              <a:prstDash val="solid"/>
              <a:miter/>
            </a:ln>
          </p:spPr>
          <p:txBody>
            <a:bodyPr rtlCol="0" anchor="ctr"/>
            <a:lstStyle/>
            <a:p>
              <a:endParaRPr lang="es-ES"/>
            </a:p>
          </p:txBody>
        </p:sp>
        <p:sp>
          <p:nvSpPr>
            <p:cNvPr id="109" name="Forma libre: forma 108">
              <a:extLst>
                <a:ext uri="{FF2B5EF4-FFF2-40B4-BE49-F238E27FC236}">
                  <a16:creationId xmlns:a16="http://schemas.microsoft.com/office/drawing/2014/main" id="{28A0F8A1-B724-4047-83D6-14CCFDDDC2F0}"/>
                </a:ext>
              </a:extLst>
            </p:cNvPr>
            <p:cNvSpPr/>
            <p:nvPr/>
          </p:nvSpPr>
          <p:spPr>
            <a:xfrm>
              <a:off x="10546925" y="2549239"/>
              <a:ext cx="27947" cy="27947"/>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27890" cap="flat">
              <a:noFill/>
              <a:prstDash val="solid"/>
              <a:miter/>
            </a:ln>
          </p:spPr>
          <p:txBody>
            <a:bodyPr rtlCol="0" anchor="ctr"/>
            <a:lstStyle/>
            <a:p>
              <a:endParaRPr lang="es-ES"/>
            </a:p>
          </p:txBody>
        </p:sp>
        <p:sp>
          <p:nvSpPr>
            <p:cNvPr id="110" name="Forma libre: forma 109">
              <a:extLst>
                <a:ext uri="{FF2B5EF4-FFF2-40B4-BE49-F238E27FC236}">
                  <a16:creationId xmlns:a16="http://schemas.microsoft.com/office/drawing/2014/main" id="{2231AA68-E02F-401B-AA83-8DAB0C0C827D}"/>
                </a:ext>
              </a:extLst>
            </p:cNvPr>
            <p:cNvSpPr/>
            <p:nvPr/>
          </p:nvSpPr>
          <p:spPr>
            <a:xfrm>
              <a:off x="10331734" y="2538060"/>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11" name="Forma libre: forma 110">
              <a:extLst>
                <a:ext uri="{FF2B5EF4-FFF2-40B4-BE49-F238E27FC236}">
                  <a16:creationId xmlns:a16="http://schemas.microsoft.com/office/drawing/2014/main" id="{F6F244EA-370C-40CD-8CB5-E7C442C196A1}"/>
                </a:ext>
              </a:extLst>
            </p:cNvPr>
            <p:cNvSpPr/>
            <p:nvPr/>
          </p:nvSpPr>
          <p:spPr>
            <a:xfrm>
              <a:off x="10119338" y="2524087"/>
              <a:ext cx="27947" cy="27947"/>
            </a:xfrm>
            <a:custGeom>
              <a:avLst/>
              <a:gdLst>
                <a:gd name="connsiteX0" fmla="*/ 22358 w 27946"/>
                <a:gd name="connsiteY0" fmla="*/ 47510 h 27946"/>
                <a:gd name="connsiteX1" fmla="*/ 0 w 27946"/>
                <a:gd name="connsiteY1" fmla="*/ 22357 h 27946"/>
                <a:gd name="connsiteX2" fmla="*/ 22358 w 27946"/>
                <a:gd name="connsiteY2" fmla="*/ 0 h 27946"/>
                <a:gd name="connsiteX3" fmla="*/ 47510 w 27946"/>
                <a:gd name="connsiteY3" fmla="*/ 22357 h 27946"/>
                <a:gd name="connsiteX4" fmla="*/ 22358 w 27946"/>
                <a:gd name="connsiteY4" fmla="*/ 4751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7510"/>
                  </a:moveTo>
                  <a:cubicBezTo>
                    <a:pt x="8384" y="47510"/>
                    <a:pt x="0" y="36331"/>
                    <a:pt x="0" y="22357"/>
                  </a:cubicBezTo>
                  <a:cubicBezTo>
                    <a:pt x="0" y="8384"/>
                    <a:pt x="11179" y="0"/>
                    <a:pt x="22358" y="0"/>
                  </a:cubicBezTo>
                  <a:cubicBezTo>
                    <a:pt x="36331" y="0"/>
                    <a:pt x="47510" y="11179"/>
                    <a:pt x="47510" y="22357"/>
                  </a:cubicBezTo>
                  <a:cubicBezTo>
                    <a:pt x="44715" y="39126"/>
                    <a:pt x="33536" y="47510"/>
                    <a:pt x="22358" y="47510"/>
                  </a:cubicBezTo>
                  <a:close/>
                </a:path>
              </a:pathLst>
            </a:custGeom>
            <a:grpFill/>
            <a:ln w="27890" cap="flat">
              <a:noFill/>
              <a:prstDash val="solid"/>
              <a:miter/>
            </a:ln>
          </p:spPr>
          <p:txBody>
            <a:bodyPr rtlCol="0" anchor="ctr"/>
            <a:lstStyle/>
            <a:p>
              <a:endParaRPr lang="es-ES"/>
            </a:p>
          </p:txBody>
        </p:sp>
        <p:sp>
          <p:nvSpPr>
            <p:cNvPr id="112" name="Forma libre: forma 111">
              <a:extLst>
                <a:ext uri="{FF2B5EF4-FFF2-40B4-BE49-F238E27FC236}">
                  <a16:creationId xmlns:a16="http://schemas.microsoft.com/office/drawing/2014/main" id="{586D4F19-5832-452E-86C0-A6C4593A4113}"/>
                </a:ext>
              </a:extLst>
            </p:cNvPr>
            <p:cNvSpPr/>
            <p:nvPr/>
          </p:nvSpPr>
          <p:spPr>
            <a:xfrm>
              <a:off x="9904147" y="2515703"/>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0304"/>
                    <a:pt x="50304" y="67072"/>
                    <a:pt x="33536" y="67072"/>
                  </a:cubicBezTo>
                  <a:close/>
                </a:path>
              </a:pathLst>
            </a:custGeom>
            <a:grpFill/>
            <a:ln w="27890" cap="flat">
              <a:noFill/>
              <a:prstDash val="solid"/>
              <a:miter/>
            </a:ln>
          </p:spPr>
          <p:txBody>
            <a:bodyPr rtlCol="0" anchor="ctr"/>
            <a:lstStyle/>
            <a:p>
              <a:endParaRPr lang="es-ES"/>
            </a:p>
          </p:txBody>
        </p:sp>
        <p:sp>
          <p:nvSpPr>
            <p:cNvPr id="113" name="Forma libre: forma 112">
              <a:extLst>
                <a:ext uri="{FF2B5EF4-FFF2-40B4-BE49-F238E27FC236}">
                  <a16:creationId xmlns:a16="http://schemas.microsoft.com/office/drawing/2014/main" id="{7738F577-9DE2-4F75-9172-0A012157F75A}"/>
                </a:ext>
              </a:extLst>
            </p:cNvPr>
            <p:cNvSpPr/>
            <p:nvPr/>
          </p:nvSpPr>
          <p:spPr>
            <a:xfrm>
              <a:off x="9691751" y="2507319"/>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14" name="Forma libre: forma 113">
              <a:extLst>
                <a:ext uri="{FF2B5EF4-FFF2-40B4-BE49-F238E27FC236}">
                  <a16:creationId xmlns:a16="http://schemas.microsoft.com/office/drawing/2014/main" id="{9BAC83F9-6B8B-4B82-85D8-BE907AC5B489}"/>
                </a:ext>
              </a:extLst>
            </p:cNvPr>
            <p:cNvSpPr/>
            <p:nvPr/>
          </p:nvSpPr>
          <p:spPr>
            <a:xfrm>
              <a:off x="9482150" y="2501730"/>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15" name="Forma libre: forma 114">
              <a:extLst>
                <a:ext uri="{FF2B5EF4-FFF2-40B4-BE49-F238E27FC236}">
                  <a16:creationId xmlns:a16="http://schemas.microsoft.com/office/drawing/2014/main" id="{16769CAD-7CAE-4526-8378-5D6AAC4165F4}"/>
                </a:ext>
              </a:extLst>
            </p:cNvPr>
            <p:cNvSpPr/>
            <p:nvPr/>
          </p:nvSpPr>
          <p:spPr>
            <a:xfrm>
              <a:off x="9275343" y="2498935"/>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16" name="Forma libre: forma 115">
              <a:extLst>
                <a:ext uri="{FF2B5EF4-FFF2-40B4-BE49-F238E27FC236}">
                  <a16:creationId xmlns:a16="http://schemas.microsoft.com/office/drawing/2014/main" id="{F760BC17-27F5-485A-9073-D08DC25E81F8}"/>
                </a:ext>
              </a:extLst>
            </p:cNvPr>
            <p:cNvSpPr/>
            <p:nvPr/>
          </p:nvSpPr>
          <p:spPr>
            <a:xfrm>
              <a:off x="9068536" y="249614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117" name="Forma libre: forma 116">
              <a:extLst>
                <a:ext uri="{FF2B5EF4-FFF2-40B4-BE49-F238E27FC236}">
                  <a16:creationId xmlns:a16="http://schemas.microsoft.com/office/drawing/2014/main" id="{5EBC2896-DDBD-4FFC-9D31-C045299518F7}"/>
                </a:ext>
              </a:extLst>
            </p:cNvPr>
            <p:cNvSpPr/>
            <p:nvPr/>
          </p:nvSpPr>
          <p:spPr>
            <a:xfrm>
              <a:off x="8867319" y="2493345"/>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7" y="0"/>
                    <a:pt x="53099" y="0"/>
                  </a:cubicBezTo>
                  <a:cubicBezTo>
                    <a:pt x="81046" y="0"/>
                    <a:pt x="106198" y="22357"/>
                    <a:pt x="106198" y="53099"/>
                  </a:cubicBezTo>
                  <a:cubicBezTo>
                    <a:pt x="103403" y="83841"/>
                    <a:pt x="81046" y="106198"/>
                    <a:pt x="53099" y="106198"/>
                  </a:cubicBezTo>
                  <a:close/>
                </a:path>
              </a:pathLst>
            </a:custGeom>
            <a:grpFill/>
            <a:ln w="27890" cap="flat">
              <a:noFill/>
              <a:prstDash val="solid"/>
              <a:miter/>
            </a:ln>
          </p:spPr>
          <p:txBody>
            <a:bodyPr rtlCol="0" anchor="ctr"/>
            <a:lstStyle/>
            <a:p>
              <a:endParaRPr lang="es-ES"/>
            </a:p>
          </p:txBody>
        </p:sp>
        <p:sp>
          <p:nvSpPr>
            <p:cNvPr id="118" name="Forma libre: forma 117">
              <a:extLst>
                <a:ext uri="{FF2B5EF4-FFF2-40B4-BE49-F238E27FC236}">
                  <a16:creationId xmlns:a16="http://schemas.microsoft.com/office/drawing/2014/main" id="{60524CDC-F9D1-4AE6-94C5-F13E8F6C190F}"/>
                </a:ext>
              </a:extLst>
            </p:cNvPr>
            <p:cNvSpPr/>
            <p:nvPr/>
          </p:nvSpPr>
          <p:spPr>
            <a:xfrm>
              <a:off x="8666102" y="249614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97814" y="81046"/>
                    <a:pt x="78251" y="100609"/>
                    <a:pt x="50304" y="100609"/>
                  </a:cubicBezTo>
                  <a:close/>
                </a:path>
              </a:pathLst>
            </a:custGeom>
            <a:grpFill/>
            <a:ln w="27890" cap="flat">
              <a:noFill/>
              <a:prstDash val="solid"/>
              <a:miter/>
            </a:ln>
          </p:spPr>
          <p:txBody>
            <a:bodyPr rtlCol="0" anchor="ctr"/>
            <a:lstStyle/>
            <a:p>
              <a:endParaRPr lang="es-ES"/>
            </a:p>
          </p:txBody>
        </p:sp>
        <p:sp>
          <p:nvSpPr>
            <p:cNvPr id="119" name="Forma libre: forma 118">
              <a:extLst>
                <a:ext uri="{FF2B5EF4-FFF2-40B4-BE49-F238E27FC236}">
                  <a16:creationId xmlns:a16="http://schemas.microsoft.com/office/drawing/2014/main" id="{34BC7CFF-913D-4820-BFB1-D74D202FB95A}"/>
                </a:ext>
              </a:extLst>
            </p:cNvPr>
            <p:cNvSpPr/>
            <p:nvPr/>
          </p:nvSpPr>
          <p:spPr>
            <a:xfrm>
              <a:off x="8467679" y="2501730"/>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72662"/>
                    <a:pt x="69867" y="89430"/>
                    <a:pt x="44715" y="89430"/>
                  </a:cubicBezTo>
                  <a:close/>
                </a:path>
              </a:pathLst>
            </a:custGeom>
            <a:grpFill/>
            <a:ln w="27890" cap="flat">
              <a:noFill/>
              <a:prstDash val="solid"/>
              <a:miter/>
            </a:ln>
          </p:spPr>
          <p:txBody>
            <a:bodyPr rtlCol="0" anchor="ctr"/>
            <a:lstStyle/>
            <a:p>
              <a:endParaRPr lang="es-ES"/>
            </a:p>
          </p:txBody>
        </p:sp>
        <p:sp>
          <p:nvSpPr>
            <p:cNvPr id="120" name="Forma libre: forma 119">
              <a:extLst>
                <a:ext uri="{FF2B5EF4-FFF2-40B4-BE49-F238E27FC236}">
                  <a16:creationId xmlns:a16="http://schemas.microsoft.com/office/drawing/2014/main" id="{3F414F45-2960-420D-9E0B-8DAFF18D5F0C}"/>
                </a:ext>
              </a:extLst>
            </p:cNvPr>
            <p:cNvSpPr/>
            <p:nvPr/>
          </p:nvSpPr>
          <p:spPr>
            <a:xfrm>
              <a:off x="8272051" y="2512908"/>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121" name="Forma libre: forma 120">
              <a:extLst>
                <a:ext uri="{FF2B5EF4-FFF2-40B4-BE49-F238E27FC236}">
                  <a16:creationId xmlns:a16="http://schemas.microsoft.com/office/drawing/2014/main" id="{FA73A1D7-2986-4B94-B960-A0534651DFF1}"/>
                </a:ext>
              </a:extLst>
            </p:cNvPr>
            <p:cNvSpPr/>
            <p:nvPr/>
          </p:nvSpPr>
          <p:spPr>
            <a:xfrm>
              <a:off x="8076423" y="252129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122" name="Forma libre: forma 121">
              <a:extLst>
                <a:ext uri="{FF2B5EF4-FFF2-40B4-BE49-F238E27FC236}">
                  <a16:creationId xmlns:a16="http://schemas.microsoft.com/office/drawing/2014/main" id="{F5FFC4D4-5D89-40A1-8EF0-ADE8C0290991}"/>
                </a:ext>
              </a:extLst>
            </p:cNvPr>
            <p:cNvSpPr/>
            <p:nvPr/>
          </p:nvSpPr>
          <p:spPr>
            <a:xfrm>
              <a:off x="7886384" y="253247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0742" y="25152"/>
                    <a:pt x="25152" y="33536"/>
                    <a:pt x="16768" y="33536"/>
                  </a:cubicBezTo>
                  <a:close/>
                </a:path>
              </a:pathLst>
            </a:custGeom>
            <a:grpFill/>
            <a:ln w="27890" cap="flat">
              <a:noFill/>
              <a:prstDash val="solid"/>
              <a:miter/>
            </a:ln>
          </p:spPr>
          <p:txBody>
            <a:bodyPr rtlCol="0" anchor="ctr"/>
            <a:lstStyle/>
            <a:p>
              <a:endParaRPr lang="es-ES"/>
            </a:p>
          </p:txBody>
        </p:sp>
        <p:sp>
          <p:nvSpPr>
            <p:cNvPr id="123" name="Forma libre: forma 122">
              <a:extLst>
                <a:ext uri="{FF2B5EF4-FFF2-40B4-BE49-F238E27FC236}">
                  <a16:creationId xmlns:a16="http://schemas.microsoft.com/office/drawing/2014/main" id="{8E76F096-0B7C-4201-A2E6-6F04FF372213}"/>
                </a:ext>
              </a:extLst>
            </p:cNvPr>
            <p:cNvSpPr/>
            <p:nvPr/>
          </p:nvSpPr>
          <p:spPr>
            <a:xfrm>
              <a:off x="7693551" y="254365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124" name="Forma libre: forma 123">
              <a:extLst>
                <a:ext uri="{FF2B5EF4-FFF2-40B4-BE49-F238E27FC236}">
                  <a16:creationId xmlns:a16="http://schemas.microsoft.com/office/drawing/2014/main" id="{878F66E6-70F1-4D20-B26E-1FDC9C31475A}"/>
                </a:ext>
              </a:extLst>
            </p:cNvPr>
            <p:cNvSpPr/>
            <p:nvPr/>
          </p:nvSpPr>
          <p:spPr>
            <a:xfrm>
              <a:off x="10535746" y="2742073"/>
              <a:ext cx="27947" cy="27947"/>
            </a:xfrm>
            <a:custGeom>
              <a:avLst/>
              <a:gdLst>
                <a:gd name="connsiteX0" fmla="*/ 11179 w 0"/>
                <a:gd name="connsiteY0" fmla="*/ 22357 h 0"/>
                <a:gd name="connsiteX1" fmla="*/ 0 w 0"/>
                <a:gd name="connsiteY1" fmla="*/ 11179 h 0"/>
                <a:gd name="connsiteX2" fmla="*/ 11179 w 0"/>
                <a:gd name="connsiteY2" fmla="*/ 0 h 0"/>
                <a:gd name="connsiteX3" fmla="*/ 22358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8" y="5589"/>
                    <a:pt x="22358"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25" name="Forma libre: forma 124">
              <a:extLst>
                <a:ext uri="{FF2B5EF4-FFF2-40B4-BE49-F238E27FC236}">
                  <a16:creationId xmlns:a16="http://schemas.microsoft.com/office/drawing/2014/main" id="{91D816AF-8F65-471A-9F8D-2EB267960445}"/>
                </a:ext>
              </a:extLst>
            </p:cNvPr>
            <p:cNvSpPr/>
            <p:nvPr/>
          </p:nvSpPr>
          <p:spPr>
            <a:xfrm>
              <a:off x="10317761" y="2728099"/>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5" y="0"/>
                    <a:pt x="50304" y="11179"/>
                    <a:pt x="50304" y="25152"/>
                  </a:cubicBezTo>
                  <a:cubicBezTo>
                    <a:pt x="53099" y="39126"/>
                    <a:pt x="41920" y="50304"/>
                    <a:pt x="25152" y="50304"/>
                  </a:cubicBezTo>
                  <a:close/>
                </a:path>
              </a:pathLst>
            </a:custGeom>
            <a:grpFill/>
            <a:ln w="27890" cap="flat">
              <a:noFill/>
              <a:prstDash val="solid"/>
              <a:miter/>
            </a:ln>
          </p:spPr>
          <p:txBody>
            <a:bodyPr rtlCol="0" anchor="ctr"/>
            <a:lstStyle/>
            <a:p>
              <a:endParaRPr lang="es-ES"/>
            </a:p>
          </p:txBody>
        </p:sp>
        <p:sp>
          <p:nvSpPr>
            <p:cNvPr id="126" name="Forma libre: forma 125">
              <a:extLst>
                <a:ext uri="{FF2B5EF4-FFF2-40B4-BE49-F238E27FC236}">
                  <a16:creationId xmlns:a16="http://schemas.microsoft.com/office/drawing/2014/main" id="{C9C3B39F-26F3-490E-AE87-9DF409A7F596}"/>
                </a:ext>
              </a:extLst>
            </p:cNvPr>
            <p:cNvSpPr/>
            <p:nvPr/>
          </p:nvSpPr>
          <p:spPr>
            <a:xfrm>
              <a:off x="10102570" y="271133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9563"/>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127" name="Forma libre: forma 126">
              <a:extLst>
                <a:ext uri="{FF2B5EF4-FFF2-40B4-BE49-F238E27FC236}">
                  <a16:creationId xmlns:a16="http://schemas.microsoft.com/office/drawing/2014/main" id="{8A771FC3-F545-47DA-852A-16CE0C91D436}"/>
                </a:ext>
              </a:extLst>
            </p:cNvPr>
            <p:cNvSpPr/>
            <p:nvPr/>
          </p:nvSpPr>
          <p:spPr>
            <a:xfrm>
              <a:off x="9890174" y="2705742"/>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8"/>
                    <a:pt x="95019" y="47510"/>
                  </a:cubicBezTo>
                  <a:cubicBezTo>
                    <a:pt x="95019" y="72662"/>
                    <a:pt x="72662" y="95019"/>
                    <a:pt x="47510" y="95019"/>
                  </a:cubicBezTo>
                  <a:close/>
                </a:path>
              </a:pathLst>
            </a:custGeom>
            <a:grpFill/>
            <a:ln w="27890" cap="flat">
              <a:noFill/>
              <a:prstDash val="solid"/>
              <a:miter/>
            </a:ln>
          </p:spPr>
          <p:txBody>
            <a:bodyPr rtlCol="0" anchor="ctr"/>
            <a:lstStyle/>
            <a:p>
              <a:endParaRPr lang="es-ES"/>
            </a:p>
          </p:txBody>
        </p:sp>
        <p:sp>
          <p:nvSpPr>
            <p:cNvPr id="128" name="Forma libre: forma 127">
              <a:extLst>
                <a:ext uri="{FF2B5EF4-FFF2-40B4-BE49-F238E27FC236}">
                  <a16:creationId xmlns:a16="http://schemas.microsoft.com/office/drawing/2014/main" id="{02D35094-03B7-4A49-BC64-67764238DA4F}"/>
                </a:ext>
              </a:extLst>
            </p:cNvPr>
            <p:cNvSpPr/>
            <p:nvPr/>
          </p:nvSpPr>
          <p:spPr>
            <a:xfrm>
              <a:off x="9677778" y="2697358"/>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29" name="Forma libre: forma 128">
              <a:extLst>
                <a:ext uri="{FF2B5EF4-FFF2-40B4-BE49-F238E27FC236}">
                  <a16:creationId xmlns:a16="http://schemas.microsoft.com/office/drawing/2014/main" id="{8516332A-E67E-4F1C-8712-190BF16FAB0C}"/>
                </a:ext>
              </a:extLst>
            </p:cNvPr>
            <p:cNvSpPr/>
            <p:nvPr/>
          </p:nvSpPr>
          <p:spPr>
            <a:xfrm>
              <a:off x="9465382" y="2688974"/>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97814"/>
                    <a:pt x="100609" y="128555"/>
                    <a:pt x="64278" y="128555"/>
                  </a:cubicBezTo>
                  <a:close/>
                </a:path>
              </a:pathLst>
            </a:custGeom>
            <a:grpFill/>
            <a:ln w="27890" cap="flat">
              <a:noFill/>
              <a:prstDash val="solid"/>
              <a:miter/>
            </a:ln>
          </p:spPr>
          <p:txBody>
            <a:bodyPr rtlCol="0" anchor="ctr"/>
            <a:lstStyle/>
            <a:p>
              <a:endParaRPr lang="es-ES"/>
            </a:p>
          </p:txBody>
        </p:sp>
        <p:sp>
          <p:nvSpPr>
            <p:cNvPr id="130" name="Forma libre: forma 129">
              <a:extLst>
                <a:ext uri="{FF2B5EF4-FFF2-40B4-BE49-F238E27FC236}">
                  <a16:creationId xmlns:a16="http://schemas.microsoft.com/office/drawing/2014/main" id="{7F4BB3F2-8BD6-49D4-A881-E4ECF69072EE}"/>
                </a:ext>
              </a:extLst>
            </p:cNvPr>
            <p:cNvSpPr/>
            <p:nvPr/>
          </p:nvSpPr>
          <p:spPr>
            <a:xfrm>
              <a:off x="9255780" y="268058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131" name="Forma libre: forma 130">
              <a:extLst>
                <a:ext uri="{FF2B5EF4-FFF2-40B4-BE49-F238E27FC236}">
                  <a16:creationId xmlns:a16="http://schemas.microsoft.com/office/drawing/2014/main" id="{416002D3-7CD8-40DB-9F1B-D075E5102310}"/>
                </a:ext>
              </a:extLst>
            </p:cNvPr>
            <p:cNvSpPr/>
            <p:nvPr/>
          </p:nvSpPr>
          <p:spPr>
            <a:xfrm>
              <a:off x="9051768" y="2683384"/>
              <a:ext cx="139734" cy="139734"/>
            </a:xfrm>
            <a:custGeom>
              <a:avLst/>
              <a:gdLst>
                <a:gd name="connsiteX0" fmla="*/ 139734 w 139734"/>
                <a:gd name="connsiteY0" fmla="*/ 69867 h 139734"/>
                <a:gd name="connsiteX1" fmla="*/ 69867 w 139734"/>
                <a:gd name="connsiteY1" fmla="*/ 139734 h 139734"/>
                <a:gd name="connsiteX2" fmla="*/ 0 w 139734"/>
                <a:gd name="connsiteY2" fmla="*/ 69867 h 139734"/>
                <a:gd name="connsiteX3" fmla="*/ 69867 w 139734"/>
                <a:gd name="connsiteY3" fmla="*/ 0 h 139734"/>
                <a:gd name="connsiteX4" fmla="*/ 139734 w 139734"/>
                <a:gd name="connsiteY4" fmla="*/ 69867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139734" y="69867"/>
                  </a:moveTo>
                  <a:cubicBezTo>
                    <a:pt x="139734" y="108454"/>
                    <a:pt x="108454" y="139734"/>
                    <a:pt x="69867" y="139734"/>
                  </a:cubicBezTo>
                  <a:cubicBezTo>
                    <a:pt x="31281" y="139734"/>
                    <a:pt x="0" y="108454"/>
                    <a:pt x="0" y="69867"/>
                  </a:cubicBezTo>
                  <a:cubicBezTo>
                    <a:pt x="0" y="31281"/>
                    <a:pt x="31281" y="0"/>
                    <a:pt x="69867" y="0"/>
                  </a:cubicBezTo>
                  <a:cubicBezTo>
                    <a:pt x="108454" y="0"/>
                    <a:pt x="139734" y="31281"/>
                    <a:pt x="139734" y="69867"/>
                  </a:cubicBezTo>
                  <a:close/>
                </a:path>
              </a:pathLst>
            </a:custGeom>
            <a:grpFill/>
            <a:ln w="27890" cap="flat">
              <a:noFill/>
              <a:prstDash val="solid"/>
              <a:miter/>
            </a:ln>
          </p:spPr>
          <p:txBody>
            <a:bodyPr rtlCol="0" anchor="ctr"/>
            <a:lstStyle/>
            <a:p>
              <a:endParaRPr lang="es-ES"/>
            </a:p>
          </p:txBody>
        </p:sp>
        <p:sp>
          <p:nvSpPr>
            <p:cNvPr id="132" name="Forma libre: forma 131">
              <a:extLst>
                <a:ext uri="{FF2B5EF4-FFF2-40B4-BE49-F238E27FC236}">
                  <a16:creationId xmlns:a16="http://schemas.microsoft.com/office/drawing/2014/main" id="{5F80C301-0F44-4520-AECF-64DFDE1AD777}"/>
                </a:ext>
              </a:extLst>
            </p:cNvPr>
            <p:cNvSpPr/>
            <p:nvPr/>
          </p:nvSpPr>
          <p:spPr>
            <a:xfrm>
              <a:off x="8850551" y="2683384"/>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6198" y="139734"/>
                    <a:pt x="69867" y="139734"/>
                  </a:cubicBezTo>
                  <a:close/>
                </a:path>
              </a:pathLst>
            </a:custGeom>
            <a:grpFill/>
            <a:ln w="27890" cap="flat">
              <a:noFill/>
              <a:prstDash val="solid"/>
              <a:miter/>
            </a:ln>
          </p:spPr>
          <p:txBody>
            <a:bodyPr rtlCol="0" anchor="ctr"/>
            <a:lstStyle/>
            <a:p>
              <a:endParaRPr lang="es-ES"/>
            </a:p>
          </p:txBody>
        </p:sp>
        <p:sp>
          <p:nvSpPr>
            <p:cNvPr id="133" name="Forma libre: forma 132">
              <a:extLst>
                <a:ext uri="{FF2B5EF4-FFF2-40B4-BE49-F238E27FC236}">
                  <a16:creationId xmlns:a16="http://schemas.microsoft.com/office/drawing/2014/main" id="{EE039A3C-F618-4CB6-B5F1-546443F37BE2}"/>
                </a:ext>
              </a:extLst>
            </p:cNvPr>
            <p:cNvSpPr/>
            <p:nvPr/>
          </p:nvSpPr>
          <p:spPr>
            <a:xfrm>
              <a:off x="8649334" y="2683384"/>
              <a:ext cx="111787" cy="111787"/>
            </a:xfrm>
            <a:custGeom>
              <a:avLst/>
              <a:gdLst>
                <a:gd name="connsiteX0" fmla="*/ 67073 w 111787"/>
                <a:gd name="connsiteY0" fmla="*/ 134145 h 111787"/>
                <a:gd name="connsiteX1" fmla="*/ 0 w 111787"/>
                <a:gd name="connsiteY1" fmla="*/ 67072 h 111787"/>
                <a:gd name="connsiteX2" fmla="*/ 67073 w 111787"/>
                <a:gd name="connsiteY2" fmla="*/ 0 h 111787"/>
                <a:gd name="connsiteX3" fmla="*/ 134145 w 111787"/>
                <a:gd name="connsiteY3" fmla="*/ 67072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2"/>
                  </a:cubicBezTo>
                  <a:cubicBezTo>
                    <a:pt x="0" y="30742"/>
                    <a:pt x="30742" y="0"/>
                    <a:pt x="67073" y="0"/>
                  </a:cubicBezTo>
                  <a:cubicBezTo>
                    <a:pt x="103403" y="0"/>
                    <a:pt x="134145" y="30742"/>
                    <a:pt x="134145" y="67072"/>
                  </a:cubicBezTo>
                  <a:cubicBezTo>
                    <a:pt x="131350" y="106198"/>
                    <a:pt x="103403" y="134145"/>
                    <a:pt x="67073" y="134145"/>
                  </a:cubicBezTo>
                  <a:close/>
                </a:path>
              </a:pathLst>
            </a:custGeom>
            <a:grpFill/>
            <a:ln w="27890" cap="flat">
              <a:noFill/>
              <a:prstDash val="solid"/>
              <a:miter/>
            </a:ln>
          </p:spPr>
          <p:txBody>
            <a:bodyPr rtlCol="0" anchor="ctr"/>
            <a:lstStyle/>
            <a:p>
              <a:endParaRPr lang="es-ES"/>
            </a:p>
          </p:txBody>
        </p:sp>
        <p:sp>
          <p:nvSpPr>
            <p:cNvPr id="134" name="Forma libre: forma 133">
              <a:extLst>
                <a:ext uri="{FF2B5EF4-FFF2-40B4-BE49-F238E27FC236}">
                  <a16:creationId xmlns:a16="http://schemas.microsoft.com/office/drawing/2014/main" id="{DB9523A5-8F38-475A-913D-816F938CB736}"/>
                </a:ext>
              </a:extLst>
            </p:cNvPr>
            <p:cNvSpPr/>
            <p:nvPr/>
          </p:nvSpPr>
          <p:spPr>
            <a:xfrm>
              <a:off x="8453706" y="2694563"/>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89430"/>
                    <a:pt x="0" y="58688"/>
                  </a:cubicBezTo>
                  <a:cubicBezTo>
                    <a:pt x="0" y="25152"/>
                    <a:pt x="27947" y="0"/>
                    <a:pt x="58688" y="0"/>
                  </a:cubicBezTo>
                  <a:cubicBezTo>
                    <a:pt x="92225" y="0"/>
                    <a:pt x="117377" y="27947"/>
                    <a:pt x="117377" y="58688"/>
                  </a:cubicBezTo>
                  <a:cubicBezTo>
                    <a:pt x="117377" y="92225"/>
                    <a:pt x="92225" y="117377"/>
                    <a:pt x="58688" y="117377"/>
                  </a:cubicBezTo>
                  <a:close/>
                </a:path>
              </a:pathLst>
            </a:custGeom>
            <a:grpFill/>
            <a:ln w="27890" cap="flat">
              <a:noFill/>
              <a:prstDash val="solid"/>
              <a:miter/>
            </a:ln>
          </p:spPr>
          <p:txBody>
            <a:bodyPr rtlCol="0" anchor="ctr"/>
            <a:lstStyle/>
            <a:p>
              <a:endParaRPr lang="es-ES"/>
            </a:p>
          </p:txBody>
        </p:sp>
        <p:sp>
          <p:nvSpPr>
            <p:cNvPr id="135" name="Forma libre: forma 134">
              <a:extLst>
                <a:ext uri="{FF2B5EF4-FFF2-40B4-BE49-F238E27FC236}">
                  <a16:creationId xmlns:a16="http://schemas.microsoft.com/office/drawing/2014/main" id="{D285F2DE-F5EF-462A-80F2-634CDE2A25F1}"/>
                </a:ext>
              </a:extLst>
            </p:cNvPr>
            <p:cNvSpPr/>
            <p:nvPr/>
          </p:nvSpPr>
          <p:spPr>
            <a:xfrm>
              <a:off x="8258078" y="2702947"/>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36" name="Forma libre: forma 135">
              <a:extLst>
                <a:ext uri="{FF2B5EF4-FFF2-40B4-BE49-F238E27FC236}">
                  <a16:creationId xmlns:a16="http://schemas.microsoft.com/office/drawing/2014/main" id="{B4579928-9D84-41D5-8F10-7600A1CBEBFC}"/>
                </a:ext>
              </a:extLst>
            </p:cNvPr>
            <p:cNvSpPr/>
            <p:nvPr/>
          </p:nvSpPr>
          <p:spPr>
            <a:xfrm>
              <a:off x="8062450" y="270853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2"/>
                    <a:pt x="64278" y="83841"/>
                    <a:pt x="41920" y="83841"/>
                  </a:cubicBezTo>
                  <a:close/>
                </a:path>
              </a:pathLst>
            </a:custGeom>
            <a:grpFill/>
            <a:ln w="27890" cap="flat">
              <a:noFill/>
              <a:prstDash val="solid"/>
              <a:miter/>
            </a:ln>
          </p:spPr>
          <p:txBody>
            <a:bodyPr rtlCol="0" anchor="ctr"/>
            <a:lstStyle/>
            <a:p>
              <a:endParaRPr lang="es-ES"/>
            </a:p>
          </p:txBody>
        </p:sp>
        <p:sp>
          <p:nvSpPr>
            <p:cNvPr id="137" name="Forma libre: forma 136">
              <a:extLst>
                <a:ext uri="{FF2B5EF4-FFF2-40B4-BE49-F238E27FC236}">
                  <a16:creationId xmlns:a16="http://schemas.microsoft.com/office/drawing/2014/main" id="{8FA7BBE6-DE50-4B68-9F5B-4CACA177DAAC}"/>
                </a:ext>
              </a:extLst>
            </p:cNvPr>
            <p:cNvSpPr/>
            <p:nvPr/>
          </p:nvSpPr>
          <p:spPr>
            <a:xfrm>
              <a:off x="7872411" y="2719715"/>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58688" y="50304"/>
                    <a:pt x="44715" y="61483"/>
                    <a:pt x="30742" y="61483"/>
                  </a:cubicBezTo>
                  <a:close/>
                </a:path>
              </a:pathLst>
            </a:custGeom>
            <a:grpFill/>
            <a:ln w="27890" cap="flat">
              <a:noFill/>
              <a:prstDash val="solid"/>
              <a:miter/>
            </a:ln>
          </p:spPr>
          <p:txBody>
            <a:bodyPr rtlCol="0" anchor="ctr"/>
            <a:lstStyle/>
            <a:p>
              <a:endParaRPr lang="es-ES"/>
            </a:p>
          </p:txBody>
        </p:sp>
        <p:sp>
          <p:nvSpPr>
            <p:cNvPr id="138" name="Forma libre: forma 137">
              <a:extLst>
                <a:ext uri="{FF2B5EF4-FFF2-40B4-BE49-F238E27FC236}">
                  <a16:creationId xmlns:a16="http://schemas.microsoft.com/office/drawing/2014/main" id="{9536EDC6-3373-49CA-A564-289F668D55F0}"/>
                </a:ext>
              </a:extLst>
            </p:cNvPr>
            <p:cNvSpPr/>
            <p:nvPr/>
          </p:nvSpPr>
          <p:spPr>
            <a:xfrm>
              <a:off x="7682372" y="273648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139" name="Forma libre: forma 138">
              <a:extLst>
                <a:ext uri="{FF2B5EF4-FFF2-40B4-BE49-F238E27FC236}">
                  <a16:creationId xmlns:a16="http://schemas.microsoft.com/office/drawing/2014/main" id="{375F71A3-8528-4A99-87D6-CEC3DAFF653B}"/>
                </a:ext>
              </a:extLst>
            </p:cNvPr>
            <p:cNvSpPr/>
            <p:nvPr/>
          </p:nvSpPr>
          <p:spPr>
            <a:xfrm>
              <a:off x="7492334" y="2750457"/>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5589" y="2795"/>
                    <a:pt x="2795" y="5589"/>
                    <a:pt x="2795" y="5589"/>
                  </a:cubicBezTo>
                  <a:close/>
                </a:path>
              </a:pathLst>
            </a:custGeom>
            <a:grpFill/>
            <a:ln w="27890" cap="flat">
              <a:noFill/>
              <a:prstDash val="solid"/>
              <a:miter/>
            </a:ln>
          </p:spPr>
          <p:txBody>
            <a:bodyPr rtlCol="0" anchor="ctr"/>
            <a:lstStyle/>
            <a:p>
              <a:endParaRPr lang="es-ES"/>
            </a:p>
          </p:txBody>
        </p:sp>
        <p:sp>
          <p:nvSpPr>
            <p:cNvPr id="140" name="Forma libre: forma 139">
              <a:extLst>
                <a:ext uri="{FF2B5EF4-FFF2-40B4-BE49-F238E27FC236}">
                  <a16:creationId xmlns:a16="http://schemas.microsoft.com/office/drawing/2014/main" id="{AAA26580-C3C7-4C99-9B51-CE46DA6BD2C1}"/>
                </a:ext>
              </a:extLst>
            </p:cNvPr>
            <p:cNvSpPr/>
            <p:nvPr/>
          </p:nvSpPr>
          <p:spPr>
            <a:xfrm>
              <a:off x="10742553" y="294887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141" name="Forma libre: forma 140">
              <a:extLst>
                <a:ext uri="{FF2B5EF4-FFF2-40B4-BE49-F238E27FC236}">
                  <a16:creationId xmlns:a16="http://schemas.microsoft.com/office/drawing/2014/main" id="{04F17413-DB98-46B0-B065-498CE3EDAAE5}"/>
                </a:ext>
              </a:extLst>
            </p:cNvPr>
            <p:cNvSpPr/>
            <p:nvPr/>
          </p:nvSpPr>
          <p:spPr>
            <a:xfrm>
              <a:off x="10524568" y="2934906"/>
              <a:ext cx="27947" cy="27947"/>
            </a:xfrm>
            <a:custGeom>
              <a:avLst/>
              <a:gdLst>
                <a:gd name="connsiteX0" fmla="*/ 22358 w 27946"/>
                <a:gd name="connsiteY0" fmla="*/ 44715 h 27946"/>
                <a:gd name="connsiteX1" fmla="*/ 0 w 27946"/>
                <a:gd name="connsiteY1" fmla="*/ 22357 h 27946"/>
                <a:gd name="connsiteX2" fmla="*/ 22358 w 27946"/>
                <a:gd name="connsiteY2" fmla="*/ 0 h 27946"/>
                <a:gd name="connsiteX3" fmla="*/ 44715 w 27946"/>
                <a:gd name="connsiteY3" fmla="*/ 22357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7"/>
                  </a:cubicBezTo>
                  <a:cubicBezTo>
                    <a:pt x="0" y="8384"/>
                    <a:pt x="11179" y="0"/>
                    <a:pt x="22358" y="0"/>
                  </a:cubicBezTo>
                  <a:cubicBezTo>
                    <a:pt x="36331" y="0"/>
                    <a:pt x="44715" y="11179"/>
                    <a:pt x="44715" y="22357"/>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142" name="Forma libre: forma 141">
              <a:extLst>
                <a:ext uri="{FF2B5EF4-FFF2-40B4-BE49-F238E27FC236}">
                  <a16:creationId xmlns:a16="http://schemas.microsoft.com/office/drawing/2014/main" id="{C1E7C372-7E97-4946-9AC9-DACD19D8C253}"/>
                </a:ext>
              </a:extLst>
            </p:cNvPr>
            <p:cNvSpPr/>
            <p:nvPr/>
          </p:nvSpPr>
          <p:spPr>
            <a:xfrm>
              <a:off x="10303788" y="2915343"/>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9563" y="78251"/>
                    <a:pt x="0" y="61483"/>
                    <a:pt x="0" y="39126"/>
                  </a:cubicBezTo>
                  <a:cubicBezTo>
                    <a:pt x="0" y="19563"/>
                    <a:pt x="16768" y="0"/>
                    <a:pt x="39125" y="0"/>
                  </a:cubicBezTo>
                  <a:cubicBezTo>
                    <a:pt x="58688" y="0"/>
                    <a:pt x="78251" y="16768"/>
                    <a:pt x="78251" y="39126"/>
                  </a:cubicBezTo>
                  <a:cubicBezTo>
                    <a:pt x="78251" y="61483"/>
                    <a:pt x="61483" y="78251"/>
                    <a:pt x="39125" y="78251"/>
                  </a:cubicBezTo>
                  <a:close/>
                </a:path>
              </a:pathLst>
            </a:custGeom>
            <a:grpFill/>
            <a:ln w="27890" cap="flat">
              <a:noFill/>
              <a:prstDash val="solid"/>
              <a:miter/>
            </a:ln>
          </p:spPr>
          <p:txBody>
            <a:bodyPr rtlCol="0" anchor="ctr"/>
            <a:lstStyle/>
            <a:p>
              <a:endParaRPr lang="es-ES"/>
            </a:p>
          </p:txBody>
        </p:sp>
        <p:sp>
          <p:nvSpPr>
            <p:cNvPr id="143" name="Forma libre: forma 142">
              <a:extLst>
                <a:ext uri="{FF2B5EF4-FFF2-40B4-BE49-F238E27FC236}">
                  <a16:creationId xmlns:a16="http://schemas.microsoft.com/office/drawing/2014/main" id="{5C6ED46A-6C17-4856-90F6-C855D0E81D89}"/>
                </a:ext>
              </a:extLst>
            </p:cNvPr>
            <p:cNvSpPr/>
            <p:nvPr/>
          </p:nvSpPr>
          <p:spPr>
            <a:xfrm>
              <a:off x="10091391" y="2906959"/>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144" name="Forma libre: forma 143">
              <a:extLst>
                <a:ext uri="{FF2B5EF4-FFF2-40B4-BE49-F238E27FC236}">
                  <a16:creationId xmlns:a16="http://schemas.microsoft.com/office/drawing/2014/main" id="{D04AB841-9A73-45AD-8258-440F5EDDE744}"/>
                </a:ext>
              </a:extLst>
            </p:cNvPr>
            <p:cNvSpPr/>
            <p:nvPr/>
          </p:nvSpPr>
          <p:spPr>
            <a:xfrm>
              <a:off x="9876201" y="289578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45" name="Forma libre: forma 144">
              <a:extLst>
                <a:ext uri="{FF2B5EF4-FFF2-40B4-BE49-F238E27FC236}">
                  <a16:creationId xmlns:a16="http://schemas.microsoft.com/office/drawing/2014/main" id="{E33E7ADF-964C-4615-8ADA-BDC60C48BB61}"/>
                </a:ext>
              </a:extLst>
            </p:cNvPr>
            <p:cNvSpPr/>
            <p:nvPr/>
          </p:nvSpPr>
          <p:spPr>
            <a:xfrm>
              <a:off x="9661010" y="2881807"/>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4582"/>
                    <a:pt x="111787" y="145324"/>
                    <a:pt x="72662" y="145324"/>
                  </a:cubicBezTo>
                  <a:close/>
                </a:path>
              </a:pathLst>
            </a:custGeom>
            <a:grpFill/>
            <a:ln w="27890" cap="flat">
              <a:noFill/>
              <a:prstDash val="solid"/>
              <a:miter/>
            </a:ln>
          </p:spPr>
          <p:txBody>
            <a:bodyPr rtlCol="0" anchor="ctr"/>
            <a:lstStyle/>
            <a:p>
              <a:endParaRPr lang="es-ES"/>
            </a:p>
          </p:txBody>
        </p:sp>
        <p:sp>
          <p:nvSpPr>
            <p:cNvPr id="146" name="Forma libre: forma 145">
              <a:extLst>
                <a:ext uri="{FF2B5EF4-FFF2-40B4-BE49-F238E27FC236}">
                  <a16:creationId xmlns:a16="http://schemas.microsoft.com/office/drawing/2014/main" id="{1EEFD81C-A2F5-46D2-B258-B2044846E2D7}"/>
                </a:ext>
              </a:extLst>
            </p:cNvPr>
            <p:cNvSpPr/>
            <p:nvPr/>
          </p:nvSpPr>
          <p:spPr>
            <a:xfrm>
              <a:off x="9448614" y="2873423"/>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8556"/>
                    <a:pt x="125761" y="162092"/>
                    <a:pt x="81046" y="162092"/>
                  </a:cubicBezTo>
                  <a:close/>
                </a:path>
              </a:pathLst>
            </a:custGeom>
            <a:grpFill/>
            <a:ln w="27890" cap="flat">
              <a:noFill/>
              <a:prstDash val="solid"/>
              <a:miter/>
            </a:ln>
          </p:spPr>
          <p:txBody>
            <a:bodyPr rtlCol="0" anchor="ctr"/>
            <a:lstStyle/>
            <a:p>
              <a:endParaRPr lang="es-ES"/>
            </a:p>
          </p:txBody>
        </p:sp>
        <p:sp>
          <p:nvSpPr>
            <p:cNvPr id="147" name="Forma libre: forma 146">
              <a:extLst>
                <a:ext uri="{FF2B5EF4-FFF2-40B4-BE49-F238E27FC236}">
                  <a16:creationId xmlns:a16="http://schemas.microsoft.com/office/drawing/2014/main" id="{E7FC47F1-A8B1-4296-B743-187AE14925A3}"/>
                </a:ext>
              </a:extLst>
            </p:cNvPr>
            <p:cNvSpPr/>
            <p:nvPr/>
          </p:nvSpPr>
          <p:spPr>
            <a:xfrm>
              <a:off x="9239012" y="2867833"/>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1" y="39126"/>
                    <a:pt x="173271" y="86635"/>
                  </a:cubicBezTo>
                  <a:cubicBezTo>
                    <a:pt x="173271" y="136940"/>
                    <a:pt x="134145" y="173270"/>
                    <a:pt x="86635" y="173270"/>
                  </a:cubicBezTo>
                  <a:close/>
                </a:path>
              </a:pathLst>
            </a:custGeom>
            <a:grpFill/>
            <a:ln w="27890" cap="flat">
              <a:noFill/>
              <a:prstDash val="solid"/>
              <a:miter/>
            </a:ln>
          </p:spPr>
          <p:txBody>
            <a:bodyPr rtlCol="0" anchor="ctr"/>
            <a:lstStyle/>
            <a:p>
              <a:endParaRPr lang="es-ES"/>
            </a:p>
          </p:txBody>
        </p:sp>
        <p:sp>
          <p:nvSpPr>
            <p:cNvPr id="148" name="Forma libre: forma 147">
              <a:extLst>
                <a:ext uri="{FF2B5EF4-FFF2-40B4-BE49-F238E27FC236}">
                  <a16:creationId xmlns:a16="http://schemas.microsoft.com/office/drawing/2014/main" id="{710CB4C4-378E-49F3-9C6F-FBA6A11905CA}"/>
                </a:ext>
              </a:extLst>
            </p:cNvPr>
            <p:cNvSpPr/>
            <p:nvPr/>
          </p:nvSpPr>
          <p:spPr>
            <a:xfrm>
              <a:off x="9032206" y="2867833"/>
              <a:ext cx="167681" cy="167681"/>
            </a:xfrm>
            <a:custGeom>
              <a:avLst/>
              <a:gdLst>
                <a:gd name="connsiteX0" fmla="*/ 89430 w 167681"/>
                <a:gd name="connsiteY0" fmla="*/ 176065 h 167681"/>
                <a:gd name="connsiteX1" fmla="*/ 0 w 167681"/>
                <a:gd name="connsiteY1" fmla="*/ 89430 h 167681"/>
                <a:gd name="connsiteX2" fmla="*/ 89430 w 167681"/>
                <a:gd name="connsiteY2" fmla="*/ 0 h 167681"/>
                <a:gd name="connsiteX3" fmla="*/ 176065 w 167681"/>
                <a:gd name="connsiteY3" fmla="*/ 89430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9430"/>
                  </a:cubicBezTo>
                  <a:cubicBezTo>
                    <a:pt x="0" y="41920"/>
                    <a:pt x="39125" y="0"/>
                    <a:pt x="89430" y="0"/>
                  </a:cubicBezTo>
                  <a:cubicBezTo>
                    <a:pt x="136939" y="0"/>
                    <a:pt x="176065" y="39126"/>
                    <a:pt x="176065" y="89430"/>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149" name="Forma libre: forma 148">
              <a:extLst>
                <a:ext uri="{FF2B5EF4-FFF2-40B4-BE49-F238E27FC236}">
                  <a16:creationId xmlns:a16="http://schemas.microsoft.com/office/drawing/2014/main" id="{10409CE9-88CB-4B98-8789-15609CE75C6D}"/>
                </a:ext>
              </a:extLst>
            </p:cNvPr>
            <p:cNvSpPr/>
            <p:nvPr/>
          </p:nvSpPr>
          <p:spPr>
            <a:xfrm>
              <a:off x="8833783" y="2870628"/>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150" name="Forma libre: forma 149">
              <a:extLst>
                <a:ext uri="{FF2B5EF4-FFF2-40B4-BE49-F238E27FC236}">
                  <a16:creationId xmlns:a16="http://schemas.microsoft.com/office/drawing/2014/main" id="{97691B50-527D-4B79-832D-CCD23BE27B69}"/>
                </a:ext>
              </a:extLst>
            </p:cNvPr>
            <p:cNvSpPr/>
            <p:nvPr/>
          </p:nvSpPr>
          <p:spPr>
            <a:xfrm>
              <a:off x="8632566" y="287062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7681" y="131350"/>
                    <a:pt x="128555" y="167681"/>
                    <a:pt x="83841" y="167681"/>
                  </a:cubicBezTo>
                  <a:close/>
                </a:path>
              </a:pathLst>
            </a:custGeom>
            <a:grpFill/>
            <a:ln w="27890" cap="flat">
              <a:noFill/>
              <a:prstDash val="solid"/>
              <a:miter/>
            </a:ln>
          </p:spPr>
          <p:txBody>
            <a:bodyPr rtlCol="0" anchor="ctr"/>
            <a:lstStyle/>
            <a:p>
              <a:endParaRPr lang="es-ES"/>
            </a:p>
          </p:txBody>
        </p:sp>
        <p:sp>
          <p:nvSpPr>
            <p:cNvPr id="151" name="Forma libre: forma 150">
              <a:extLst>
                <a:ext uri="{FF2B5EF4-FFF2-40B4-BE49-F238E27FC236}">
                  <a16:creationId xmlns:a16="http://schemas.microsoft.com/office/drawing/2014/main" id="{023B9FBD-77B1-4CCC-BDAD-76658D344E64}"/>
                </a:ext>
              </a:extLst>
            </p:cNvPr>
            <p:cNvSpPr/>
            <p:nvPr/>
          </p:nvSpPr>
          <p:spPr>
            <a:xfrm>
              <a:off x="8436938" y="2881807"/>
              <a:ext cx="139734" cy="139734"/>
            </a:xfrm>
            <a:custGeom>
              <a:avLst/>
              <a:gdLst>
                <a:gd name="connsiteX0" fmla="*/ 75457 w 139734"/>
                <a:gd name="connsiteY0" fmla="*/ 150913 h 139734"/>
                <a:gd name="connsiteX1" fmla="*/ 0 w 139734"/>
                <a:gd name="connsiteY1" fmla="*/ 75456 h 139734"/>
                <a:gd name="connsiteX2" fmla="*/ 75457 w 139734"/>
                <a:gd name="connsiteY2" fmla="*/ 0 h 139734"/>
                <a:gd name="connsiteX3" fmla="*/ 150913 w 139734"/>
                <a:gd name="connsiteY3" fmla="*/ 75456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6"/>
                  </a:cubicBezTo>
                  <a:cubicBezTo>
                    <a:pt x="0" y="33536"/>
                    <a:pt x="33536" y="0"/>
                    <a:pt x="75457" y="0"/>
                  </a:cubicBezTo>
                  <a:cubicBezTo>
                    <a:pt x="117377" y="0"/>
                    <a:pt x="150913" y="33536"/>
                    <a:pt x="150913" y="75456"/>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152" name="Forma libre: forma 151">
              <a:extLst>
                <a:ext uri="{FF2B5EF4-FFF2-40B4-BE49-F238E27FC236}">
                  <a16:creationId xmlns:a16="http://schemas.microsoft.com/office/drawing/2014/main" id="{199E91C6-3DFA-463C-A091-C8E95EAD87A1}"/>
                </a:ext>
              </a:extLst>
            </p:cNvPr>
            <p:cNvSpPr/>
            <p:nvPr/>
          </p:nvSpPr>
          <p:spPr>
            <a:xfrm>
              <a:off x="8241310" y="2887396"/>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4145" y="106198"/>
                    <a:pt x="103403" y="134145"/>
                    <a:pt x="67073" y="134145"/>
                  </a:cubicBezTo>
                  <a:close/>
                </a:path>
              </a:pathLst>
            </a:custGeom>
            <a:grpFill/>
            <a:ln w="27890" cap="flat">
              <a:noFill/>
              <a:prstDash val="solid"/>
              <a:miter/>
            </a:ln>
          </p:spPr>
          <p:txBody>
            <a:bodyPr rtlCol="0" anchor="ctr"/>
            <a:lstStyle/>
            <a:p>
              <a:endParaRPr lang="es-ES"/>
            </a:p>
          </p:txBody>
        </p:sp>
        <p:sp>
          <p:nvSpPr>
            <p:cNvPr id="153" name="Forma libre: forma 152">
              <a:extLst>
                <a:ext uri="{FF2B5EF4-FFF2-40B4-BE49-F238E27FC236}">
                  <a16:creationId xmlns:a16="http://schemas.microsoft.com/office/drawing/2014/main" id="{921B794C-43BF-4562-BAF8-58DC47290E01}"/>
                </a:ext>
              </a:extLst>
            </p:cNvPr>
            <p:cNvSpPr/>
            <p:nvPr/>
          </p:nvSpPr>
          <p:spPr>
            <a:xfrm>
              <a:off x="8048476" y="289857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54" name="Forma libre: forma 153">
              <a:extLst>
                <a:ext uri="{FF2B5EF4-FFF2-40B4-BE49-F238E27FC236}">
                  <a16:creationId xmlns:a16="http://schemas.microsoft.com/office/drawing/2014/main" id="{7C8C5735-8628-4C5A-A9CA-F1E05D1A7AED}"/>
                </a:ext>
              </a:extLst>
            </p:cNvPr>
            <p:cNvSpPr/>
            <p:nvPr/>
          </p:nvSpPr>
          <p:spPr>
            <a:xfrm>
              <a:off x="7861232" y="2915343"/>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155" name="Forma libre: forma 154">
              <a:extLst>
                <a:ext uri="{FF2B5EF4-FFF2-40B4-BE49-F238E27FC236}">
                  <a16:creationId xmlns:a16="http://schemas.microsoft.com/office/drawing/2014/main" id="{1064A327-FC65-4735-8767-ACA0D1046338}"/>
                </a:ext>
              </a:extLst>
            </p:cNvPr>
            <p:cNvSpPr/>
            <p:nvPr/>
          </p:nvSpPr>
          <p:spPr>
            <a:xfrm>
              <a:off x="7671194" y="2929316"/>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156" name="Forma libre: forma 155">
              <a:extLst>
                <a:ext uri="{FF2B5EF4-FFF2-40B4-BE49-F238E27FC236}">
                  <a16:creationId xmlns:a16="http://schemas.microsoft.com/office/drawing/2014/main" id="{4B110C3A-349B-4D5D-AD31-24DEB4F342AC}"/>
                </a:ext>
              </a:extLst>
            </p:cNvPr>
            <p:cNvSpPr/>
            <p:nvPr/>
          </p:nvSpPr>
          <p:spPr>
            <a:xfrm>
              <a:off x="7481155" y="294329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157" name="Forma libre: forma 156">
              <a:extLst>
                <a:ext uri="{FF2B5EF4-FFF2-40B4-BE49-F238E27FC236}">
                  <a16:creationId xmlns:a16="http://schemas.microsoft.com/office/drawing/2014/main" id="{A17C98CB-3F12-47BD-BFA4-92BF56E9C6E3}"/>
                </a:ext>
              </a:extLst>
            </p:cNvPr>
            <p:cNvSpPr/>
            <p:nvPr/>
          </p:nvSpPr>
          <p:spPr>
            <a:xfrm>
              <a:off x="10953707" y="3158481"/>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0"/>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158" name="Forma libre: forma 157">
              <a:extLst>
                <a:ext uri="{FF2B5EF4-FFF2-40B4-BE49-F238E27FC236}">
                  <a16:creationId xmlns:a16="http://schemas.microsoft.com/office/drawing/2014/main" id="{2CBD96D2-41A7-4B75-A9CA-82D3B2B2F7C1}"/>
                </a:ext>
              </a:extLst>
            </p:cNvPr>
            <p:cNvSpPr/>
            <p:nvPr/>
          </p:nvSpPr>
          <p:spPr>
            <a:xfrm>
              <a:off x="10734169" y="314450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159" name="Forma libre: forma 158">
              <a:extLst>
                <a:ext uri="{FF2B5EF4-FFF2-40B4-BE49-F238E27FC236}">
                  <a16:creationId xmlns:a16="http://schemas.microsoft.com/office/drawing/2014/main" id="{79E94488-B29B-4DAD-AE4E-4086A7B766B4}"/>
                </a:ext>
              </a:extLst>
            </p:cNvPr>
            <p:cNvSpPr/>
            <p:nvPr/>
          </p:nvSpPr>
          <p:spPr>
            <a:xfrm>
              <a:off x="10513389" y="3124944"/>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3099"/>
                    <a:pt x="53099" y="67073"/>
                    <a:pt x="33536" y="67073"/>
                  </a:cubicBezTo>
                  <a:close/>
                </a:path>
              </a:pathLst>
            </a:custGeom>
            <a:grpFill/>
            <a:ln w="27890" cap="flat">
              <a:noFill/>
              <a:prstDash val="solid"/>
              <a:miter/>
            </a:ln>
          </p:spPr>
          <p:txBody>
            <a:bodyPr rtlCol="0" anchor="ctr"/>
            <a:lstStyle/>
            <a:p>
              <a:endParaRPr lang="es-ES"/>
            </a:p>
          </p:txBody>
        </p:sp>
        <p:sp>
          <p:nvSpPr>
            <p:cNvPr id="160" name="Forma libre: forma 159">
              <a:extLst>
                <a:ext uri="{FF2B5EF4-FFF2-40B4-BE49-F238E27FC236}">
                  <a16:creationId xmlns:a16="http://schemas.microsoft.com/office/drawing/2014/main" id="{1BBA92FF-2EA0-4171-B2E9-61A570B67128}"/>
                </a:ext>
              </a:extLst>
            </p:cNvPr>
            <p:cNvSpPr/>
            <p:nvPr/>
          </p:nvSpPr>
          <p:spPr>
            <a:xfrm>
              <a:off x="10295403" y="3113766"/>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7"/>
                    <a:pt x="95019" y="47510"/>
                  </a:cubicBezTo>
                  <a:cubicBezTo>
                    <a:pt x="97814" y="72662"/>
                    <a:pt x="75456" y="95019"/>
                    <a:pt x="47510" y="95019"/>
                  </a:cubicBezTo>
                  <a:close/>
                </a:path>
              </a:pathLst>
            </a:custGeom>
            <a:grpFill/>
            <a:ln w="27890" cap="flat">
              <a:noFill/>
              <a:prstDash val="solid"/>
              <a:miter/>
            </a:ln>
          </p:spPr>
          <p:txBody>
            <a:bodyPr rtlCol="0" anchor="ctr"/>
            <a:lstStyle/>
            <a:p>
              <a:endParaRPr lang="es-ES"/>
            </a:p>
          </p:txBody>
        </p:sp>
        <p:sp>
          <p:nvSpPr>
            <p:cNvPr id="161" name="Forma libre: forma 160">
              <a:extLst>
                <a:ext uri="{FF2B5EF4-FFF2-40B4-BE49-F238E27FC236}">
                  <a16:creationId xmlns:a16="http://schemas.microsoft.com/office/drawing/2014/main" id="{65173F00-2BCA-4873-A05E-C305D42F5CE9}"/>
                </a:ext>
              </a:extLst>
            </p:cNvPr>
            <p:cNvSpPr/>
            <p:nvPr/>
          </p:nvSpPr>
          <p:spPr>
            <a:xfrm>
              <a:off x="10080213" y="3099792"/>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62" name="Forma libre: forma 161">
              <a:extLst>
                <a:ext uri="{FF2B5EF4-FFF2-40B4-BE49-F238E27FC236}">
                  <a16:creationId xmlns:a16="http://schemas.microsoft.com/office/drawing/2014/main" id="{670394BC-5B03-41AC-9597-B08D60FBC712}"/>
                </a:ext>
              </a:extLst>
            </p:cNvPr>
            <p:cNvSpPr/>
            <p:nvPr/>
          </p:nvSpPr>
          <p:spPr>
            <a:xfrm>
              <a:off x="9862227" y="3083024"/>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163" name="Forma libre: forma 162">
              <a:extLst>
                <a:ext uri="{FF2B5EF4-FFF2-40B4-BE49-F238E27FC236}">
                  <a16:creationId xmlns:a16="http://schemas.microsoft.com/office/drawing/2014/main" id="{363F9D24-9FE0-45FF-8AA8-414FC9056C55}"/>
                </a:ext>
              </a:extLst>
            </p:cNvPr>
            <p:cNvSpPr/>
            <p:nvPr/>
          </p:nvSpPr>
          <p:spPr>
            <a:xfrm>
              <a:off x="9647036" y="3074640"/>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3841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5" y="173271"/>
                    <a:pt x="0" y="134145"/>
                    <a:pt x="0" y="86635"/>
                  </a:cubicBezTo>
                  <a:cubicBezTo>
                    <a:pt x="0" y="39126"/>
                    <a:pt x="39125" y="0"/>
                    <a:pt x="86635" y="0"/>
                  </a:cubicBezTo>
                  <a:cubicBezTo>
                    <a:pt x="134145" y="0"/>
                    <a:pt x="173270" y="36331"/>
                    <a:pt x="173270" y="83841"/>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164" name="Forma libre: forma 163">
              <a:extLst>
                <a:ext uri="{FF2B5EF4-FFF2-40B4-BE49-F238E27FC236}">
                  <a16:creationId xmlns:a16="http://schemas.microsoft.com/office/drawing/2014/main" id="{555EBDDC-20E4-4C14-AD72-C75067BAA576}"/>
                </a:ext>
              </a:extLst>
            </p:cNvPr>
            <p:cNvSpPr/>
            <p:nvPr/>
          </p:nvSpPr>
          <p:spPr>
            <a:xfrm>
              <a:off x="9431846" y="3060667"/>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3708"/>
                    <a:pt x="150913" y="195628"/>
                    <a:pt x="97814" y="195628"/>
                  </a:cubicBezTo>
                  <a:close/>
                </a:path>
              </a:pathLst>
            </a:custGeom>
            <a:grpFill/>
            <a:ln w="27890" cap="flat">
              <a:noFill/>
              <a:prstDash val="solid"/>
              <a:miter/>
            </a:ln>
          </p:spPr>
          <p:txBody>
            <a:bodyPr rtlCol="0" anchor="ctr"/>
            <a:lstStyle/>
            <a:p>
              <a:endParaRPr lang="es-ES"/>
            </a:p>
          </p:txBody>
        </p:sp>
        <p:sp>
          <p:nvSpPr>
            <p:cNvPr id="165" name="Forma libre: forma 164">
              <a:extLst>
                <a:ext uri="{FF2B5EF4-FFF2-40B4-BE49-F238E27FC236}">
                  <a16:creationId xmlns:a16="http://schemas.microsoft.com/office/drawing/2014/main" id="{3EF59627-56F7-4D8C-BED1-793DB0898C3E}"/>
                </a:ext>
              </a:extLst>
            </p:cNvPr>
            <p:cNvSpPr/>
            <p:nvPr/>
          </p:nvSpPr>
          <p:spPr>
            <a:xfrm>
              <a:off x="9222244" y="3055077"/>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62092"/>
                    <a:pt x="162092" y="206807"/>
                    <a:pt x="103403" y="206807"/>
                  </a:cubicBezTo>
                  <a:close/>
                </a:path>
              </a:pathLst>
            </a:custGeom>
            <a:grpFill/>
            <a:ln w="27890" cap="flat">
              <a:noFill/>
              <a:prstDash val="solid"/>
              <a:miter/>
            </a:ln>
          </p:spPr>
          <p:txBody>
            <a:bodyPr rtlCol="0" anchor="ctr"/>
            <a:lstStyle/>
            <a:p>
              <a:endParaRPr lang="es-ES"/>
            </a:p>
          </p:txBody>
        </p:sp>
        <p:sp>
          <p:nvSpPr>
            <p:cNvPr id="166" name="Forma libre: forma 165">
              <a:extLst>
                <a:ext uri="{FF2B5EF4-FFF2-40B4-BE49-F238E27FC236}">
                  <a16:creationId xmlns:a16="http://schemas.microsoft.com/office/drawing/2014/main" id="{13ABE4D1-65C9-44D0-AC4C-D9C99D21AE12}"/>
                </a:ext>
              </a:extLst>
            </p:cNvPr>
            <p:cNvSpPr/>
            <p:nvPr/>
          </p:nvSpPr>
          <p:spPr>
            <a:xfrm>
              <a:off x="9015437" y="3052283"/>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6"/>
                    <a:pt x="0" y="106198"/>
                  </a:cubicBezTo>
                  <a:cubicBezTo>
                    <a:pt x="0" y="47510"/>
                    <a:pt x="47510" y="0"/>
                    <a:pt x="106198" y="0"/>
                  </a:cubicBezTo>
                  <a:cubicBezTo>
                    <a:pt x="164887" y="0"/>
                    <a:pt x="212396" y="47510"/>
                    <a:pt x="212396" y="106198"/>
                  </a:cubicBezTo>
                  <a:cubicBezTo>
                    <a:pt x="212396" y="164886"/>
                    <a:pt x="164887" y="212396"/>
                    <a:pt x="106198" y="212396"/>
                  </a:cubicBezTo>
                  <a:close/>
                </a:path>
              </a:pathLst>
            </a:custGeom>
            <a:grpFill/>
            <a:ln w="27890" cap="flat">
              <a:noFill/>
              <a:prstDash val="solid"/>
              <a:miter/>
            </a:ln>
          </p:spPr>
          <p:txBody>
            <a:bodyPr rtlCol="0" anchor="ctr"/>
            <a:lstStyle/>
            <a:p>
              <a:endParaRPr lang="es-ES"/>
            </a:p>
          </p:txBody>
        </p:sp>
        <p:sp>
          <p:nvSpPr>
            <p:cNvPr id="167" name="Forma libre: forma 166">
              <a:extLst>
                <a:ext uri="{FF2B5EF4-FFF2-40B4-BE49-F238E27FC236}">
                  <a16:creationId xmlns:a16="http://schemas.microsoft.com/office/drawing/2014/main" id="{AC3655A0-12D8-4F40-B717-EF37355B3892}"/>
                </a:ext>
              </a:extLst>
            </p:cNvPr>
            <p:cNvSpPr/>
            <p:nvPr/>
          </p:nvSpPr>
          <p:spPr>
            <a:xfrm>
              <a:off x="8817015" y="305787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168" name="Forma libre: forma 167">
              <a:extLst>
                <a:ext uri="{FF2B5EF4-FFF2-40B4-BE49-F238E27FC236}">
                  <a16:creationId xmlns:a16="http://schemas.microsoft.com/office/drawing/2014/main" id="{58D5FC3A-7B4F-44B4-A768-4791FDB90336}"/>
                </a:ext>
              </a:extLst>
            </p:cNvPr>
            <p:cNvSpPr/>
            <p:nvPr/>
          </p:nvSpPr>
          <p:spPr>
            <a:xfrm>
              <a:off x="8615797" y="3057872"/>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169" name="Forma libre: forma 168">
              <a:extLst>
                <a:ext uri="{FF2B5EF4-FFF2-40B4-BE49-F238E27FC236}">
                  <a16:creationId xmlns:a16="http://schemas.microsoft.com/office/drawing/2014/main" id="{75D9A012-AABF-4113-8801-9E7675C38A6F}"/>
                </a:ext>
              </a:extLst>
            </p:cNvPr>
            <p:cNvSpPr/>
            <p:nvPr/>
          </p:nvSpPr>
          <p:spPr>
            <a:xfrm>
              <a:off x="8420169" y="306625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170" name="Forma libre: forma 169">
              <a:extLst>
                <a:ext uri="{FF2B5EF4-FFF2-40B4-BE49-F238E27FC236}">
                  <a16:creationId xmlns:a16="http://schemas.microsoft.com/office/drawing/2014/main" id="{0ACEB2FB-B536-4C64-BD7E-B65E43B29072}"/>
                </a:ext>
              </a:extLst>
            </p:cNvPr>
            <p:cNvSpPr/>
            <p:nvPr/>
          </p:nvSpPr>
          <p:spPr>
            <a:xfrm>
              <a:off x="8230131" y="3083024"/>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1"/>
                    <a:pt x="0" y="78251"/>
                  </a:cubicBezTo>
                  <a:cubicBezTo>
                    <a:pt x="0" y="33536"/>
                    <a:pt x="36331" y="0"/>
                    <a:pt x="78251" y="0"/>
                  </a:cubicBezTo>
                  <a:cubicBezTo>
                    <a:pt x="122966" y="0"/>
                    <a:pt x="156502" y="36331"/>
                    <a:pt x="156502" y="78251"/>
                  </a:cubicBezTo>
                  <a:cubicBezTo>
                    <a:pt x="159297" y="120171"/>
                    <a:pt x="122966" y="156502"/>
                    <a:pt x="78251" y="156502"/>
                  </a:cubicBezTo>
                  <a:close/>
                </a:path>
              </a:pathLst>
            </a:custGeom>
            <a:grpFill/>
            <a:ln w="27890" cap="flat">
              <a:noFill/>
              <a:prstDash val="solid"/>
              <a:miter/>
            </a:ln>
          </p:spPr>
          <p:txBody>
            <a:bodyPr rtlCol="0" anchor="ctr"/>
            <a:lstStyle/>
            <a:p>
              <a:endParaRPr lang="es-ES"/>
            </a:p>
          </p:txBody>
        </p:sp>
        <p:sp>
          <p:nvSpPr>
            <p:cNvPr id="171" name="Forma libre: forma 170">
              <a:extLst>
                <a:ext uri="{FF2B5EF4-FFF2-40B4-BE49-F238E27FC236}">
                  <a16:creationId xmlns:a16="http://schemas.microsoft.com/office/drawing/2014/main" id="{826B17A9-E32C-47AF-9860-9E756CAF8D89}"/>
                </a:ext>
              </a:extLst>
            </p:cNvPr>
            <p:cNvSpPr/>
            <p:nvPr/>
          </p:nvSpPr>
          <p:spPr>
            <a:xfrm>
              <a:off x="8037298" y="3091408"/>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6198"/>
                    <a:pt x="106198" y="134145"/>
                    <a:pt x="67072" y="134145"/>
                  </a:cubicBezTo>
                  <a:close/>
                </a:path>
              </a:pathLst>
            </a:custGeom>
            <a:grpFill/>
            <a:ln w="27890" cap="flat">
              <a:noFill/>
              <a:prstDash val="solid"/>
              <a:miter/>
            </a:ln>
          </p:spPr>
          <p:txBody>
            <a:bodyPr rtlCol="0" anchor="ctr"/>
            <a:lstStyle/>
            <a:p>
              <a:endParaRPr lang="es-ES"/>
            </a:p>
          </p:txBody>
        </p:sp>
        <p:sp>
          <p:nvSpPr>
            <p:cNvPr id="172" name="Forma libre: forma 171">
              <a:extLst>
                <a:ext uri="{FF2B5EF4-FFF2-40B4-BE49-F238E27FC236}">
                  <a16:creationId xmlns:a16="http://schemas.microsoft.com/office/drawing/2014/main" id="{B346EFA8-5954-42EC-BE90-4C45E200A8EF}"/>
                </a:ext>
              </a:extLst>
            </p:cNvPr>
            <p:cNvSpPr/>
            <p:nvPr/>
          </p:nvSpPr>
          <p:spPr>
            <a:xfrm>
              <a:off x="7850054" y="3105382"/>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8"/>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173" name="Forma libre: forma 172">
              <a:extLst>
                <a:ext uri="{FF2B5EF4-FFF2-40B4-BE49-F238E27FC236}">
                  <a16:creationId xmlns:a16="http://schemas.microsoft.com/office/drawing/2014/main" id="{4E394CC0-A0A2-4ACA-A0B5-76C9EC53934B}"/>
                </a:ext>
              </a:extLst>
            </p:cNvPr>
            <p:cNvSpPr/>
            <p:nvPr/>
          </p:nvSpPr>
          <p:spPr>
            <a:xfrm>
              <a:off x="7660015" y="311935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5456" y="61483"/>
                    <a:pt x="58688" y="78251"/>
                    <a:pt x="39126" y="78251"/>
                  </a:cubicBezTo>
                  <a:close/>
                </a:path>
              </a:pathLst>
            </a:custGeom>
            <a:grpFill/>
            <a:ln w="27890" cap="flat">
              <a:noFill/>
              <a:prstDash val="solid"/>
              <a:miter/>
            </a:ln>
          </p:spPr>
          <p:txBody>
            <a:bodyPr rtlCol="0" anchor="ctr"/>
            <a:lstStyle/>
            <a:p>
              <a:endParaRPr lang="es-ES"/>
            </a:p>
          </p:txBody>
        </p:sp>
        <p:sp>
          <p:nvSpPr>
            <p:cNvPr id="174" name="Forma libre: forma 173">
              <a:extLst>
                <a:ext uri="{FF2B5EF4-FFF2-40B4-BE49-F238E27FC236}">
                  <a16:creationId xmlns:a16="http://schemas.microsoft.com/office/drawing/2014/main" id="{9E812003-333C-4A0F-8F45-BAC2F2A95C04}"/>
                </a:ext>
              </a:extLst>
            </p:cNvPr>
            <p:cNvSpPr/>
            <p:nvPr/>
          </p:nvSpPr>
          <p:spPr>
            <a:xfrm>
              <a:off x="7472771" y="3138918"/>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4715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3536" y="0"/>
                    <a:pt x="44715" y="11179"/>
                    <a:pt x="44715" y="22357"/>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175" name="Forma libre: forma 174">
              <a:extLst>
                <a:ext uri="{FF2B5EF4-FFF2-40B4-BE49-F238E27FC236}">
                  <a16:creationId xmlns:a16="http://schemas.microsoft.com/office/drawing/2014/main" id="{B0AF71FD-3C76-43AA-8284-1B0D760F9BE8}"/>
                </a:ext>
              </a:extLst>
            </p:cNvPr>
            <p:cNvSpPr/>
            <p:nvPr/>
          </p:nvSpPr>
          <p:spPr>
            <a:xfrm>
              <a:off x="7285527" y="3155686"/>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176" name="Forma libre: forma 175">
              <a:extLst>
                <a:ext uri="{FF2B5EF4-FFF2-40B4-BE49-F238E27FC236}">
                  <a16:creationId xmlns:a16="http://schemas.microsoft.com/office/drawing/2014/main" id="{1F2FC7F7-C53A-49CC-927E-44BCDD59E717}"/>
                </a:ext>
              </a:extLst>
            </p:cNvPr>
            <p:cNvSpPr/>
            <p:nvPr/>
          </p:nvSpPr>
          <p:spPr>
            <a:xfrm>
              <a:off x="10946565" y="335410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4" y="16768"/>
                    <a:pt x="0" y="13973"/>
                    <a:pt x="0" y="8384"/>
                  </a:cubicBezTo>
                  <a:cubicBezTo>
                    <a:pt x="0" y="2795"/>
                    <a:pt x="2794"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177" name="Forma libre: forma 176">
              <a:extLst>
                <a:ext uri="{FF2B5EF4-FFF2-40B4-BE49-F238E27FC236}">
                  <a16:creationId xmlns:a16="http://schemas.microsoft.com/office/drawing/2014/main" id="{3B6168DA-46E2-4013-AF60-CA20D1A98ECF}"/>
                </a:ext>
              </a:extLst>
            </p:cNvPr>
            <p:cNvSpPr/>
            <p:nvPr/>
          </p:nvSpPr>
          <p:spPr>
            <a:xfrm>
              <a:off x="10725785" y="3337341"/>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178" name="Forma libre: forma 177">
              <a:extLst>
                <a:ext uri="{FF2B5EF4-FFF2-40B4-BE49-F238E27FC236}">
                  <a16:creationId xmlns:a16="http://schemas.microsoft.com/office/drawing/2014/main" id="{F26DD405-8530-4FF0-AD9B-09FA9471095C}"/>
                </a:ext>
              </a:extLst>
            </p:cNvPr>
            <p:cNvSpPr/>
            <p:nvPr/>
          </p:nvSpPr>
          <p:spPr>
            <a:xfrm>
              <a:off x="10505005" y="332057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79" name="Forma libre: forma 178">
              <a:extLst>
                <a:ext uri="{FF2B5EF4-FFF2-40B4-BE49-F238E27FC236}">
                  <a16:creationId xmlns:a16="http://schemas.microsoft.com/office/drawing/2014/main" id="{CBA8F5B5-2A57-48CA-A02E-D6D6CA9F0739}"/>
                </a:ext>
              </a:extLst>
            </p:cNvPr>
            <p:cNvSpPr/>
            <p:nvPr/>
          </p:nvSpPr>
          <p:spPr>
            <a:xfrm>
              <a:off x="10287019" y="330939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180" name="Forma libre: forma 179">
              <a:extLst>
                <a:ext uri="{FF2B5EF4-FFF2-40B4-BE49-F238E27FC236}">
                  <a16:creationId xmlns:a16="http://schemas.microsoft.com/office/drawing/2014/main" id="{6797FD20-A160-4DD9-B1D6-5FAF713ED387}"/>
                </a:ext>
              </a:extLst>
            </p:cNvPr>
            <p:cNvSpPr/>
            <p:nvPr/>
          </p:nvSpPr>
          <p:spPr>
            <a:xfrm>
              <a:off x="10069034" y="3289831"/>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1787"/>
                    <a:pt x="111787" y="145324"/>
                    <a:pt x="72662" y="145324"/>
                  </a:cubicBezTo>
                  <a:close/>
                </a:path>
              </a:pathLst>
            </a:custGeom>
            <a:grpFill/>
            <a:ln w="27890" cap="flat">
              <a:noFill/>
              <a:prstDash val="solid"/>
              <a:miter/>
            </a:ln>
          </p:spPr>
          <p:txBody>
            <a:bodyPr rtlCol="0" anchor="ctr"/>
            <a:lstStyle/>
            <a:p>
              <a:endParaRPr lang="es-ES"/>
            </a:p>
          </p:txBody>
        </p:sp>
        <p:sp>
          <p:nvSpPr>
            <p:cNvPr id="181" name="Forma libre: forma 180">
              <a:extLst>
                <a:ext uri="{FF2B5EF4-FFF2-40B4-BE49-F238E27FC236}">
                  <a16:creationId xmlns:a16="http://schemas.microsoft.com/office/drawing/2014/main" id="{21D010DF-E3C1-4AE0-83B3-D7F448A4AA3D}"/>
                </a:ext>
              </a:extLst>
            </p:cNvPr>
            <p:cNvSpPr/>
            <p:nvPr/>
          </p:nvSpPr>
          <p:spPr>
            <a:xfrm>
              <a:off x="9851048" y="327865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182" name="Forma libre: forma 181">
              <a:extLst>
                <a:ext uri="{FF2B5EF4-FFF2-40B4-BE49-F238E27FC236}">
                  <a16:creationId xmlns:a16="http://schemas.microsoft.com/office/drawing/2014/main" id="{10A1B3D7-B152-4D0E-9AA2-F109307A18C1}"/>
                </a:ext>
              </a:extLst>
            </p:cNvPr>
            <p:cNvSpPr/>
            <p:nvPr/>
          </p:nvSpPr>
          <p:spPr>
            <a:xfrm>
              <a:off x="9633063" y="3261884"/>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201217" y="156502"/>
                    <a:pt x="156502" y="201217"/>
                    <a:pt x="100609" y="201217"/>
                  </a:cubicBezTo>
                  <a:close/>
                </a:path>
              </a:pathLst>
            </a:custGeom>
            <a:grpFill/>
            <a:ln w="27890" cap="flat">
              <a:noFill/>
              <a:prstDash val="solid"/>
              <a:miter/>
            </a:ln>
          </p:spPr>
          <p:txBody>
            <a:bodyPr rtlCol="0" anchor="ctr"/>
            <a:lstStyle/>
            <a:p>
              <a:endParaRPr lang="es-ES"/>
            </a:p>
          </p:txBody>
        </p:sp>
        <p:sp>
          <p:nvSpPr>
            <p:cNvPr id="183" name="Forma libre: forma 182">
              <a:extLst>
                <a:ext uri="{FF2B5EF4-FFF2-40B4-BE49-F238E27FC236}">
                  <a16:creationId xmlns:a16="http://schemas.microsoft.com/office/drawing/2014/main" id="{5EAA20C4-A5A7-49D6-A0BD-62BAB2D58095}"/>
                </a:ext>
              </a:extLst>
            </p:cNvPr>
            <p:cNvSpPr/>
            <p:nvPr/>
          </p:nvSpPr>
          <p:spPr>
            <a:xfrm>
              <a:off x="9417872" y="325070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1" y="0"/>
                    <a:pt x="223575" y="50304"/>
                    <a:pt x="223575" y="111787"/>
                  </a:cubicBezTo>
                  <a:cubicBezTo>
                    <a:pt x="223575" y="173271"/>
                    <a:pt x="173271" y="223575"/>
                    <a:pt x="111787" y="223575"/>
                  </a:cubicBezTo>
                  <a:close/>
                </a:path>
              </a:pathLst>
            </a:custGeom>
            <a:grpFill/>
            <a:ln w="27890" cap="flat">
              <a:noFill/>
              <a:prstDash val="solid"/>
              <a:miter/>
            </a:ln>
          </p:spPr>
          <p:txBody>
            <a:bodyPr rtlCol="0" anchor="ctr"/>
            <a:lstStyle/>
            <a:p>
              <a:endParaRPr lang="es-ES"/>
            </a:p>
          </p:txBody>
        </p:sp>
        <p:sp>
          <p:nvSpPr>
            <p:cNvPr id="184" name="Forma libre: forma 183">
              <a:extLst>
                <a:ext uri="{FF2B5EF4-FFF2-40B4-BE49-F238E27FC236}">
                  <a16:creationId xmlns:a16="http://schemas.microsoft.com/office/drawing/2014/main" id="{D187E47A-62E8-4E19-9974-160116501EC9}"/>
                </a:ext>
              </a:extLst>
            </p:cNvPr>
            <p:cNvSpPr/>
            <p:nvPr/>
          </p:nvSpPr>
          <p:spPr>
            <a:xfrm>
              <a:off x="9205476" y="3242321"/>
              <a:ext cx="223575" cy="223575"/>
            </a:xfrm>
            <a:custGeom>
              <a:avLst/>
              <a:gdLst>
                <a:gd name="connsiteX0" fmla="*/ 120172 w 223574"/>
                <a:gd name="connsiteY0" fmla="*/ 240343 h 223574"/>
                <a:gd name="connsiteX1" fmla="*/ 0 w 223574"/>
                <a:gd name="connsiteY1" fmla="*/ 120171 h 223574"/>
                <a:gd name="connsiteX2" fmla="*/ 120172 w 223574"/>
                <a:gd name="connsiteY2" fmla="*/ 0 h 223574"/>
                <a:gd name="connsiteX3" fmla="*/ 240343 w 223574"/>
                <a:gd name="connsiteY3" fmla="*/ 120171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1"/>
                  </a:cubicBezTo>
                  <a:cubicBezTo>
                    <a:pt x="0" y="53099"/>
                    <a:pt x="53099" y="0"/>
                    <a:pt x="120172" y="0"/>
                  </a:cubicBezTo>
                  <a:cubicBezTo>
                    <a:pt x="187244" y="0"/>
                    <a:pt x="240343" y="53099"/>
                    <a:pt x="240343" y="120171"/>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185" name="Forma libre: forma 184">
              <a:extLst>
                <a:ext uri="{FF2B5EF4-FFF2-40B4-BE49-F238E27FC236}">
                  <a16:creationId xmlns:a16="http://schemas.microsoft.com/office/drawing/2014/main" id="{093F8071-7375-4A43-9D88-7FD42AF2448D}"/>
                </a:ext>
              </a:extLst>
            </p:cNvPr>
            <p:cNvSpPr/>
            <p:nvPr/>
          </p:nvSpPr>
          <p:spPr>
            <a:xfrm>
              <a:off x="8998669"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8727" y="192833"/>
                    <a:pt x="192833" y="245932"/>
                    <a:pt x="122966" y="245932"/>
                  </a:cubicBezTo>
                  <a:close/>
                </a:path>
              </a:pathLst>
            </a:custGeom>
            <a:grpFill/>
            <a:ln w="27890" cap="flat">
              <a:noFill/>
              <a:prstDash val="solid"/>
              <a:miter/>
            </a:ln>
          </p:spPr>
          <p:txBody>
            <a:bodyPr rtlCol="0" anchor="ctr"/>
            <a:lstStyle/>
            <a:p>
              <a:endParaRPr lang="es-ES"/>
            </a:p>
          </p:txBody>
        </p:sp>
        <p:sp>
          <p:nvSpPr>
            <p:cNvPr id="186" name="Forma libre: forma 185">
              <a:extLst>
                <a:ext uri="{FF2B5EF4-FFF2-40B4-BE49-F238E27FC236}">
                  <a16:creationId xmlns:a16="http://schemas.microsoft.com/office/drawing/2014/main" id="{CA306CC2-6901-46DD-BA72-9F6C6F83EBBA}"/>
                </a:ext>
              </a:extLst>
            </p:cNvPr>
            <p:cNvSpPr/>
            <p:nvPr/>
          </p:nvSpPr>
          <p:spPr>
            <a:xfrm>
              <a:off x="8797452"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3138" y="190039"/>
                    <a:pt x="190039" y="245932"/>
                    <a:pt x="122966" y="245932"/>
                  </a:cubicBezTo>
                  <a:close/>
                </a:path>
              </a:pathLst>
            </a:custGeom>
            <a:grpFill/>
            <a:ln w="27890" cap="flat">
              <a:noFill/>
              <a:prstDash val="solid"/>
              <a:miter/>
            </a:ln>
          </p:spPr>
          <p:txBody>
            <a:bodyPr rtlCol="0" anchor="ctr"/>
            <a:lstStyle/>
            <a:p>
              <a:endParaRPr lang="es-ES"/>
            </a:p>
          </p:txBody>
        </p:sp>
        <p:sp>
          <p:nvSpPr>
            <p:cNvPr id="187" name="Forma libre: forma 186">
              <a:extLst>
                <a:ext uri="{FF2B5EF4-FFF2-40B4-BE49-F238E27FC236}">
                  <a16:creationId xmlns:a16="http://schemas.microsoft.com/office/drawing/2014/main" id="{BBDFDD62-FCAF-4C23-BED6-B16B60D5B2CC}"/>
                </a:ext>
              </a:extLst>
            </p:cNvPr>
            <p:cNvSpPr/>
            <p:nvPr/>
          </p:nvSpPr>
          <p:spPr>
            <a:xfrm>
              <a:off x="8601824" y="324791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8860"/>
                    <a:pt x="178860" y="229164"/>
                    <a:pt x="114582" y="229164"/>
                  </a:cubicBezTo>
                  <a:close/>
                </a:path>
              </a:pathLst>
            </a:custGeom>
            <a:grpFill/>
            <a:ln w="27890" cap="flat">
              <a:noFill/>
              <a:prstDash val="solid"/>
              <a:miter/>
            </a:ln>
          </p:spPr>
          <p:txBody>
            <a:bodyPr rtlCol="0" anchor="ctr"/>
            <a:lstStyle/>
            <a:p>
              <a:endParaRPr lang="es-ES"/>
            </a:p>
          </p:txBody>
        </p:sp>
        <p:sp>
          <p:nvSpPr>
            <p:cNvPr id="188" name="Forma libre: forma 187">
              <a:extLst>
                <a:ext uri="{FF2B5EF4-FFF2-40B4-BE49-F238E27FC236}">
                  <a16:creationId xmlns:a16="http://schemas.microsoft.com/office/drawing/2014/main" id="{09EBDD45-CAF0-4AAF-A2BA-B46A3252AE23}"/>
                </a:ext>
              </a:extLst>
            </p:cNvPr>
            <p:cNvSpPr/>
            <p:nvPr/>
          </p:nvSpPr>
          <p:spPr>
            <a:xfrm>
              <a:off x="8408991" y="3261884"/>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62092"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189" name="Forma libre: forma 188">
              <a:extLst>
                <a:ext uri="{FF2B5EF4-FFF2-40B4-BE49-F238E27FC236}">
                  <a16:creationId xmlns:a16="http://schemas.microsoft.com/office/drawing/2014/main" id="{3CFDD7E2-0F69-4F4E-9256-B81480110FD7}"/>
                </a:ext>
              </a:extLst>
            </p:cNvPr>
            <p:cNvSpPr/>
            <p:nvPr/>
          </p:nvSpPr>
          <p:spPr>
            <a:xfrm>
              <a:off x="8216157" y="327026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190" name="Forma libre: forma 189">
              <a:extLst>
                <a:ext uri="{FF2B5EF4-FFF2-40B4-BE49-F238E27FC236}">
                  <a16:creationId xmlns:a16="http://schemas.microsoft.com/office/drawing/2014/main" id="{F2C919AD-D7D7-49CD-B92C-73A47242B956}"/>
                </a:ext>
              </a:extLst>
            </p:cNvPr>
            <p:cNvSpPr/>
            <p:nvPr/>
          </p:nvSpPr>
          <p:spPr>
            <a:xfrm>
              <a:off x="8026119" y="3284242"/>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1" y="0"/>
                    <a:pt x="156502" y="33536"/>
                    <a:pt x="156502" y="78251"/>
                  </a:cubicBezTo>
                  <a:cubicBezTo>
                    <a:pt x="156502" y="122966"/>
                    <a:pt x="122966" y="156502"/>
                    <a:pt x="78251" y="156502"/>
                  </a:cubicBezTo>
                  <a:close/>
                </a:path>
              </a:pathLst>
            </a:custGeom>
            <a:grpFill/>
            <a:ln w="27890" cap="flat">
              <a:noFill/>
              <a:prstDash val="solid"/>
              <a:miter/>
            </a:ln>
          </p:spPr>
          <p:txBody>
            <a:bodyPr rtlCol="0" anchor="ctr"/>
            <a:lstStyle/>
            <a:p>
              <a:endParaRPr lang="es-ES"/>
            </a:p>
          </p:txBody>
        </p:sp>
        <p:sp>
          <p:nvSpPr>
            <p:cNvPr id="191" name="Forma libre: forma 190">
              <a:extLst>
                <a:ext uri="{FF2B5EF4-FFF2-40B4-BE49-F238E27FC236}">
                  <a16:creationId xmlns:a16="http://schemas.microsoft.com/office/drawing/2014/main" id="{91B3E1E4-0B7F-472D-9224-87F598F7D478}"/>
                </a:ext>
              </a:extLst>
            </p:cNvPr>
            <p:cNvSpPr/>
            <p:nvPr/>
          </p:nvSpPr>
          <p:spPr>
            <a:xfrm>
              <a:off x="7841670" y="330101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92" name="Forma libre: forma 191">
              <a:extLst>
                <a:ext uri="{FF2B5EF4-FFF2-40B4-BE49-F238E27FC236}">
                  <a16:creationId xmlns:a16="http://schemas.microsoft.com/office/drawing/2014/main" id="{143D953B-91E0-4EDA-B698-2AE1EA167981}"/>
                </a:ext>
              </a:extLst>
            </p:cNvPr>
            <p:cNvSpPr/>
            <p:nvPr/>
          </p:nvSpPr>
          <p:spPr>
            <a:xfrm>
              <a:off x="7651631" y="3314983"/>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8"/>
                    <a:pt x="22358" y="0"/>
                    <a:pt x="47510" y="0"/>
                  </a:cubicBezTo>
                  <a:cubicBezTo>
                    <a:pt x="72662" y="0"/>
                    <a:pt x="95019" y="19563"/>
                    <a:pt x="95019" y="47510"/>
                  </a:cubicBezTo>
                  <a:cubicBezTo>
                    <a:pt x="92225" y="72662"/>
                    <a:pt x="72662" y="95019"/>
                    <a:pt x="47510" y="95019"/>
                  </a:cubicBezTo>
                  <a:close/>
                </a:path>
              </a:pathLst>
            </a:custGeom>
            <a:grpFill/>
            <a:ln w="27890" cap="flat">
              <a:noFill/>
              <a:prstDash val="solid"/>
              <a:miter/>
            </a:ln>
          </p:spPr>
          <p:txBody>
            <a:bodyPr rtlCol="0" anchor="ctr"/>
            <a:lstStyle/>
            <a:p>
              <a:endParaRPr lang="es-ES"/>
            </a:p>
          </p:txBody>
        </p:sp>
        <p:sp>
          <p:nvSpPr>
            <p:cNvPr id="193" name="Forma libre: forma 192">
              <a:extLst>
                <a:ext uri="{FF2B5EF4-FFF2-40B4-BE49-F238E27FC236}">
                  <a16:creationId xmlns:a16="http://schemas.microsoft.com/office/drawing/2014/main" id="{3D2F8850-5F23-454C-A850-50817245235E}"/>
                </a:ext>
              </a:extLst>
            </p:cNvPr>
            <p:cNvSpPr/>
            <p:nvPr/>
          </p:nvSpPr>
          <p:spPr>
            <a:xfrm>
              <a:off x="7464387" y="3331751"/>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94" name="Forma libre: forma 193">
              <a:extLst>
                <a:ext uri="{FF2B5EF4-FFF2-40B4-BE49-F238E27FC236}">
                  <a16:creationId xmlns:a16="http://schemas.microsoft.com/office/drawing/2014/main" id="{426CF1F5-6D8F-49FD-B405-BB6E0805F415}"/>
                </a:ext>
              </a:extLst>
            </p:cNvPr>
            <p:cNvSpPr/>
            <p:nvPr/>
          </p:nvSpPr>
          <p:spPr>
            <a:xfrm>
              <a:off x="7277143" y="3348519"/>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22357"/>
                    <a:pt x="22357" y="27947"/>
                    <a:pt x="13973" y="27947"/>
                  </a:cubicBezTo>
                  <a:close/>
                </a:path>
              </a:pathLst>
            </a:custGeom>
            <a:grpFill/>
            <a:ln w="27890" cap="flat">
              <a:noFill/>
              <a:prstDash val="solid"/>
              <a:miter/>
            </a:ln>
          </p:spPr>
          <p:txBody>
            <a:bodyPr rtlCol="0" anchor="ctr"/>
            <a:lstStyle/>
            <a:p>
              <a:endParaRPr lang="es-ES"/>
            </a:p>
          </p:txBody>
        </p:sp>
        <p:sp>
          <p:nvSpPr>
            <p:cNvPr id="195" name="Forma libre: forma 194">
              <a:extLst>
                <a:ext uri="{FF2B5EF4-FFF2-40B4-BE49-F238E27FC236}">
                  <a16:creationId xmlns:a16="http://schemas.microsoft.com/office/drawing/2014/main" id="{DD3C70B4-2901-49AA-BD7D-B90BCB0A7CC3}"/>
                </a:ext>
              </a:extLst>
            </p:cNvPr>
            <p:cNvSpPr/>
            <p:nvPr/>
          </p:nvSpPr>
          <p:spPr>
            <a:xfrm>
              <a:off x="10940976" y="3552531"/>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196" name="Forma libre: forma 195">
              <a:extLst>
                <a:ext uri="{FF2B5EF4-FFF2-40B4-BE49-F238E27FC236}">
                  <a16:creationId xmlns:a16="http://schemas.microsoft.com/office/drawing/2014/main" id="{4F61EBBE-F668-493D-BAC5-AC1209D41420}"/>
                </a:ext>
              </a:extLst>
            </p:cNvPr>
            <p:cNvSpPr/>
            <p:nvPr/>
          </p:nvSpPr>
          <p:spPr>
            <a:xfrm>
              <a:off x="10720196" y="3535763"/>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97" name="Forma libre: forma 196">
              <a:extLst>
                <a:ext uri="{FF2B5EF4-FFF2-40B4-BE49-F238E27FC236}">
                  <a16:creationId xmlns:a16="http://schemas.microsoft.com/office/drawing/2014/main" id="{CC7C396A-1A41-45C1-A55D-6B7F1BFF0709}"/>
                </a:ext>
              </a:extLst>
            </p:cNvPr>
            <p:cNvSpPr/>
            <p:nvPr/>
          </p:nvSpPr>
          <p:spPr>
            <a:xfrm>
              <a:off x="10499416" y="3518995"/>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98" name="Forma libre: forma 197">
              <a:extLst>
                <a:ext uri="{FF2B5EF4-FFF2-40B4-BE49-F238E27FC236}">
                  <a16:creationId xmlns:a16="http://schemas.microsoft.com/office/drawing/2014/main" id="{02E6FB1A-C08D-4692-9044-2FAF5A92AA73}"/>
                </a:ext>
              </a:extLst>
            </p:cNvPr>
            <p:cNvSpPr/>
            <p:nvPr/>
          </p:nvSpPr>
          <p:spPr>
            <a:xfrm>
              <a:off x="10278635" y="3502227"/>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5" y="27947"/>
                    <a:pt x="128555" y="64278"/>
                  </a:cubicBezTo>
                  <a:cubicBezTo>
                    <a:pt x="128555" y="100609"/>
                    <a:pt x="100609" y="128556"/>
                    <a:pt x="64278" y="128556"/>
                  </a:cubicBezTo>
                  <a:close/>
                </a:path>
              </a:pathLst>
            </a:custGeom>
            <a:grpFill/>
            <a:ln w="27890" cap="flat">
              <a:noFill/>
              <a:prstDash val="solid"/>
              <a:miter/>
            </a:ln>
          </p:spPr>
          <p:txBody>
            <a:bodyPr rtlCol="0" anchor="ctr"/>
            <a:lstStyle/>
            <a:p>
              <a:endParaRPr lang="es-ES"/>
            </a:p>
          </p:txBody>
        </p:sp>
        <p:sp>
          <p:nvSpPr>
            <p:cNvPr id="199" name="Forma libre: forma 198">
              <a:extLst>
                <a:ext uri="{FF2B5EF4-FFF2-40B4-BE49-F238E27FC236}">
                  <a16:creationId xmlns:a16="http://schemas.microsoft.com/office/drawing/2014/main" id="{F2F6CFFF-88D8-4D8C-AD6B-124CA4FDA1EF}"/>
                </a:ext>
              </a:extLst>
            </p:cNvPr>
            <p:cNvSpPr/>
            <p:nvPr/>
          </p:nvSpPr>
          <p:spPr>
            <a:xfrm>
              <a:off x="10060650" y="3485459"/>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200" name="Forma libre: forma 199">
              <a:extLst>
                <a:ext uri="{FF2B5EF4-FFF2-40B4-BE49-F238E27FC236}">
                  <a16:creationId xmlns:a16="http://schemas.microsoft.com/office/drawing/2014/main" id="{064EBAD0-CDF9-4D05-B9A2-894DF479E1AC}"/>
                </a:ext>
              </a:extLst>
            </p:cNvPr>
            <p:cNvSpPr/>
            <p:nvPr/>
          </p:nvSpPr>
          <p:spPr>
            <a:xfrm>
              <a:off x="9839870" y="3468691"/>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0913"/>
                    <a:pt x="150913" y="195628"/>
                    <a:pt x="97814" y="195628"/>
                  </a:cubicBezTo>
                  <a:close/>
                </a:path>
              </a:pathLst>
            </a:custGeom>
            <a:grpFill/>
            <a:ln w="27890" cap="flat">
              <a:noFill/>
              <a:prstDash val="solid"/>
              <a:miter/>
            </a:ln>
          </p:spPr>
          <p:txBody>
            <a:bodyPr rtlCol="0" anchor="ctr"/>
            <a:lstStyle/>
            <a:p>
              <a:endParaRPr lang="es-ES"/>
            </a:p>
          </p:txBody>
        </p:sp>
        <p:sp>
          <p:nvSpPr>
            <p:cNvPr id="201" name="Forma libre: forma 200">
              <a:extLst>
                <a:ext uri="{FF2B5EF4-FFF2-40B4-BE49-F238E27FC236}">
                  <a16:creationId xmlns:a16="http://schemas.microsoft.com/office/drawing/2014/main" id="{7B210680-159F-4129-98F1-EF5FD7D1B492}"/>
                </a:ext>
              </a:extLst>
            </p:cNvPr>
            <p:cNvSpPr/>
            <p:nvPr/>
          </p:nvSpPr>
          <p:spPr>
            <a:xfrm>
              <a:off x="9621884" y="3454717"/>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202" name="Forma libre: forma 201">
              <a:extLst>
                <a:ext uri="{FF2B5EF4-FFF2-40B4-BE49-F238E27FC236}">
                  <a16:creationId xmlns:a16="http://schemas.microsoft.com/office/drawing/2014/main" id="{3154E6B3-AAC5-4F2E-BB49-405DF53BC689}"/>
                </a:ext>
              </a:extLst>
            </p:cNvPr>
            <p:cNvSpPr/>
            <p:nvPr/>
          </p:nvSpPr>
          <p:spPr>
            <a:xfrm>
              <a:off x="9403899"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3" name="Forma libre: forma 202">
              <a:extLst>
                <a:ext uri="{FF2B5EF4-FFF2-40B4-BE49-F238E27FC236}">
                  <a16:creationId xmlns:a16="http://schemas.microsoft.com/office/drawing/2014/main" id="{7FEE084A-302B-4AEA-8FDF-3420308D6411}"/>
                </a:ext>
              </a:extLst>
            </p:cNvPr>
            <p:cNvSpPr/>
            <p:nvPr/>
          </p:nvSpPr>
          <p:spPr>
            <a:xfrm>
              <a:off x="919988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4" name="Forma libre: forma 203">
              <a:extLst>
                <a:ext uri="{FF2B5EF4-FFF2-40B4-BE49-F238E27FC236}">
                  <a16:creationId xmlns:a16="http://schemas.microsoft.com/office/drawing/2014/main" id="{1A8A1BCB-DBDE-4889-AE68-7ED9C8D4F532}"/>
                </a:ext>
              </a:extLst>
            </p:cNvPr>
            <p:cNvSpPr/>
            <p:nvPr/>
          </p:nvSpPr>
          <p:spPr>
            <a:xfrm>
              <a:off x="899587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5" name="Forma libre: forma 204">
              <a:extLst>
                <a:ext uri="{FF2B5EF4-FFF2-40B4-BE49-F238E27FC236}">
                  <a16:creationId xmlns:a16="http://schemas.microsoft.com/office/drawing/2014/main" id="{0783BC99-A662-4012-B5F4-E036E19E8530}"/>
                </a:ext>
              </a:extLst>
            </p:cNvPr>
            <p:cNvSpPr/>
            <p:nvPr/>
          </p:nvSpPr>
          <p:spPr>
            <a:xfrm>
              <a:off x="879465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6" name="Forma libre: forma 205">
              <a:extLst>
                <a:ext uri="{FF2B5EF4-FFF2-40B4-BE49-F238E27FC236}">
                  <a16:creationId xmlns:a16="http://schemas.microsoft.com/office/drawing/2014/main" id="{CB4715DB-0228-4ECC-A049-AEA8875F1D2D}"/>
                </a:ext>
              </a:extLst>
            </p:cNvPr>
            <p:cNvSpPr/>
            <p:nvPr/>
          </p:nvSpPr>
          <p:spPr>
            <a:xfrm>
              <a:off x="859064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7" name="Forma libre: forma 206">
              <a:extLst>
                <a:ext uri="{FF2B5EF4-FFF2-40B4-BE49-F238E27FC236}">
                  <a16:creationId xmlns:a16="http://schemas.microsoft.com/office/drawing/2014/main" id="{DDF3513C-2791-4173-ADE4-BC02DA701ED4}"/>
                </a:ext>
              </a:extLst>
            </p:cNvPr>
            <p:cNvSpPr/>
            <p:nvPr/>
          </p:nvSpPr>
          <p:spPr>
            <a:xfrm>
              <a:off x="8395017" y="3449128"/>
              <a:ext cx="223575" cy="223575"/>
            </a:xfrm>
            <a:custGeom>
              <a:avLst/>
              <a:gdLst>
                <a:gd name="connsiteX0" fmla="*/ 117377 w 223574"/>
                <a:gd name="connsiteY0" fmla="*/ 234754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4"/>
                  </a:moveTo>
                  <a:cubicBezTo>
                    <a:pt x="53099" y="234754"/>
                    <a:pt x="0" y="181655"/>
                    <a:pt x="0" y="117377"/>
                  </a:cubicBezTo>
                  <a:cubicBezTo>
                    <a:pt x="0" y="53099"/>
                    <a:pt x="53099" y="0"/>
                    <a:pt x="117377" y="0"/>
                  </a:cubicBezTo>
                  <a:cubicBezTo>
                    <a:pt x="181655" y="0"/>
                    <a:pt x="234754" y="53099"/>
                    <a:pt x="234754" y="117377"/>
                  </a:cubicBezTo>
                  <a:cubicBezTo>
                    <a:pt x="234754" y="181655"/>
                    <a:pt x="181655" y="234754"/>
                    <a:pt x="117377" y="234754"/>
                  </a:cubicBezTo>
                  <a:close/>
                </a:path>
              </a:pathLst>
            </a:custGeom>
            <a:grpFill/>
            <a:ln w="27890" cap="flat">
              <a:noFill/>
              <a:prstDash val="solid"/>
              <a:miter/>
            </a:ln>
          </p:spPr>
          <p:txBody>
            <a:bodyPr rtlCol="0" anchor="ctr"/>
            <a:lstStyle/>
            <a:p>
              <a:endParaRPr lang="es-ES"/>
            </a:p>
          </p:txBody>
        </p:sp>
        <p:sp>
          <p:nvSpPr>
            <p:cNvPr id="208" name="Forma libre: forma 207">
              <a:extLst>
                <a:ext uri="{FF2B5EF4-FFF2-40B4-BE49-F238E27FC236}">
                  <a16:creationId xmlns:a16="http://schemas.microsoft.com/office/drawing/2014/main" id="{277966CB-B36E-4639-A170-D310F7002516}"/>
                </a:ext>
              </a:extLst>
            </p:cNvPr>
            <p:cNvSpPr/>
            <p:nvPr/>
          </p:nvSpPr>
          <p:spPr>
            <a:xfrm>
              <a:off x="8204979" y="3463101"/>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09" name="Forma libre: forma 208">
              <a:extLst>
                <a:ext uri="{FF2B5EF4-FFF2-40B4-BE49-F238E27FC236}">
                  <a16:creationId xmlns:a16="http://schemas.microsoft.com/office/drawing/2014/main" id="{870B13A8-B5F8-46F0-BB8A-C55732DBA1FA}"/>
                </a:ext>
              </a:extLst>
            </p:cNvPr>
            <p:cNvSpPr/>
            <p:nvPr/>
          </p:nvSpPr>
          <p:spPr>
            <a:xfrm>
              <a:off x="8017735" y="3479870"/>
              <a:ext cx="167681" cy="167681"/>
            </a:xfrm>
            <a:custGeom>
              <a:avLst/>
              <a:gdLst>
                <a:gd name="connsiteX0" fmla="*/ 173271 w 167681"/>
                <a:gd name="connsiteY0" fmla="*/ 86635 h 167681"/>
                <a:gd name="connsiteX1" fmla="*/ 86635 w 167681"/>
                <a:gd name="connsiteY1" fmla="*/ 173270 h 167681"/>
                <a:gd name="connsiteX2" fmla="*/ 0 w 167681"/>
                <a:gd name="connsiteY2" fmla="*/ 86635 h 167681"/>
                <a:gd name="connsiteX3" fmla="*/ 86635 w 167681"/>
                <a:gd name="connsiteY3" fmla="*/ 0 h 167681"/>
                <a:gd name="connsiteX4" fmla="*/ 173271 w 167681"/>
                <a:gd name="connsiteY4" fmla="*/ 8663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173271" y="86635"/>
                  </a:moveTo>
                  <a:cubicBezTo>
                    <a:pt x="173271" y="134483"/>
                    <a:pt x="134483" y="173270"/>
                    <a:pt x="86635" y="173270"/>
                  </a:cubicBezTo>
                  <a:cubicBezTo>
                    <a:pt x="38788" y="173270"/>
                    <a:pt x="0" y="134483"/>
                    <a:pt x="0" y="86635"/>
                  </a:cubicBezTo>
                  <a:cubicBezTo>
                    <a:pt x="0" y="38788"/>
                    <a:pt x="38788" y="0"/>
                    <a:pt x="86635" y="0"/>
                  </a:cubicBezTo>
                  <a:cubicBezTo>
                    <a:pt x="134483" y="0"/>
                    <a:pt x="173271" y="38788"/>
                    <a:pt x="173271" y="86635"/>
                  </a:cubicBezTo>
                  <a:close/>
                </a:path>
              </a:pathLst>
            </a:custGeom>
            <a:grpFill/>
            <a:ln w="27890" cap="flat">
              <a:noFill/>
              <a:prstDash val="solid"/>
              <a:miter/>
            </a:ln>
          </p:spPr>
          <p:txBody>
            <a:bodyPr rtlCol="0" anchor="ctr"/>
            <a:lstStyle/>
            <a:p>
              <a:endParaRPr lang="es-ES"/>
            </a:p>
          </p:txBody>
        </p:sp>
        <p:sp>
          <p:nvSpPr>
            <p:cNvPr id="210" name="Forma libre: forma 209">
              <a:extLst>
                <a:ext uri="{FF2B5EF4-FFF2-40B4-BE49-F238E27FC236}">
                  <a16:creationId xmlns:a16="http://schemas.microsoft.com/office/drawing/2014/main" id="{749F9F98-0A87-43E4-A866-13C90CE22517}"/>
                </a:ext>
              </a:extLst>
            </p:cNvPr>
            <p:cNvSpPr/>
            <p:nvPr/>
          </p:nvSpPr>
          <p:spPr>
            <a:xfrm>
              <a:off x="7833285" y="3496638"/>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6940" y="108993"/>
                    <a:pt x="106198" y="139734"/>
                    <a:pt x="69867" y="139734"/>
                  </a:cubicBezTo>
                  <a:close/>
                </a:path>
              </a:pathLst>
            </a:custGeom>
            <a:grpFill/>
            <a:ln w="27890" cap="flat">
              <a:noFill/>
              <a:prstDash val="solid"/>
              <a:miter/>
            </a:ln>
          </p:spPr>
          <p:txBody>
            <a:bodyPr rtlCol="0" anchor="ctr"/>
            <a:lstStyle/>
            <a:p>
              <a:endParaRPr lang="es-ES"/>
            </a:p>
          </p:txBody>
        </p:sp>
        <p:sp>
          <p:nvSpPr>
            <p:cNvPr id="211" name="Forma libre: forma 210">
              <a:extLst>
                <a:ext uri="{FF2B5EF4-FFF2-40B4-BE49-F238E27FC236}">
                  <a16:creationId xmlns:a16="http://schemas.microsoft.com/office/drawing/2014/main" id="{C0F1B7F6-1470-4FFB-A6C4-DCE9DBE8916D}"/>
                </a:ext>
              </a:extLst>
            </p:cNvPr>
            <p:cNvSpPr/>
            <p:nvPr/>
          </p:nvSpPr>
          <p:spPr>
            <a:xfrm>
              <a:off x="7646042" y="3513406"/>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5152"/>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212" name="Forma libre: forma 211">
              <a:extLst>
                <a:ext uri="{FF2B5EF4-FFF2-40B4-BE49-F238E27FC236}">
                  <a16:creationId xmlns:a16="http://schemas.microsoft.com/office/drawing/2014/main" id="{CD3D3347-FE75-4A7D-ABCC-39F8F18E6DF3}"/>
                </a:ext>
              </a:extLst>
            </p:cNvPr>
            <p:cNvSpPr/>
            <p:nvPr/>
          </p:nvSpPr>
          <p:spPr>
            <a:xfrm>
              <a:off x="7458798" y="3530174"/>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213" name="Forma libre: forma 212">
              <a:extLst>
                <a:ext uri="{FF2B5EF4-FFF2-40B4-BE49-F238E27FC236}">
                  <a16:creationId xmlns:a16="http://schemas.microsoft.com/office/drawing/2014/main" id="{F59FB507-798D-4D65-9863-EA387132350A}"/>
                </a:ext>
              </a:extLst>
            </p:cNvPr>
            <p:cNvSpPr/>
            <p:nvPr/>
          </p:nvSpPr>
          <p:spPr>
            <a:xfrm>
              <a:off x="7271554" y="3546942"/>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214" name="Forma libre: forma 213">
              <a:extLst>
                <a:ext uri="{FF2B5EF4-FFF2-40B4-BE49-F238E27FC236}">
                  <a16:creationId xmlns:a16="http://schemas.microsoft.com/office/drawing/2014/main" id="{E903EE55-5E0F-4A1D-BDA0-8396E5602934}"/>
                </a:ext>
              </a:extLst>
            </p:cNvPr>
            <p:cNvSpPr/>
            <p:nvPr/>
          </p:nvSpPr>
          <p:spPr>
            <a:xfrm>
              <a:off x="7085862" y="3565347"/>
              <a:ext cx="27947" cy="27947"/>
            </a:xfrm>
            <a:custGeom>
              <a:avLst/>
              <a:gdLst>
                <a:gd name="connsiteX0" fmla="*/ 1242 w 0"/>
                <a:gd name="connsiteY0" fmla="*/ 3952 h 0"/>
                <a:gd name="connsiteX1" fmla="*/ 1242 w 0"/>
                <a:gd name="connsiteY1" fmla="*/ 3952 h 0"/>
                <a:gd name="connsiteX2" fmla="*/ 1242 w 0"/>
                <a:gd name="connsiteY2" fmla="*/ 1158 h 0"/>
                <a:gd name="connsiteX3" fmla="*/ 1242 w 0"/>
                <a:gd name="connsiteY3" fmla="*/ 3952 h 0"/>
                <a:gd name="connsiteX4" fmla="*/ 1242 w 0"/>
                <a:gd name="connsiteY4" fmla="*/ 39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2"/>
                  </a:moveTo>
                  <a:cubicBezTo>
                    <a:pt x="1242" y="3952"/>
                    <a:pt x="1242" y="1158"/>
                    <a:pt x="1242" y="3952"/>
                  </a:cubicBezTo>
                  <a:cubicBezTo>
                    <a:pt x="-1553" y="1158"/>
                    <a:pt x="1242" y="1158"/>
                    <a:pt x="1242" y="1158"/>
                  </a:cubicBezTo>
                  <a:cubicBezTo>
                    <a:pt x="4037" y="-1637"/>
                    <a:pt x="4037" y="1158"/>
                    <a:pt x="1242" y="3952"/>
                  </a:cubicBezTo>
                  <a:cubicBezTo>
                    <a:pt x="4037" y="1158"/>
                    <a:pt x="4037" y="3952"/>
                    <a:pt x="1242" y="3952"/>
                  </a:cubicBezTo>
                  <a:close/>
                </a:path>
              </a:pathLst>
            </a:custGeom>
            <a:grpFill/>
            <a:ln w="27890" cap="flat">
              <a:noFill/>
              <a:prstDash val="solid"/>
              <a:miter/>
            </a:ln>
          </p:spPr>
          <p:txBody>
            <a:bodyPr rtlCol="0" anchor="ctr"/>
            <a:lstStyle/>
            <a:p>
              <a:endParaRPr lang="es-ES"/>
            </a:p>
          </p:txBody>
        </p:sp>
        <p:sp>
          <p:nvSpPr>
            <p:cNvPr id="215" name="Forma libre: forma 214">
              <a:extLst>
                <a:ext uri="{FF2B5EF4-FFF2-40B4-BE49-F238E27FC236}">
                  <a16:creationId xmlns:a16="http://schemas.microsoft.com/office/drawing/2014/main" id="{B7318EC3-F7F8-4A4B-9907-EBD93C9B0066}"/>
                </a:ext>
              </a:extLst>
            </p:cNvPr>
            <p:cNvSpPr/>
            <p:nvPr/>
          </p:nvSpPr>
          <p:spPr>
            <a:xfrm>
              <a:off x="10938181" y="375374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16" name="Forma libre: forma 215">
              <a:extLst>
                <a:ext uri="{FF2B5EF4-FFF2-40B4-BE49-F238E27FC236}">
                  <a16:creationId xmlns:a16="http://schemas.microsoft.com/office/drawing/2014/main" id="{CD70F037-D2DB-4691-BE5A-2FC3E3B673BD}"/>
                </a:ext>
              </a:extLst>
            </p:cNvPr>
            <p:cNvSpPr/>
            <p:nvPr/>
          </p:nvSpPr>
          <p:spPr>
            <a:xfrm>
              <a:off x="10717401" y="373698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2" y="13973"/>
                    <a:pt x="67072" y="33536"/>
                  </a:cubicBezTo>
                  <a:cubicBezTo>
                    <a:pt x="67072" y="53099"/>
                    <a:pt x="53099" y="67072"/>
                    <a:pt x="33536" y="67072"/>
                  </a:cubicBezTo>
                  <a:close/>
                </a:path>
              </a:pathLst>
            </a:custGeom>
            <a:grpFill/>
            <a:ln w="27890" cap="flat">
              <a:noFill/>
              <a:prstDash val="solid"/>
              <a:miter/>
            </a:ln>
          </p:spPr>
          <p:txBody>
            <a:bodyPr rtlCol="0" anchor="ctr"/>
            <a:lstStyle/>
            <a:p>
              <a:endParaRPr lang="es-ES"/>
            </a:p>
          </p:txBody>
        </p:sp>
        <p:sp>
          <p:nvSpPr>
            <p:cNvPr id="217" name="Forma libre: forma 216">
              <a:extLst>
                <a:ext uri="{FF2B5EF4-FFF2-40B4-BE49-F238E27FC236}">
                  <a16:creationId xmlns:a16="http://schemas.microsoft.com/office/drawing/2014/main" id="{9A6031FD-FEAB-4624-BDB7-75E6206AE636}"/>
                </a:ext>
              </a:extLst>
            </p:cNvPr>
            <p:cNvSpPr/>
            <p:nvPr/>
          </p:nvSpPr>
          <p:spPr>
            <a:xfrm>
              <a:off x="10496621" y="3720212"/>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218" name="Forma libre: forma 217">
              <a:extLst>
                <a:ext uri="{FF2B5EF4-FFF2-40B4-BE49-F238E27FC236}">
                  <a16:creationId xmlns:a16="http://schemas.microsoft.com/office/drawing/2014/main" id="{27D4E072-0FB2-4773-AC6C-B7BF5D87597B}"/>
                </a:ext>
              </a:extLst>
            </p:cNvPr>
            <p:cNvSpPr/>
            <p:nvPr/>
          </p:nvSpPr>
          <p:spPr>
            <a:xfrm>
              <a:off x="10273046" y="3700650"/>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19" name="Forma libre: forma 218">
              <a:extLst>
                <a:ext uri="{FF2B5EF4-FFF2-40B4-BE49-F238E27FC236}">
                  <a16:creationId xmlns:a16="http://schemas.microsoft.com/office/drawing/2014/main" id="{D83C22F2-07A6-486A-99CF-002BD7F789CD}"/>
                </a:ext>
              </a:extLst>
            </p:cNvPr>
            <p:cNvSpPr/>
            <p:nvPr/>
          </p:nvSpPr>
          <p:spPr>
            <a:xfrm>
              <a:off x="10055061" y="368388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0" y="39126"/>
                    <a:pt x="173270"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20" name="Forma libre: forma 219">
              <a:extLst>
                <a:ext uri="{FF2B5EF4-FFF2-40B4-BE49-F238E27FC236}">
                  <a16:creationId xmlns:a16="http://schemas.microsoft.com/office/drawing/2014/main" id="{D6A870A7-812F-4FEE-9571-A5ECCB7EF5B9}"/>
                </a:ext>
              </a:extLst>
            </p:cNvPr>
            <p:cNvSpPr/>
            <p:nvPr/>
          </p:nvSpPr>
          <p:spPr>
            <a:xfrm>
              <a:off x="9834280" y="3667113"/>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21" name="Forma libre: forma 220">
              <a:extLst>
                <a:ext uri="{FF2B5EF4-FFF2-40B4-BE49-F238E27FC236}">
                  <a16:creationId xmlns:a16="http://schemas.microsoft.com/office/drawing/2014/main" id="{8138C867-6D9B-4433-9D35-EBEA14CD230F}"/>
                </a:ext>
              </a:extLst>
            </p:cNvPr>
            <p:cNvSpPr/>
            <p:nvPr/>
          </p:nvSpPr>
          <p:spPr>
            <a:xfrm>
              <a:off x="9613500" y="3650345"/>
              <a:ext cx="223575" cy="223575"/>
            </a:xfrm>
            <a:custGeom>
              <a:avLst/>
              <a:gdLst>
                <a:gd name="connsiteX0" fmla="*/ 120172 w 223574"/>
                <a:gd name="connsiteY0" fmla="*/ 240343 h 223574"/>
                <a:gd name="connsiteX1" fmla="*/ 0 w 223574"/>
                <a:gd name="connsiteY1" fmla="*/ 120172 h 223574"/>
                <a:gd name="connsiteX2" fmla="*/ 120172 w 223574"/>
                <a:gd name="connsiteY2" fmla="*/ 0 h 223574"/>
                <a:gd name="connsiteX3" fmla="*/ 240343 w 223574"/>
                <a:gd name="connsiteY3" fmla="*/ 120172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2"/>
                  </a:cubicBezTo>
                  <a:cubicBezTo>
                    <a:pt x="0" y="53099"/>
                    <a:pt x="53099" y="0"/>
                    <a:pt x="120172" y="0"/>
                  </a:cubicBezTo>
                  <a:cubicBezTo>
                    <a:pt x="187244" y="0"/>
                    <a:pt x="240343" y="53099"/>
                    <a:pt x="240343" y="120172"/>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222" name="Forma libre: forma 221">
              <a:extLst>
                <a:ext uri="{FF2B5EF4-FFF2-40B4-BE49-F238E27FC236}">
                  <a16:creationId xmlns:a16="http://schemas.microsoft.com/office/drawing/2014/main" id="{CDC461C3-CC19-4273-8656-523B9B190D09}"/>
                </a:ext>
              </a:extLst>
            </p:cNvPr>
            <p:cNvSpPr/>
            <p:nvPr/>
          </p:nvSpPr>
          <p:spPr>
            <a:xfrm>
              <a:off x="9403899"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3" name="Forma libre: forma 222">
              <a:extLst>
                <a:ext uri="{FF2B5EF4-FFF2-40B4-BE49-F238E27FC236}">
                  <a16:creationId xmlns:a16="http://schemas.microsoft.com/office/drawing/2014/main" id="{F8CBF431-24A1-40FE-8A0B-417540D8B88D}"/>
                </a:ext>
              </a:extLst>
            </p:cNvPr>
            <p:cNvSpPr/>
            <p:nvPr/>
          </p:nvSpPr>
          <p:spPr>
            <a:xfrm>
              <a:off x="919988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4" name="Forma libre: forma 223">
              <a:extLst>
                <a:ext uri="{FF2B5EF4-FFF2-40B4-BE49-F238E27FC236}">
                  <a16:creationId xmlns:a16="http://schemas.microsoft.com/office/drawing/2014/main" id="{513059A5-2EF9-4E6D-B03A-61A4E2DBB1B5}"/>
                </a:ext>
              </a:extLst>
            </p:cNvPr>
            <p:cNvSpPr/>
            <p:nvPr/>
          </p:nvSpPr>
          <p:spPr>
            <a:xfrm>
              <a:off x="899587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25" name="Forma libre: forma 224">
              <a:extLst>
                <a:ext uri="{FF2B5EF4-FFF2-40B4-BE49-F238E27FC236}">
                  <a16:creationId xmlns:a16="http://schemas.microsoft.com/office/drawing/2014/main" id="{42B1C149-6D79-4D4B-836F-134E11CDE8D5}"/>
                </a:ext>
              </a:extLst>
            </p:cNvPr>
            <p:cNvSpPr/>
            <p:nvPr/>
          </p:nvSpPr>
          <p:spPr>
            <a:xfrm>
              <a:off x="879465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6" name="Forma libre: forma 225">
              <a:extLst>
                <a:ext uri="{FF2B5EF4-FFF2-40B4-BE49-F238E27FC236}">
                  <a16:creationId xmlns:a16="http://schemas.microsoft.com/office/drawing/2014/main" id="{E3562BF4-8B76-497C-AE68-708CC1C0D533}"/>
                </a:ext>
              </a:extLst>
            </p:cNvPr>
            <p:cNvSpPr/>
            <p:nvPr/>
          </p:nvSpPr>
          <p:spPr>
            <a:xfrm>
              <a:off x="859064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7" name="Forma libre: forma 226">
              <a:extLst>
                <a:ext uri="{FF2B5EF4-FFF2-40B4-BE49-F238E27FC236}">
                  <a16:creationId xmlns:a16="http://schemas.microsoft.com/office/drawing/2014/main" id="{1BBB6F2F-9C00-4AD0-BC6D-97892EC139EA}"/>
                </a:ext>
              </a:extLst>
            </p:cNvPr>
            <p:cNvSpPr/>
            <p:nvPr/>
          </p:nvSpPr>
          <p:spPr>
            <a:xfrm>
              <a:off x="8386633"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8" name="Forma libre: forma 227">
              <a:extLst>
                <a:ext uri="{FF2B5EF4-FFF2-40B4-BE49-F238E27FC236}">
                  <a16:creationId xmlns:a16="http://schemas.microsoft.com/office/drawing/2014/main" id="{3E294E47-0B29-42E2-AC0B-F62528683C7D}"/>
                </a:ext>
              </a:extLst>
            </p:cNvPr>
            <p:cNvSpPr/>
            <p:nvPr/>
          </p:nvSpPr>
          <p:spPr>
            <a:xfrm>
              <a:off x="8199389" y="3661524"/>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67681" y="0"/>
                    <a:pt x="217985" y="47510"/>
                    <a:pt x="217985" y="108993"/>
                  </a:cubicBezTo>
                  <a:cubicBezTo>
                    <a:pt x="217985" y="167681"/>
                    <a:pt x="170476" y="217985"/>
                    <a:pt x="108993" y="217985"/>
                  </a:cubicBezTo>
                  <a:close/>
                </a:path>
              </a:pathLst>
            </a:custGeom>
            <a:grpFill/>
            <a:ln w="27890" cap="flat">
              <a:noFill/>
              <a:prstDash val="solid"/>
              <a:miter/>
            </a:ln>
          </p:spPr>
          <p:txBody>
            <a:bodyPr rtlCol="0" anchor="ctr"/>
            <a:lstStyle/>
            <a:p>
              <a:endParaRPr lang="es-ES"/>
            </a:p>
          </p:txBody>
        </p:sp>
        <p:sp>
          <p:nvSpPr>
            <p:cNvPr id="229" name="Forma libre: forma 228">
              <a:extLst>
                <a:ext uri="{FF2B5EF4-FFF2-40B4-BE49-F238E27FC236}">
                  <a16:creationId xmlns:a16="http://schemas.microsoft.com/office/drawing/2014/main" id="{8E30C794-72E8-47F0-993A-63C0F12AF968}"/>
                </a:ext>
              </a:extLst>
            </p:cNvPr>
            <p:cNvSpPr/>
            <p:nvPr/>
          </p:nvSpPr>
          <p:spPr>
            <a:xfrm>
              <a:off x="8012145" y="3678292"/>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230" name="Forma libre: forma 229">
              <a:extLst>
                <a:ext uri="{FF2B5EF4-FFF2-40B4-BE49-F238E27FC236}">
                  <a16:creationId xmlns:a16="http://schemas.microsoft.com/office/drawing/2014/main" id="{12474126-E7C1-47BB-80AD-B46817C0ACF7}"/>
                </a:ext>
              </a:extLst>
            </p:cNvPr>
            <p:cNvSpPr/>
            <p:nvPr/>
          </p:nvSpPr>
          <p:spPr>
            <a:xfrm>
              <a:off x="7827696" y="369506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48118" y="117377"/>
                    <a:pt x="114582" y="150913"/>
                    <a:pt x="75456" y="150913"/>
                  </a:cubicBezTo>
                  <a:close/>
                </a:path>
              </a:pathLst>
            </a:custGeom>
            <a:grpFill/>
            <a:ln w="27890" cap="flat">
              <a:noFill/>
              <a:prstDash val="solid"/>
              <a:miter/>
            </a:ln>
          </p:spPr>
          <p:txBody>
            <a:bodyPr rtlCol="0" anchor="ctr"/>
            <a:lstStyle/>
            <a:p>
              <a:endParaRPr lang="es-ES"/>
            </a:p>
          </p:txBody>
        </p:sp>
        <p:sp>
          <p:nvSpPr>
            <p:cNvPr id="231" name="Forma libre: forma 230">
              <a:extLst>
                <a:ext uri="{FF2B5EF4-FFF2-40B4-BE49-F238E27FC236}">
                  <a16:creationId xmlns:a16="http://schemas.microsoft.com/office/drawing/2014/main" id="{722E620F-C83D-4940-BCC7-5696745DD854}"/>
                </a:ext>
              </a:extLst>
            </p:cNvPr>
            <p:cNvSpPr/>
            <p:nvPr/>
          </p:nvSpPr>
          <p:spPr>
            <a:xfrm>
              <a:off x="7643247" y="371462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32" name="Forma libre: forma 231">
              <a:extLst>
                <a:ext uri="{FF2B5EF4-FFF2-40B4-BE49-F238E27FC236}">
                  <a16:creationId xmlns:a16="http://schemas.microsoft.com/office/drawing/2014/main" id="{C2801488-3E4E-4BA8-8487-4FA69EAF7389}"/>
                </a:ext>
              </a:extLst>
            </p:cNvPr>
            <p:cNvSpPr/>
            <p:nvPr/>
          </p:nvSpPr>
          <p:spPr>
            <a:xfrm>
              <a:off x="7456003" y="373139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8251" y="61483"/>
                    <a:pt x="61483" y="78251"/>
                    <a:pt x="39126" y="78251"/>
                  </a:cubicBezTo>
                  <a:close/>
                </a:path>
              </a:pathLst>
            </a:custGeom>
            <a:grpFill/>
            <a:ln w="27890" cap="flat">
              <a:noFill/>
              <a:prstDash val="solid"/>
              <a:miter/>
            </a:ln>
          </p:spPr>
          <p:txBody>
            <a:bodyPr rtlCol="0" anchor="ctr"/>
            <a:lstStyle/>
            <a:p>
              <a:endParaRPr lang="es-ES"/>
            </a:p>
          </p:txBody>
        </p:sp>
        <p:sp>
          <p:nvSpPr>
            <p:cNvPr id="233" name="Forma libre: forma 232">
              <a:extLst>
                <a:ext uri="{FF2B5EF4-FFF2-40B4-BE49-F238E27FC236}">
                  <a16:creationId xmlns:a16="http://schemas.microsoft.com/office/drawing/2014/main" id="{038AF103-77C8-42B3-BE47-AD85311E230D}"/>
                </a:ext>
              </a:extLst>
            </p:cNvPr>
            <p:cNvSpPr/>
            <p:nvPr/>
          </p:nvSpPr>
          <p:spPr>
            <a:xfrm>
              <a:off x="7268759" y="3748159"/>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11179" y="44715"/>
                    <a:pt x="0" y="33536"/>
                    <a:pt x="0" y="22358"/>
                  </a:cubicBezTo>
                  <a:cubicBezTo>
                    <a:pt x="0" y="11179"/>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234" name="Forma libre: forma 233">
              <a:extLst>
                <a:ext uri="{FF2B5EF4-FFF2-40B4-BE49-F238E27FC236}">
                  <a16:creationId xmlns:a16="http://schemas.microsoft.com/office/drawing/2014/main" id="{DF8F4CA9-C6FE-4C6B-A78D-2BC357774BCF}"/>
                </a:ext>
              </a:extLst>
            </p:cNvPr>
            <p:cNvSpPr/>
            <p:nvPr/>
          </p:nvSpPr>
          <p:spPr>
            <a:xfrm>
              <a:off x="7081515" y="376492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35" name="Forma libre: forma 234">
              <a:extLst>
                <a:ext uri="{FF2B5EF4-FFF2-40B4-BE49-F238E27FC236}">
                  <a16:creationId xmlns:a16="http://schemas.microsoft.com/office/drawing/2014/main" id="{3ECDCB05-773E-4543-AA33-017986935FE9}"/>
                </a:ext>
              </a:extLst>
            </p:cNvPr>
            <p:cNvSpPr/>
            <p:nvPr/>
          </p:nvSpPr>
          <p:spPr>
            <a:xfrm>
              <a:off x="10938181" y="395776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36" name="Forma libre: forma 235">
              <a:extLst>
                <a:ext uri="{FF2B5EF4-FFF2-40B4-BE49-F238E27FC236}">
                  <a16:creationId xmlns:a16="http://schemas.microsoft.com/office/drawing/2014/main" id="{8061AD66-9291-4FEC-9F32-BDEA08A42C1A}"/>
                </a:ext>
              </a:extLst>
            </p:cNvPr>
            <p:cNvSpPr/>
            <p:nvPr/>
          </p:nvSpPr>
          <p:spPr>
            <a:xfrm>
              <a:off x="10714606" y="3935403"/>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237" name="Forma libre: forma 236">
              <a:extLst>
                <a:ext uri="{FF2B5EF4-FFF2-40B4-BE49-F238E27FC236}">
                  <a16:creationId xmlns:a16="http://schemas.microsoft.com/office/drawing/2014/main" id="{601546DD-8C4E-4A85-ACAD-827286E68614}"/>
                </a:ext>
              </a:extLst>
            </p:cNvPr>
            <p:cNvSpPr/>
            <p:nvPr/>
          </p:nvSpPr>
          <p:spPr>
            <a:xfrm>
              <a:off x="10493826" y="392143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8" y="0"/>
                    <a:pt x="53099" y="0"/>
                  </a:cubicBezTo>
                  <a:cubicBezTo>
                    <a:pt x="81046" y="0"/>
                    <a:pt x="106198" y="25152"/>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238" name="Forma libre: forma 237">
              <a:extLst>
                <a:ext uri="{FF2B5EF4-FFF2-40B4-BE49-F238E27FC236}">
                  <a16:creationId xmlns:a16="http://schemas.microsoft.com/office/drawing/2014/main" id="{968E0ABE-147F-4134-A11A-0D734CDB776E}"/>
                </a:ext>
              </a:extLst>
            </p:cNvPr>
            <p:cNvSpPr/>
            <p:nvPr/>
          </p:nvSpPr>
          <p:spPr>
            <a:xfrm>
              <a:off x="10273046" y="3904662"/>
              <a:ext cx="139734" cy="111787"/>
            </a:xfrm>
            <a:custGeom>
              <a:avLst/>
              <a:gdLst>
                <a:gd name="connsiteX0" fmla="*/ 69867 w 139734"/>
                <a:gd name="connsiteY0" fmla="*/ 139734 h 111787"/>
                <a:gd name="connsiteX1" fmla="*/ 0 w 139734"/>
                <a:gd name="connsiteY1" fmla="*/ 69867 h 111787"/>
                <a:gd name="connsiteX2" fmla="*/ 69867 w 139734"/>
                <a:gd name="connsiteY2" fmla="*/ 0 h 111787"/>
                <a:gd name="connsiteX3" fmla="*/ 139734 w 139734"/>
                <a:gd name="connsiteY3" fmla="*/ 69867 h 111787"/>
                <a:gd name="connsiteX4" fmla="*/ 69867 w 139734"/>
                <a:gd name="connsiteY4" fmla="*/ 139734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11787">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239" name="Forma libre: forma 238">
              <a:extLst>
                <a:ext uri="{FF2B5EF4-FFF2-40B4-BE49-F238E27FC236}">
                  <a16:creationId xmlns:a16="http://schemas.microsoft.com/office/drawing/2014/main" id="{68594881-F60D-4CE4-823C-CBDFED3B48F0}"/>
                </a:ext>
              </a:extLst>
            </p:cNvPr>
            <p:cNvSpPr/>
            <p:nvPr/>
          </p:nvSpPr>
          <p:spPr>
            <a:xfrm>
              <a:off x="10055061" y="3887894"/>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6065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6065" y="39126"/>
                    <a:pt x="176065"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40" name="Forma libre: forma 239">
              <a:extLst>
                <a:ext uri="{FF2B5EF4-FFF2-40B4-BE49-F238E27FC236}">
                  <a16:creationId xmlns:a16="http://schemas.microsoft.com/office/drawing/2014/main" id="{78BED75F-0AC1-41FC-A7B9-4CC1620796DF}"/>
                </a:ext>
              </a:extLst>
            </p:cNvPr>
            <p:cNvSpPr/>
            <p:nvPr/>
          </p:nvSpPr>
          <p:spPr>
            <a:xfrm>
              <a:off x="9831486" y="3868331"/>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7"/>
                    <a:pt x="0" y="106198"/>
                  </a:cubicBezTo>
                  <a:cubicBezTo>
                    <a:pt x="0" y="47510"/>
                    <a:pt x="47510" y="0"/>
                    <a:pt x="106198" y="0"/>
                  </a:cubicBezTo>
                  <a:cubicBezTo>
                    <a:pt x="164887" y="0"/>
                    <a:pt x="212396" y="47510"/>
                    <a:pt x="212396" y="106198"/>
                  </a:cubicBezTo>
                  <a:cubicBezTo>
                    <a:pt x="212396" y="164887"/>
                    <a:pt x="164887" y="212396"/>
                    <a:pt x="106198" y="212396"/>
                  </a:cubicBezTo>
                  <a:close/>
                </a:path>
              </a:pathLst>
            </a:custGeom>
            <a:grpFill/>
            <a:ln w="27890" cap="flat">
              <a:noFill/>
              <a:prstDash val="solid"/>
              <a:miter/>
            </a:ln>
          </p:spPr>
          <p:txBody>
            <a:bodyPr rtlCol="0" anchor="ctr"/>
            <a:lstStyle/>
            <a:p>
              <a:endParaRPr lang="es-ES"/>
            </a:p>
          </p:txBody>
        </p:sp>
        <p:sp>
          <p:nvSpPr>
            <p:cNvPr id="241" name="Forma libre: forma 240">
              <a:extLst>
                <a:ext uri="{FF2B5EF4-FFF2-40B4-BE49-F238E27FC236}">
                  <a16:creationId xmlns:a16="http://schemas.microsoft.com/office/drawing/2014/main" id="{CAA077E5-F915-4829-A788-A52CB20650DA}"/>
                </a:ext>
              </a:extLst>
            </p:cNvPr>
            <p:cNvSpPr/>
            <p:nvPr/>
          </p:nvSpPr>
          <p:spPr>
            <a:xfrm>
              <a:off x="9610705" y="3851563"/>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0039"/>
                    <a:pt x="190039" y="245932"/>
                    <a:pt x="122966" y="245932"/>
                  </a:cubicBezTo>
                  <a:close/>
                </a:path>
              </a:pathLst>
            </a:custGeom>
            <a:grpFill/>
            <a:ln w="27890" cap="flat">
              <a:noFill/>
              <a:prstDash val="solid"/>
              <a:miter/>
            </a:ln>
          </p:spPr>
          <p:txBody>
            <a:bodyPr rtlCol="0" anchor="ctr"/>
            <a:lstStyle/>
            <a:p>
              <a:endParaRPr lang="es-ES"/>
            </a:p>
          </p:txBody>
        </p:sp>
        <p:sp>
          <p:nvSpPr>
            <p:cNvPr id="242" name="Forma libre: forma 241">
              <a:extLst>
                <a:ext uri="{FF2B5EF4-FFF2-40B4-BE49-F238E27FC236}">
                  <a16:creationId xmlns:a16="http://schemas.microsoft.com/office/drawing/2014/main" id="{55FF6025-1811-40C7-A9D6-3748C977B8FD}"/>
                </a:ext>
              </a:extLst>
            </p:cNvPr>
            <p:cNvSpPr/>
            <p:nvPr/>
          </p:nvSpPr>
          <p:spPr>
            <a:xfrm>
              <a:off x="9403899"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43" name="Forma libre: forma 242">
              <a:extLst>
                <a:ext uri="{FF2B5EF4-FFF2-40B4-BE49-F238E27FC236}">
                  <a16:creationId xmlns:a16="http://schemas.microsoft.com/office/drawing/2014/main" id="{45AA8C1A-885F-4083-80F8-C9DF82ED5976}"/>
                </a:ext>
              </a:extLst>
            </p:cNvPr>
            <p:cNvSpPr/>
            <p:nvPr/>
          </p:nvSpPr>
          <p:spPr>
            <a:xfrm>
              <a:off x="919988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44" name="Forma libre: forma 243">
              <a:extLst>
                <a:ext uri="{FF2B5EF4-FFF2-40B4-BE49-F238E27FC236}">
                  <a16:creationId xmlns:a16="http://schemas.microsoft.com/office/drawing/2014/main" id="{2605C498-585D-477C-87E6-4C1EE13D3298}"/>
                </a:ext>
              </a:extLst>
            </p:cNvPr>
            <p:cNvSpPr/>
            <p:nvPr/>
          </p:nvSpPr>
          <p:spPr>
            <a:xfrm>
              <a:off x="899587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45" name="Forma libre: forma 244">
              <a:extLst>
                <a:ext uri="{FF2B5EF4-FFF2-40B4-BE49-F238E27FC236}">
                  <a16:creationId xmlns:a16="http://schemas.microsoft.com/office/drawing/2014/main" id="{EF5A73A7-B051-4DD9-A8DC-2A9A932FA65D}"/>
                </a:ext>
              </a:extLst>
            </p:cNvPr>
            <p:cNvSpPr/>
            <p:nvPr/>
          </p:nvSpPr>
          <p:spPr>
            <a:xfrm>
              <a:off x="879465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46" name="Forma libre: forma 245">
              <a:extLst>
                <a:ext uri="{FF2B5EF4-FFF2-40B4-BE49-F238E27FC236}">
                  <a16:creationId xmlns:a16="http://schemas.microsoft.com/office/drawing/2014/main" id="{B8A873BE-865C-44E8-A14D-08454DF4BD13}"/>
                </a:ext>
              </a:extLst>
            </p:cNvPr>
            <p:cNvSpPr/>
            <p:nvPr/>
          </p:nvSpPr>
          <p:spPr>
            <a:xfrm>
              <a:off x="859064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47" name="Forma libre: forma 246">
              <a:extLst>
                <a:ext uri="{FF2B5EF4-FFF2-40B4-BE49-F238E27FC236}">
                  <a16:creationId xmlns:a16="http://schemas.microsoft.com/office/drawing/2014/main" id="{B69FA121-C4EE-4534-8DF7-541931305479}"/>
                </a:ext>
              </a:extLst>
            </p:cNvPr>
            <p:cNvSpPr/>
            <p:nvPr/>
          </p:nvSpPr>
          <p:spPr>
            <a:xfrm>
              <a:off x="8386633"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48" name="Forma libre: forma 247">
              <a:extLst>
                <a:ext uri="{FF2B5EF4-FFF2-40B4-BE49-F238E27FC236}">
                  <a16:creationId xmlns:a16="http://schemas.microsoft.com/office/drawing/2014/main" id="{E25DFBBD-ABD5-4289-A753-2DD27E7323BF}"/>
                </a:ext>
              </a:extLst>
            </p:cNvPr>
            <p:cNvSpPr/>
            <p:nvPr/>
          </p:nvSpPr>
          <p:spPr>
            <a:xfrm>
              <a:off x="8196595" y="3862741"/>
              <a:ext cx="223575" cy="195628"/>
            </a:xfrm>
            <a:custGeom>
              <a:avLst/>
              <a:gdLst>
                <a:gd name="connsiteX0" fmla="*/ 111787 w 223574"/>
                <a:gd name="connsiteY0" fmla="*/ 223575 h 195627"/>
                <a:gd name="connsiteX1" fmla="*/ 0 w 223574"/>
                <a:gd name="connsiteY1" fmla="*/ 111787 h 195627"/>
                <a:gd name="connsiteX2" fmla="*/ 111787 w 223574"/>
                <a:gd name="connsiteY2" fmla="*/ 0 h 195627"/>
                <a:gd name="connsiteX3" fmla="*/ 223575 w 223574"/>
                <a:gd name="connsiteY3" fmla="*/ 111787 h 195627"/>
                <a:gd name="connsiteX4" fmla="*/ 111787 w 223574"/>
                <a:gd name="connsiteY4" fmla="*/ 22357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195627">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249" name="Forma libre: forma 248">
              <a:extLst>
                <a:ext uri="{FF2B5EF4-FFF2-40B4-BE49-F238E27FC236}">
                  <a16:creationId xmlns:a16="http://schemas.microsoft.com/office/drawing/2014/main" id="{55F0B37D-7EEE-439E-8ED5-30EA759F5D6C}"/>
                </a:ext>
              </a:extLst>
            </p:cNvPr>
            <p:cNvSpPr/>
            <p:nvPr/>
          </p:nvSpPr>
          <p:spPr>
            <a:xfrm>
              <a:off x="8009351" y="387671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250" name="Forma libre: forma 249">
              <a:extLst>
                <a:ext uri="{FF2B5EF4-FFF2-40B4-BE49-F238E27FC236}">
                  <a16:creationId xmlns:a16="http://schemas.microsoft.com/office/drawing/2014/main" id="{46DEB5E5-20A7-4117-A61D-DA57DAFCB8AF}"/>
                </a:ext>
              </a:extLst>
            </p:cNvPr>
            <p:cNvSpPr/>
            <p:nvPr/>
          </p:nvSpPr>
          <p:spPr>
            <a:xfrm>
              <a:off x="7827696" y="3899072"/>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251" name="Forma libre: forma 250">
              <a:extLst>
                <a:ext uri="{FF2B5EF4-FFF2-40B4-BE49-F238E27FC236}">
                  <a16:creationId xmlns:a16="http://schemas.microsoft.com/office/drawing/2014/main" id="{CBE7ECC0-3AED-4990-8B22-C40C95E65C05}"/>
                </a:ext>
              </a:extLst>
            </p:cNvPr>
            <p:cNvSpPr/>
            <p:nvPr/>
          </p:nvSpPr>
          <p:spPr>
            <a:xfrm>
              <a:off x="7640452" y="391584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89430" y="117377"/>
                    <a:pt x="58688" y="117377"/>
                  </a:cubicBezTo>
                  <a:close/>
                </a:path>
              </a:pathLst>
            </a:custGeom>
            <a:grpFill/>
            <a:ln w="27890" cap="flat">
              <a:noFill/>
              <a:prstDash val="solid"/>
              <a:miter/>
            </a:ln>
          </p:spPr>
          <p:txBody>
            <a:bodyPr rtlCol="0" anchor="ctr"/>
            <a:lstStyle/>
            <a:p>
              <a:endParaRPr lang="es-ES"/>
            </a:p>
          </p:txBody>
        </p:sp>
        <p:sp>
          <p:nvSpPr>
            <p:cNvPr id="252" name="Forma libre: forma 251">
              <a:extLst>
                <a:ext uri="{FF2B5EF4-FFF2-40B4-BE49-F238E27FC236}">
                  <a16:creationId xmlns:a16="http://schemas.microsoft.com/office/drawing/2014/main" id="{595C7545-AE41-4592-8215-71D8D20556A6}"/>
                </a:ext>
              </a:extLst>
            </p:cNvPr>
            <p:cNvSpPr/>
            <p:nvPr/>
          </p:nvSpPr>
          <p:spPr>
            <a:xfrm>
              <a:off x="7453208" y="3929814"/>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253" name="Forma libre: forma 252">
              <a:extLst>
                <a:ext uri="{FF2B5EF4-FFF2-40B4-BE49-F238E27FC236}">
                  <a16:creationId xmlns:a16="http://schemas.microsoft.com/office/drawing/2014/main" id="{BA85EC13-C389-488D-8E26-7B7A7A03CE69}"/>
                </a:ext>
              </a:extLst>
            </p:cNvPr>
            <p:cNvSpPr/>
            <p:nvPr/>
          </p:nvSpPr>
          <p:spPr>
            <a:xfrm>
              <a:off x="7268759" y="3952171"/>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7510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6331" y="0"/>
                    <a:pt x="47510" y="11179"/>
                    <a:pt x="47510" y="22357"/>
                  </a:cubicBezTo>
                  <a:cubicBezTo>
                    <a:pt x="47510" y="33536"/>
                    <a:pt x="36331" y="44715"/>
                    <a:pt x="22357" y="44715"/>
                  </a:cubicBezTo>
                  <a:close/>
                </a:path>
              </a:pathLst>
            </a:custGeom>
            <a:grpFill/>
            <a:ln w="27890" cap="flat">
              <a:noFill/>
              <a:prstDash val="solid"/>
              <a:miter/>
            </a:ln>
          </p:spPr>
          <p:txBody>
            <a:bodyPr rtlCol="0" anchor="ctr"/>
            <a:lstStyle/>
            <a:p>
              <a:endParaRPr lang="es-ES"/>
            </a:p>
          </p:txBody>
        </p:sp>
        <p:sp>
          <p:nvSpPr>
            <p:cNvPr id="254" name="Forma libre: forma 253">
              <a:extLst>
                <a:ext uri="{FF2B5EF4-FFF2-40B4-BE49-F238E27FC236}">
                  <a16:creationId xmlns:a16="http://schemas.microsoft.com/office/drawing/2014/main" id="{1D6436C6-ADAA-4AB7-A6CA-AF87A94C12A7}"/>
                </a:ext>
              </a:extLst>
            </p:cNvPr>
            <p:cNvSpPr/>
            <p:nvPr/>
          </p:nvSpPr>
          <p:spPr>
            <a:xfrm>
              <a:off x="7081515" y="396894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0"/>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55" name="Forma libre: forma 254">
              <a:extLst>
                <a:ext uri="{FF2B5EF4-FFF2-40B4-BE49-F238E27FC236}">
                  <a16:creationId xmlns:a16="http://schemas.microsoft.com/office/drawing/2014/main" id="{4FAA1AE6-F616-4272-A06D-2668E6091595}"/>
                </a:ext>
              </a:extLst>
            </p:cNvPr>
            <p:cNvSpPr/>
            <p:nvPr/>
          </p:nvSpPr>
          <p:spPr>
            <a:xfrm>
              <a:off x="10938181" y="416177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56" name="Forma libre: forma 255">
              <a:extLst>
                <a:ext uri="{FF2B5EF4-FFF2-40B4-BE49-F238E27FC236}">
                  <a16:creationId xmlns:a16="http://schemas.microsoft.com/office/drawing/2014/main" id="{8E710EEC-5AB0-440D-9986-DF30E7998948}"/>
                </a:ext>
              </a:extLst>
            </p:cNvPr>
            <p:cNvSpPr/>
            <p:nvPr/>
          </p:nvSpPr>
          <p:spPr>
            <a:xfrm>
              <a:off x="10717401" y="4145005"/>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3973" y="0"/>
                    <a:pt x="33536" y="0"/>
                  </a:cubicBezTo>
                  <a:cubicBezTo>
                    <a:pt x="53099" y="0"/>
                    <a:pt x="67072" y="16768"/>
                    <a:pt x="67072" y="33536"/>
                  </a:cubicBezTo>
                  <a:cubicBezTo>
                    <a:pt x="67072" y="50304"/>
                    <a:pt x="53099" y="67072"/>
                    <a:pt x="33536" y="67072"/>
                  </a:cubicBezTo>
                  <a:close/>
                </a:path>
              </a:pathLst>
            </a:custGeom>
            <a:grpFill/>
            <a:ln w="27890" cap="flat">
              <a:noFill/>
              <a:prstDash val="solid"/>
              <a:miter/>
            </a:ln>
          </p:spPr>
          <p:txBody>
            <a:bodyPr rtlCol="0" anchor="ctr"/>
            <a:lstStyle/>
            <a:p>
              <a:endParaRPr lang="es-ES"/>
            </a:p>
          </p:txBody>
        </p:sp>
        <p:sp>
          <p:nvSpPr>
            <p:cNvPr id="257" name="Forma libre: forma 256">
              <a:extLst>
                <a:ext uri="{FF2B5EF4-FFF2-40B4-BE49-F238E27FC236}">
                  <a16:creationId xmlns:a16="http://schemas.microsoft.com/office/drawing/2014/main" id="{67764531-4AEA-4BE7-ABC7-209568A6264E}"/>
                </a:ext>
              </a:extLst>
            </p:cNvPr>
            <p:cNvSpPr/>
            <p:nvPr/>
          </p:nvSpPr>
          <p:spPr>
            <a:xfrm>
              <a:off x="10493826" y="412264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8"/>
                    <a:pt x="106198" y="53099"/>
                  </a:cubicBezTo>
                  <a:cubicBezTo>
                    <a:pt x="106198" y="83841"/>
                    <a:pt x="83841" y="106198"/>
                    <a:pt x="53099" y="106198"/>
                  </a:cubicBezTo>
                  <a:close/>
                </a:path>
              </a:pathLst>
            </a:custGeom>
            <a:grpFill/>
            <a:ln w="27890" cap="flat">
              <a:noFill/>
              <a:prstDash val="solid"/>
              <a:miter/>
            </a:ln>
          </p:spPr>
          <p:txBody>
            <a:bodyPr rtlCol="0" anchor="ctr"/>
            <a:lstStyle/>
            <a:p>
              <a:endParaRPr lang="es-ES"/>
            </a:p>
          </p:txBody>
        </p:sp>
        <p:sp>
          <p:nvSpPr>
            <p:cNvPr id="258" name="Forma libre: forma 257">
              <a:extLst>
                <a:ext uri="{FF2B5EF4-FFF2-40B4-BE49-F238E27FC236}">
                  <a16:creationId xmlns:a16="http://schemas.microsoft.com/office/drawing/2014/main" id="{92F4B5B8-3779-411C-B099-A53192339D95}"/>
                </a:ext>
              </a:extLst>
            </p:cNvPr>
            <p:cNvSpPr/>
            <p:nvPr/>
          </p:nvSpPr>
          <p:spPr>
            <a:xfrm>
              <a:off x="10273046" y="410587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59" name="Forma libre: forma 258">
              <a:extLst>
                <a:ext uri="{FF2B5EF4-FFF2-40B4-BE49-F238E27FC236}">
                  <a16:creationId xmlns:a16="http://schemas.microsoft.com/office/drawing/2014/main" id="{012B5273-F7CF-4009-8593-972AA609A60D}"/>
                </a:ext>
              </a:extLst>
            </p:cNvPr>
            <p:cNvSpPr/>
            <p:nvPr/>
          </p:nvSpPr>
          <p:spPr>
            <a:xfrm>
              <a:off x="10055061" y="4091906"/>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260" name="Forma libre: forma 259">
              <a:extLst>
                <a:ext uri="{FF2B5EF4-FFF2-40B4-BE49-F238E27FC236}">
                  <a16:creationId xmlns:a16="http://schemas.microsoft.com/office/drawing/2014/main" id="{D93482DD-BE23-4ECD-A8D2-0D0F3DFE3751}"/>
                </a:ext>
              </a:extLst>
            </p:cNvPr>
            <p:cNvSpPr/>
            <p:nvPr/>
          </p:nvSpPr>
          <p:spPr>
            <a:xfrm>
              <a:off x="9834280" y="4075138"/>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61" name="Forma libre: forma 260">
              <a:extLst>
                <a:ext uri="{FF2B5EF4-FFF2-40B4-BE49-F238E27FC236}">
                  <a16:creationId xmlns:a16="http://schemas.microsoft.com/office/drawing/2014/main" id="{31477427-22D0-4C9B-8400-214CDC50D55C}"/>
                </a:ext>
              </a:extLst>
            </p:cNvPr>
            <p:cNvSpPr/>
            <p:nvPr/>
          </p:nvSpPr>
          <p:spPr>
            <a:xfrm>
              <a:off x="9610705" y="4052780"/>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2833"/>
                    <a:pt x="190039" y="245932"/>
                    <a:pt x="122966" y="245932"/>
                  </a:cubicBezTo>
                  <a:close/>
                </a:path>
              </a:pathLst>
            </a:custGeom>
            <a:grpFill/>
            <a:ln w="27890" cap="flat">
              <a:noFill/>
              <a:prstDash val="solid"/>
              <a:miter/>
            </a:ln>
          </p:spPr>
          <p:txBody>
            <a:bodyPr rtlCol="0" anchor="ctr"/>
            <a:lstStyle/>
            <a:p>
              <a:endParaRPr lang="es-ES"/>
            </a:p>
          </p:txBody>
        </p:sp>
        <p:sp>
          <p:nvSpPr>
            <p:cNvPr id="262" name="Forma libre: forma 261">
              <a:extLst>
                <a:ext uri="{FF2B5EF4-FFF2-40B4-BE49-F238E27FC236}">
                  <a16:creationId xmlns:a16="http://schemas.microsoft.com/office/drawing/2014/main" id="{D419DE8C-BFED-4766-AC23-59DEE5F29748}"/>
                </a:ext>
              </a:extLst>
            </p:cNvPr>
            <p:cNvSpPr/>
            <p:nvPr/>
          </p:nvSpPr>
          <p:spPr>
            <a:xfrm>
              <a:off x="9403899"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63" name="Forma libre: forma 262">
              <a:extLst>
                <a:ext uri="{FF2B5EF4-FFF2-40B4-BE49-F238E27FC236}">
                  <a16:creationId xmlns:a16="http://schemas.microsoft.com/office/drawing/2014/main" id="{CA7BC612-BFE5-40B5-BDEB-457DF7985511}"/>
                </a:ext>
              </a:extLst>
            </p:cNvPr>
            <p:cNvSpPr/>
            <p:nvPr/>
          </p:nvSpPr>
          <p:spPr>
            <a:xfrm>
              <a:off x="919988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64" name="Forma libre: forma 263">
              <a:extLst>
                <a:ext uri="{FF2B5EF4-FFF2-40B4-BE49-F238E27FC236}">
                  <a16:creationId xmlns:a16="http://schemas.microsoft.com/office/drawing/2014/main" id="{17A364CE-A0A2-46AD-84CB-D6FE00346422}"/>
                </a:ext>
              </a:extLst>
            </p:cNvPr>
            <p:cNvSpPr/>
            <p:nvPr/>
          </p:nvSpPr>
          <p:spPr>
            <a:xfrm>
              <a:off x="899587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2833"/>
                    <a:pt x="195628" y="251522"/>
                    <a:pt x="125761" y="251522"/>
                  </a:cubicBezTo>
                  <a:close/>
                </a:path>
              </a:pathLst>
            </a:custGeom>
            <a:grpFill/>
            <a:ln w="27890" cap="flat">
              <a:noFill/>
              <a:prstDash val="solid"/>
              <a:miter/>
            </a:ln>
          </p:spPr>
          <p:txBody>
            <a:bodyPr rtlCol="0" anchor="ctr"/>
            <a:lstStyle/>
            <a:p>
              <a:endParaRPr lang="es-ES"/>
            </a:p>
          </p:txBody>
        </p:sp>
        <p:sp>
          <p:nvSpPr>
            <p:cNvPr id="265" name="Forma libre: forma 264">
              <a:extLst>
                <a:ext uri="{FF2B5EF4-FFF2-40B4-BE49-F238E27FC236}">
                  <a16:creationId xmlns:a16="http://schemas.microsoft.com/office/drawing/2014/main" id="{9D9E2C01-590A-4F60-BCEA-B5432D6BFE25}"/>
                </a:ext>
              </a:extLst>
            </p:cNvPr>
            <p:cNvSpPr/>
            <p:nvPr/>
          </p:nvSpPr>
          <p:spPr>
            <a:xfrm>
              <a:off x="879465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66" name="Forma libre: forma 265">
              <a:extLst>
                <a:ext uri="{FF2B5EF4-FFF2-40B4-BE49-F238E27FC236}">
                  <a16:creationId xmlns:a16="http://schemas.microsoft.com/office/drawing/2014/main" id="{FC53DD1A-E2DE-4A5D-A35C-2996F99FD123}"/>
                </a:ext>
              </a:extLst>
            </p:cNvPr>
            <p:cNvSpPr/>
            <p:nvPr/>
          </p:nvSpPr>
          <p:spPr>
            <a:xfrm>
              <a:off x="859064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67" name="Forma libre: forma 266">
              <a:extLst>
                <a:ext uri="{FF2B5EF4-FFF2-40B4-BE49-F238E27FC236}">
                  <a16:creationId xmlns:a16="http://schemas.microsoft.com/office/drawing/2014/main" id="{260F5906-17BE-4A36-9A0C-C52CC15B20D7}"/>
                </a:ext>
              </a:extLst>
            </p:cNvPr>
            <p:cNvSpPr/>
            <p:nvPr/>
          </p:nvSpPr>
          <p:spPr>
            <a:xfrm>
              <a:off x="8386633"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68" name="Forma libre: forma 267">
              <a:extLst>
                <a:ext uri="{FF2B5EF4-FFF2-40B4-BE49-F238E27FC236}">
                  <a16:creationId xmlns:a16="http://schemas.microsoft.com/office/drawing/2014/main" id="{162943E0-61DF-4DD5-AF36-C957AC1371D9}"/>
                </a:ext>
              </a:extLst>
            </p:cNvPr>
            <p:cNvSpPr/>
            <p:nvPr/>
          </p:nvSpPr>
          <p:spPr>
            <a:xfrm>
              <a:off x="8196595" y="4063959"/>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3575" y="173270"/>
                    <a:pt x="173270" y="223575"/>
                    <a:pt x="111787" y="223575"/>
                  </a:cubicBezTo>
                  <a:close/>
                </a:path>
              </a:pathLst>
            </a:custGeom>
            <a:grpFill/>
            <a:ln w="27890" cap="flat">
              <a:noFill/>
              <a:prstDash val="solid"/>
              <a:miter/>
            </a:ln>
          </p:spPr>
          <p:txBody>
            <a:bodyPr rtlCol="0" anchor="ctr"/>
            <a:lstStyle/>
            <a:p>
              <a:endParaRPr lang="es-ES"/>
            </a:p>
          </p:txBody>
        </p:sp>
        <p:sp>
          <p:nvSpPr>
            <p:cNvPr id="269" name="Forma libre: forma 268">
              <a:extLst>
                <a:ext uri="{FF2B5EF4-FFF2-40B4-BE49-F238E27FC236}">
                  <a16:creationId xmlns:a16="http://schemas.microsoft.com/office/drawing/2014/main" id="{E6A0E174-8FC5-43C8-B062-CC82C9FD45DC}"/>
                </a:ext>
              </a:extLst>
            </p:cNvPr>
            <p:cNvSpPr/>
            <p:nvPr/>
          </p:nvSpPr>
          <p:spPr>
            <a:xfrm>
              <a:off x="8012145" y="408631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7244" y="142529"/>
                    <a:pt x="145324" y="184449"/>
                    <a:pt x="92225" y="184449"/>
                  </a:cubicBezTo>
                  <a:close/>
                </a:path>
              </a:pathLst>
            </a:custGeom>
            <a:grpFill/>
            <a:ln w="27890" cap="flat">
              <a:noFill/>
              <a:prstDash val="solid"/>
              <a:miter/>
            </a:ln>
          </p:spPr>
          <p:txBody>
            <a:bodyPr rtlCol="0" anchor="ctr"/>
            <a:lstStyle/>
            <a:p>
              <a:endParaRPr lang="es-ES"/>
            </a:p>
          </p:txBody>
        </p:sp>
        <p:sp>
          <p:nvSpPr>
            <p:cNvPr id="270" name="Forma libre: forma 269">
              <a:extLst>
                <a:ext uri="{FF2B5EF4-FFF2-40B4-BE49-F238E27FC236}">
                  <a16:creationId xmlns:a16="http://schemas.microsoft.com/office/drawing/2014/main" id="{F623827F-FCD8-49B2-8E17-9600F90F9C55}"/>
                </a:ext>
              </a:extLst>
            </p:cNvPr>
            <p:cNvSpPr/>
            <p:nvPr/>
          </p:nvSpPr>
          <p:spPr>
            <a:xfrm>
              <a:off x="7827696" y="410308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4582"/>
                    <a:pt x="114582" y="150913"/>
                    <a:pt x="75456" y="150913"/>
                  </a:cubicBezTo>
                  <a:close/>
                </a:path>
              </a:pathLst>
            </a:custGeom>
            <a:grpFill/>
            <a:ln w="27890" cap="flat">
              <a:noFill/>
              <a:prstDash val="solid"/>
              <a:miter/>
            </a:ln>
          </p:spPr>
          <p:txBody>
            <a:bodyPr rtlCol="0" anchor="ctr"/>
            <a:lstStyle/>
            <a:p>
              <a:endParaRPr lang="es-ES"/>
            </a:p>
          </p:txBody>
        </p:sp>
        <p:sp>
          <p:nvSpPr>
            <p:cNvPr id="271" name="Forma libre: forma 270">
              <a:extLst>
                <a:ext uri="{FF2B5EF4-FFF2-40B4-BE49-F238E27FC236}">
                  <a16:creationId xmlns:a16="http://schemas.microsoft.com/office/drawing/2014/main" id="{02E2B553-37F0-492E-98D5-D8FEF1427ABF}"/>
                </a:ext>
              </a:extLst>
            </p:cNvPr>
            <p:cNvSpPr/>
            <p:nvPr/>
          </p:nvSpPr>
          <p:spPr>
            <a:xfrm>
              <a:off x="7640452" y="4117058"/>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7947"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272" name="Forma libre: forma 271">
              <a:extLst>
                <a:ext uri="{FF2B5EF4-FFF2-40B4-BE49-F238E27FC236}">
                  <a16:creationId xmlns:a16="http://schemas.microsoft.com/office/drawing/2014/main" id="{88D7D56C-57F9-4893-87CC-674909FA2B07}"/>
                </a:ext>
              </a:extLst>
            </p:cNvPr>
            <p:cNvSpPr/>
            <p:nvPr/>
          </p:nvSpPr>
          <p:spPr>
            <a:xfrm>
              <a:off x="7453208" y="4133826"/>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7073"/>
                    <a:pt x="0" y="41920"/>
                  </a:cubicBezTo>
                  <a:cubicBezTo>
                    <a:pt x="0" y="19563"/>
                    <a:pt x="19563" y="0"/>
                    <a:pt x="41920" y="0"/>
                  </a:cubicBezTo>
                  <a:cubicBezTo>
                    <a:pt x="64278" y="0"/>
                    <a:pt x="83841" y="19563"/>
                    <a:pt x="83841" y="41920"/>
                  </a:cubicBezTo>
                  <a:cubicBezTo>
                    <a:pt x="81046" y="67073"/>
                    <a:pt x="64278" y="83841"/>
                    <a:pt x="41920" y="83841"/>
                  </a:cubicBezTo>
                  <a:close/>
                </a:path>
              </a:pathLst>
            </a:custGeom>
            <a:grpFill/>
            <a:ln w="27890" cap="flat">
              <a:noFill/>
              <a:prstDash val="solid"/>
              <a:miter/>
            </a:ln>
          </p:spPr>
          <p:txBody>
            <a:bodyPr rtlCol="0" anchor="ctr"/>
            <a:lstStyle/>
            <a:p>
              <a:endParaRPr lang="es-ES"/>
            </a:p>
          </p:txBody>
        </p:sp>
        <p:sp>
          <p:nvSpPr>
            <p:cNvPr id="273" name="Forma libre: forma 272">
              <a:extLst>
                <a:ext uri="{FF2B5EF4-FFF2-40B4-BE49-F238E27FC236}">
                  <a16:creationId xmlns:a16="http://schemas.microsoft.com/office/drawing/2014/main" id="{6E02FDAD-59AE-403F-B157-D2BB96669E7B}"/>
                </a:ext>
              </a:extLst>
            </p:cNvPr>
            <p:cNvSpPr/>
            <p:nvPr/>
          </p:nvSpPr>
          <p:spPr>
            <a:xfrm>
              <a:off x="7268759" y="415618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6331" y="0"/>
                    <a:pt x="44715" y="11179"/>
                    <a:pt x="44715" y="22358"/>
                  </a:cubicBezTo>
                  <a:cubicBezTo>
                    <a:pt x="44715" y="33536"/>
                    <a:pt x="36331" y="44715"/>
                    <a:pt x="22357" y="44715"/>
                  </a:cubicBezTo>
                  <a:close/>
                </a:path>
              </a:pathLst>
            </a:custGeom>
            <a:grpFill/>
            <a:ln w="27890" cap="flat">
              <a:noFill/>
              <a:prstDash val="solid"/>
              <a:miter/>
            </a:ln>
          </p:spPr>
          <p:txBody>
            <a:bodyPr rtlCol="0" anchor="ctr"/>
            <a:lstStyle/>
            <a:p>
              <a:endParaRPr lang="es-ES"/>
            </a:p>
          </p:txBody>
        </p:sp>
        <p:sp>
          <p:nvSpPr>
            <p:cNvPr id="274" name="Forma libre: forma 273">
              <a:extLst>
                <a:ext uri="{FF2B5EF4-FFF2-40B4-BE49-F238E27FC236}">
                  <a16:creationId xmlns:a16="http://schemas.microsoft.com/office/drawing/2014/main" id="{8F1C43DB-BD3C-42E6-96EE-AF69FCD29EF8}"/>
                </a:ext>
              </a:extLst>
            </p:cNvPr>
            <p:cNvSpPr/>
            <p:nvPr/>
          </p:nvSpPr>
          <p:spPr>
            <a:xfrm>
              <a:off x="7081515" y="417015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11179"/>
                    <a:pt x="8384" y="11179"/>
                    <a:pt x="5589" y="11179"/>
                  </a:cubicBezTo>
                  <a:close/>
                </a:path>
              </a:pathLst>
            </a:custGeom>
            <a:grpFill/>
            <a:ln w="27890" cap="flat">
              <a:noFill/>
              <a:prstDash val="solid"/>
              <a:miter/>
            </a:ln>
          </p:spPr>
          <p:txBody>
            <a:bodyPr rtlCol="0" anchor="ctr"/>
            <a:lstStyle/>
            <a:p>
              <a:endParaRPr lang="es-ES"/>
            </a:p>
          </p:txBody>
        </p:sp>
        <p:sp>
          <p:nvSpPr>
            <p:cNvPr id="275" name="Forma libre: forma 274">
              <a:extLst>
                <a:ext uri="{FF2B5EF4-FFF2-40B4-BE49-F238E27FC236}">
                  <a16:creationId xmlns:a16="http://schemas.microsoft.com/office/drawing/2014/main" id="{C3D2583C-135A-4DF1-A412-7993C4005188}"/>
                </a:ext>
              </a:extLst>
            </p:cNvPr>
            <p:cNvSpPr/>
            <p:nvPr/>
          </p:nvSpPr>
          <p:spPr>
            <a:xfrm>
              <a:off x="10940976" y="436858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276" name="Forma libre: forma 275">
              <a:extLst>
                <a:ext uri="{FF2B5EF4-FFF2-40B4-BE49-F238E27FC236}">
                  <a16:creationId xmlns:a16="http://schemas.microsoft.com/office/drawing/2014/main" id="{537680CD-50CC-41CB-93BB-E6688D91E78F}"/>
                </a:ext>
              </a:extLst>
            </p:cNvPr>
            <p:cNvSpPr/>
            <p:nvPr/>
          </p:nvSpPr>
          <p:spPr>
            <a:xfrm>
              <a:off x="10717401" y="4346222"/>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2" y="13973"/>
                    <a:pt x="67072" y="33536"/>
                  </a:cubicBezTo>
                  <a:cubicBezTo>
                    <a:pt x="67072" y="53099"/>
                    <a:pt x="50304" y="67073"/>
                    <a:pt x="33536" y="67073"/>
                  </a:cubicBezTo>
                  <a:close/>
                </a:path>
              </a:pathLst>
            </a:custGeom>
            <a:grpFill/>
            <a:ln w="27890" cap="flat">
              <a:noFill/>
              <a:prstDash val="solid"/>
              <a:miter/>
            </a:ln>
          </p:spPr>
          <p:txBody>
            <a:bodyPr rtlCol="0" anchor="ctr"/>
            <a:lstStyle/>
            <a:p>
              <a:endParaRPr lang="es-ES"/>
            </a:p>
          </p:txBody>
        </p:sp>
        <p:sp>
          <p:nvSpPr>
            <p:cNvPr id="277" name="Forma libre: forma 276">
              <a:extLst>
                <a:ext uri="{FF2B5EF4-FFF2-40B4-BE49-F238E27FC236}">
                  <a16:creationId xmlns:a16="http://schemas.microsoft.com/office/drawing/2014/main" id="{7C25331D-485E-4085-B09B-E0B617060FD7}"/>
                </a:ext>
              </a:extLst>
            </p:cNvPr>
            <p:cNvSpPr/>
            <p:nvPr/>
          </p:nvSpPr>
          <p:spPr>
            <a:xfrm>
              <a:off x="10496621" y="4329454"/>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278" name="Forma libre: forma 277">
              <a:extLst>
                <a:ext uri="{FF2B5EF4-FFF2-40B4-BE49-F238E27FC236}">
                  <a16:creationId xmlns:a16="http://schemas.microsoft.com/office/drawing/2014/main" id="{6279FF85-A5F4-413F-B9B3-8BF548B5B4D7}"/>
                </a:ext>
              </a:extLst>
            </p:cNvPr>
            <p:cNvSpPr/>
            <p:nvPr/>
          </p:nvSpPr>
          <p:spPr>
            <a:xfrm>
              <a:off x="10275841" y="4312686"/>
              <a:ext cx="111787" cy="111787"/>
            </a:xfrm>
            <a:custGeom>
              <a:avLst/>
              <a:gdLst>
                <a:gd name="connsiteX0" fmla="*/ 67072 w 111787"/>
                <a:gd name="connsiteY0" fmla="*/ 134145 h 111787"/>
                <a:gd name="connsiteX1" fmla="*/ 0 w 111787"/>
                <a:gd name="connsiteY1" fmla="*/ 67072 h 111787"/>
                <a:gd name="connsiteX2" fmla="*/ 67072 w 111787"/>
                <a:gd name="connsiteY2" fmla="*/ 0 h 111787"/>
                <a:gd name="connsiteX3" fmla="*/ 134145 w 111787"/>
                <a:gd name="connsiteY3" fmla="*/ 67072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2"/>
                  </a:cubicBezTo>
                  <a:cubicBezTo>
                    <a:pt x="0" y="30742"/>
                    <a:pt x="30742" y="0"/>
                    <a:pt x="67072" y="0"/>
                  </a:cubicBezTo>
                  <a:cubicBezTo>
                    <a:pt x="103403" y="0"/>
                    <a:pt x="134145" y="30742"/>
                    <a:pt x="134145" y="67072"/>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279" name="Forma libre: forma 278">
              <a:extLst>
                <a:ext uri="{FF2B5EF4-FFF2-40B4-BE49-F238E27FC236}">
                  <a16:creationId xmlns:a16="http://schemas.microsoft.com/office/drawing/2014/main" id="{AAC4752B-3FD4-44F3-93E5-B6FC7087519F}"/>
                </a:ext>
              </a:extLst>
            </p:cNvPr>
            <p:cNvSpPr/>
            <p:nvPr/>
          </p:nvSpPr>
          <p:spPr>
            <a:xfrm>
              <a:off x="10057855" y="429591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4887" y="131350"/>
                    <a:pt x="128555" y="167681"/>
                    <a:pt x="83841" y="167681"/>
                  </a:cubicBezTo>
                  <a:close/>
                </a:path>
              </a:pathLst>
            </a:custGeom>
            <a:grpFill/>
            <a:ln w="27890" cap="flat">
              <a:noFill/>
              <a:prstDash val="solid"/>
              <a:miter/>
            </a:ln>
          </p:spPr>
          <p:txBody>
            <a:bodyPr rtlCol="0" anchor="ctr"/>
            <a:lstStyle/>
            <a:p>
              <a:endParaRPr lang="es-ES"/>
            </a:p>
          </p:txBody>
        </p:sp>
        <p:sp>
          <p:nvSpPr>
            <p:cNvPr id="280" name="Forma libre: forma 279">
              <a:extLst>
                <a:ext uri="{FF2B5EF4-FFF2-40B4-BE49-F238E27FC236}">
                  <a16:creationId xmlns:a16="http://schemas.microsoft.com/office/drawing/2014/main" id="{C9935B71-EF20-49B3-BD95-1FA255352E85}"/>
                </a:ext>
              </a:extLst>
            </p:cNvPr>
            <p:cNvSpPr/>
            <p:nvPr/>
          </p:nvSpPr>
          <p:spPr>
            <a:xfrm>
              <a:off x="9837075" y="4279150"/>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281" name="Forma libre: forma 280">
              <a:extLst>
                <a:ext uri="{FF2B5EF4-FFF2-40B4-BE49-F238E27FC236}">
                  <a16:creationId xmlns:a16="http://schemas.microsoft.com/office/drawing/2014/main" id="{C206C510-1B18-4307-BC14-DF8AB630DCB4}"/>
                </a:ext>
              </a:extLst>
            </p:cNvPr>
            <p:cNvSpPr/>
            <p:nvPr/>
          </p:nvSpPr>
          <p:spPr>
            <a:xfrm>
              <a:off x="9619090" y="426797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6065"/>
                    <a:pt x="178860" y="229164"/>
                    <a:pt x="114582" y="229164"/>
                  </a:cubicBezTo>
                  <a:close/>
                </a:path>
              </a:pathLst>
            </a:custGeom>
            <a:grpFill/>
            <a:ln w="27890" cap="flat">
              <a:noFill/>
              <a:prstDash val="solid"/>
              <a:miter/>
            </a:ln>
          </p:spPr>
          <p:txBody>
            <a:bodyPr rtlCol="0" anchor="ctr"/>
            <a:lstStyle/>
            <a:p>
              <a:endParaRPr lang="es-ES"/>
            </a:p>
          </p:txBody>
        </p:sp>
        <p:sp>
          <p:nvSpPr>
            <p:cNvPr id="282" name="Forma libre: forma 281">
              <a:extLst>
                <a:ext uri="{FF2B5EF4-FFF2-40B4-BE49-F238E27FC236}">
                  <a16:creationId xmlns:a16="http://schemas.microsoft.com/office/drawing/2014/main" id="{51A403DA-6F68-4609-A115-33F0B0A997DF}"/>
                </a:ext>
              </a:extLst>
            </p:cNvPr>
            <p:cNvSpPr/>
            <p:nvPr/>
          </p:nvSpPr>
          <p:spPr>
            <a:xfrm>
              <a:off x="9403899"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83" name="Forma libre: forma 282">
              <a:extLst>
                <a:ext uri="{FF2B5EF4-FFF2-40B4-BE49-F238E27FC236}">
                  <a16:creationId xmlns:a16="http://schemas.microsoft.com/office/drawing/2014/main" id="{23284ACC-777D-45BC-ABE9-C19A7F706B1C}"/>
                </a:ext>
              </a:extLst>
            </p:cNvPr>
            <p:cNvSpPr/>
            <p:nvPr/>
          </p:nvSpPr>
          <p:spPr>
            <a:xfrm>
              <a:off x="919988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84" name="Forma libre: forma 283">
              <a:extLst>
                <a:ext uri="{FF2B5EF4-FFF2-40B4-BE49-F238E27FC236}">
                  <a16:creationId xmlns:a16="http://schemas.microsoft.com/office/drawing/2014/main" id="{D83E76D6-BBFD-454A-BCBD-FD50207D56CB}"/>
                </a:ext>
              </a:extLst>
            </p:cNvPr>
            <p:cNvSpPr/>
            <p:nvPr/>
          </p:nvSpPr>
          <p:spPr>
            <a:xfrm>
              <a:off x="899587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85" name="Forma libre: forma 284">
              <a:extLst>
                <a:ext uri="{FF2B5EF4-FFF2-40B4-BE49-F238E27FC236}">
                  <a16:creationId xmlns:a16="http://schemas.microsoft.com/office/drawing/2014/main" id="{01C721DA-2CB4-4A43-9B61-D03D1CD957A8}"/>
                </a:ext>
              </a:extLst>
            </p:cNvPr>
            <p:cNvSpPr/>
            <p:nvPr/>
          </p:nvSpPr>
          <p:spPr>
            <a:xfrm>
              <a:off x="879465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86" name="Forma libre: forma 285">
              <a:extLst>
                <a:ext uri="{FF2B5EF4-FFF2-40B4-BE49-F238E27FC236}">
                  <a16:creationId xmlns:a16="http://schemas.microsoft.com/office/drawing/2014/main" id="{C76A151E-7FD0-445D-A889-C8A35142E1B9}"/>
                </a:ext>
              </a:extLst>
            </p:cNvPr>
            <p:cNvSpPr/>
            <p:nvPr/>
          </p:nvSpPr>
          <p:spPr>
            <a:xfrm>
              <a:off x="859064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87" name="Forma libre: forma 286">
              <a:extLst>
                <a:ext uri="{FF2B5EF4-FFF2-40B4-BE49-F238E27FC236}">
                  <a16:creationId xmlns:a16="http://schemas.microsoft.com/office/drawing/2014/main" id="{0A73CF32-553F-49AB-8D57-AB77667F5EB7}"/>
                </a:ext>
              </a:extLst>
            </p:cNvPr>
            <p:cNvSpPr/>
            <p:nvPr/>
          </p:nvSpPr>
          <p:spPr>
            <a:xfrm>
              <a:off x="8392223" y="4259587"/>
              <a:ext cx="223575" cy="223575"/>
            </a:xfrm>
            <a:custGeom>
              <a:avLst/>
              <a:gdLst>
                <a:gd name="connsiteX0" fmla="*/ 120171 w 223574"/>
                <a:gd name="connsiteY0" fmla="*/ 240343 h 223574"/>
                <a:gd name="connsiteX1" fmla="*/ 0 w 223574"/>
                <a:gd name="connsiteY1" fmla="*/ 120171 h 223574"/>
                <a:gd name="connsiteX2" fmla="*/ 120171 w 223574"/>
                <a:gd name="connsiteY2" fmla="*/ 0 h 223574"/>
                <a:gd name="connsiteX3" fmla="*/ 240343 w 223574"/>
                <a:gd name="connsiteY3" fmla="*/ 120171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1"/>
                  </a:cubicBezTo>
                  <a:cubicBezTo>
                    <a:pt x="0" y="53099"/>
                    <a:pt x="53099" y="0"/>
                    <a:pt x="120171" y="0"/>
                  </a:cubicBezTo>
                  <a:cubicBezTo>
                    <a:pt x="187244" y="0"/>
                    <a:pt x="240343" y="53099"/>
                    <a:pt x="240343" y="120171"/>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288" name="Forma libre: forma 287">
              <a:extLst>
                <a:ext uri="{FF2B5EF4-FFF2-40B4-BE49-F238E27FC236}">
                  <a16:creationId xmlns:a16="http://schemas.microsoft.com/office/drawing/2014/main" id="{02110211-6150-4E11-8E6F-A5970D9018E6}"/>
                </a:ext>
              </a:extLst>
            </p:cNvPr>
            <p:cNvSpPr/>
            <p:nvPr/>
          </p:nvSpPr>
          <p:spPr>
            <a:xfrm>
              <a:off x="8204979" y="4279150"/>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9601" y="159297"/>
                    <a:pt x="162092" y="206807"/>
                    <a:pt x="103403" y="206807"/>
                  </a:cubicBezTo>
                  <a:close/>
                </a:path>
              </a:pathLst>
            </a:custGeom>
            <a:grpFill/>
            <a:ln w="27890" cap="flat">
              <a:noFill/>
              <a:prstDash val="solid"/>
              <a:miter/>
            </a:ln>
          </p:spPr>
          <p:txBody>
            <a:bodyPr rtlCol="0" anchor="ctr"/>
            <a:lstStyle/>
            <a:p>
              <a:endParaRPr lang="es-ES"/>
            </a:p>
          </p:txBody>
        </p:sp>
        <p:sp>
          <p:nvSpPr>
            <p:cNvPr id="289" name="Forma libre: forma 288">
              <a:extLst>
                <a:ext uri="{FF2B5EF4-FFF2-40B4-BE49-F238E27FC236}">
                  <a16:creationId xmlns:a16="http://schemas.microsoft.com/office/drawing/2014/main" id="{F9492C03-3375-4E41-BD8E-956A745BE4D8}"/>
                </a:ext>
              </a:extLst>
            </p:cNvPr>
            <p:cNvSpPr/>
            <p:nvPr/>
          </p:nvSpPr>
          <p:spPr>
            <a:xfrm>
              <a:off x="8014940" y="4293123"/>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290" name="Forma libre: forma 289">
              <a:extLst>
                <a:ext uri="{FF2B5EF4-FFF2-40B4-BE49-F238E27FC236}">
                  <a16:creationId xmlns:a16="http://schemas.microsoft.com/office/drawing/2014/main" id="{FEDC3AA1-9B1E-4881-86F8-002528838A94}"/>
                </a:ext>
              </a:extLst>
            </p:cNvPr>
            <p:cNvSpPr/>
            <p:nvPr/>
          </p:nvSpPr>
          <p:spPr>
            <a:xfrm>
              <a:off x="7830491" y="4307096"/>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291" name="Forma libre: forma 290">
              <a:extLst>
                <a:ext uri="{FF2B5EF4-FFF2-40B4-BE49-F238E27FC236}">
                  <a16:creationId xmlns:a16="http://schemas.microsoft.com/office/drawing/2014/main" id="{B2F98398-CD53-4B34-A854-FA8A5F8F8363}"/>
                </a:ext>
              </a:extLst>
            </p:cNvPr>
            <p:cNvSpPr/>
            <p:nvPr/>
          </p:nvSpPr>
          <p:spPr>
            <a:xfrm>
              <a:off x="7643247" y="432386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292" name="Forma libre: forma 291">
              <a:extLst>
                <a:ext uri="{FF2B5EF4-FFF2-40B4-BE49-F238E27FC236}">
                  <a16:creationId xmlns:a16="http://schemas.microsoft.com/office/drawing/2014/main" id="{3A62546C-36BE-41A2-B5EE-DD08680A4EA3}"/>
                </a:ext>
              </a:extLst>
            </p:cNvPr>
            <p:cNvSpPr/>
            <p:nvPr/>
          </p:nvSpPr>
          <p:spPr>
            <a:xfrm>
              <a:off x="7458798" y="4340633"/>
              <a:ext cx="55894" cy="55894"/>
            </a:xfrm>
            <a:custGeom>
              <a:avLst/>
              <a:gdLst>
                <a:gd name="connsiteX0" fmla="*/ 36331 w 55893"/>
                <a:gd name="connsiteY0" fmla="*/ 78251 h 55893"/>
                <a:gd name="connsiteX1" fmla="*/ 0 w 55893"/>
                <a:gd name="connsiteY1" fmla="*/ 39125 h 55893"/>
                <a:gd name="connsiteX2" fmla="*/ 36331 w 55893"/>
                <a:gd name="connsiteY2" fmla="*/ 0 h 55893"/>
                <a:gd name="connsiteX3" fmla="*/ 75457 w 55893"/>
                <a:gd name="connsiteY3" fmla="*/ 39125 h 55893"/>
                <a:gd name="connsiteX4" fmla="*/ 36331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8251"/>
                  </a:moveTo>
                  <a:cubicBezTo>
                    <a:pt x="16768" y="78251"/>
                    <a:pt x="0" y="61483"/>
                    <a:pt x="0" y="39125"/>
                  </a:cubicBezTo>
                  <a:cubicBezTo>
                    <a:pt x="0" y="19563"/>
                    <a:pt x="16768" y="0"/>
                    <a:pt x="36331" y="0"/>
                  </a:cubicBezTo>
                  <a:cubicBezTo>
                    <a:pt x="55894" y="0"/>
                    <a:pt x="75457" y="16768"/>
                    <a:pt x="75457" y="39125"/>
                  </a:cubicBezTo>
                  <a:cubicBezTo>
                    <a:pt x="72662" y="61483"/>
                    <a:pt x="55894" y="78251"/>
                    <a:pt x="36331" y="78251"/>
                  </a:cubicBezTo>
                  <a:close/>
                </a:path>
              </a:pathLst>
            </a:custGeom>
            <a:grpFill/>
            <a:ln w="27890" cap="flat">
              <a:noFill/>
              <a:prstDash val="solid"/>
              <a:miter/>
            </a:ln>
          </p:spPr>
          <p:txBody>
            <a:bodyPr rtlCol="0" anchor="ctr"/>
            <a:lstStyle/>
            <a:p>
              <a:endParaRPr lang="es-ES"/>
            </a:p>
          </p:txBody>
        </p:sp>
        <p:sp>
          <p:nvSpPr>
            <p:cNvPr id="293" name="Forma libre: forma 292">
              <a:extLst>
                <a:ext uri="{FF2B5EF4-FFF2-40B4-BE49-F238E27FC236}">
                  <a16:creationId xmlns:a16="http://schemas.microsoft.com/office/drawing/2014/main" id="{8B54F65D-A682-493F-A3A6-9BDF0A3A837D}"/>
                </a:ext>
              </a:extLst>
            </p:cNvPr>
            <p:cNvSpPr/>
            <p:nvPr/>
          </p:nvSpPr>
          <p:spPr>
            <a:xfrm>
              <a:off x="7271554" y="436299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27947"/>
                    <a:pt x="30742" y="39126"/>
                    <a:pt x="19563" y="39126"/>
                  </a:cubicBezTo>
                  <a:close/>
                </a:path>
              </a:pathLst>
            </a:custGeom>
            <a:grpFill/>
            <a:ln w="27890" cap="flat">
              <a:noFill/>
              <a:prstDash val="solid"/>
              <a:miter/>
            </a:ln>
          </p:spPr>
          <p:txBody>
            <a:bodyPr rtlCol="0" anchor="ctr"/>
            <a:lstStyle/>
            <a:p>
              <a:endParaRPr lang="es-ES"/>
            </a:p>
          </p:txBody>
        </p:sp>
        <p:sp>
          <p:nvSpPr>
            <p:cNvPr id="294" name="Forma libre: forma 293">
              <a:extLst>
                <a:ext uri="{FF2B5EF4-FFF2-40B4-BE49-F238E27FC236}">
                  <a16:creationId xmlns:a16="http://schemas.microsoft.com/office/drawing/2014/main" id="{DC5BE35B-39B7-432D-AC0B-9E9D9DF74F66}"/>
                </a:ext>
              </a:extLst>
            </p:cNvPr>
            <p:cNvSpPr/>
            <p:nvPr/>
          </p:nvSpPr>
          <p:spPr>
            <a:xfrm>
              <a:off x="7084310" y="4376964"/>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5589"/>
                    <a:pt x="0" y="2795"/>
                  </a:cubicBezTo>
                  <a:cubicBezTo>
                    <a:pt x="0" y="0"/>
                    <a:pt x="0" y="0"/>
                    <a:pt x="2795" y="0"/>
                  </a:cubicBezTo>
                  <a:cubicBezTo>
                    <a:pt x="5589" y="0"/>
                    <a:pt x="5589" y="0"/>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295" name="Forma libre: forma 294">
              <a:extLst>
                <a:ext uri="{FF2B5EF4-FFF2-40B4-BE49-F238E27FC236}">
                  <a16:creationId xmlns:a16="http://schemas.microsoft.com/office/drawing/2014/main" id="{183B74CE-189C-42AC-ADD4-71235155AF29}"/>
                </a:ext>
              </a:extLst>
            </p:cNvPr>
            <p:cNvSpPr/>
            <p:nvPr/>
          </p:nvSpPr>
          <p:spPr>
            <a:xfrm>
              <a:off x="10943771" y="4572592"/>
              <a:ext cx="27947" cy="27947"/>
            </a:xfrm>
            <a:custGeom>
              <a:avLst/>
              <a:gdLst>
                <a:gd name="connsiteX0" fmla="*/ 22357 w 0"/>
                <a:gd name="connsiteY0" fmla="*/ 11179 h 0"/>
                <a:gd name="connsiteX1" fmla="*/ 11179 w 0"/>
                <a:gd name="connsiteY1" fmla="*/ 22358 h 0"/>
                <a:gd name="connsiteX2" fmla="*/ 0 w 0"/>
                <a:gd name="connsiteY2" fmla="*/ 11179 h 0"/>
                <a:gd name="connsiteX3" fmla="*/ 11179 w 0"/>
                <a:gd name="connsiteY3" fmla="*/ 0 h 0"/>
                <a:gd name="connsiteX4" fmla="*/ 22357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2357" y="11179"/>
                  </a:moveTo>
                  <a:cubicBezTo>
                    <a:pt x="22357" y="17353"/>
                    <a:pt x="17352" y="22358"/>
                    <a:pt x="11179" y="22358"/>
                  </a:cubicBezTo>
                  <a:cubicBezTo>
                    <a:pt x="5005" y="22358"/>
                    <a:pt x="0" y="17353"/>
                    <a:pt x="0" y="11179"/>
                  </a:cubicBezTo>
                  <a:cubicBezTo>
                    <a:pt x="0" y="5005"/>
                    <a:pt x="5005" y="0"/>
                    <a:pt x="11179" y="0"/>
                  </a:cubicBezTo>
                  <a:cubicBezTo>
                    <a:pt x="17353" y="0"/>
                    <a:pt x="22357" y="5005"/>
                    <a:pt x="22357" y="11179"/>
                  </a:cubicBezTo>
                  <a:close/>
                </a:path>
              </a:pathLst>
            </a:custGeom>
            <a:grpFill/>
            <a:ln w="27890" cap="flat">
              <a:noFill/>
              <a:prstDash val="solid"/>
              <a:miter/>
            </a:ln>
          </p:spPr>
          <p:txBody>
            <a:bodyPr rtlCol="0" anchor="ctr"/>
            <a:lstStyle/>
            <a:p>
              <a:endParaRPr lang="es-ES"/>
            </a:p>
          </p:txBody>
        </p:sp>
        <p:sp>
          <p:nvSpPr>
            <p:cNvPr id="296" name="Forma libre: forma 295">
              <a:extLst>
                <a:ext uri="{FF2B5EF4-FFF2-40B4-BE49-F238E27FC236}">
                  <a16:creationId xmlns:a16="http://schemas.microsoft.com/office/drawing/2014/main" id="{D33D3517-F134-4BFE-9628-740820CEC69F}"/>
                </a:ext>
              </a:extLst>
            </p:cNvPr>
            <p:cNvSpPr/>
            <p:nvPr/>
          </p:nvSpPr>
          <p:spPr>
            <a:xfrm>
              <a:off x="10722990" y="4555823"/>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4715"/>
                    <a:pt x="41920" y="55894"/>
                    <a:pt x="27947" y="55894"/>
                  </a:cubicBezTo>
                  <a:close/>
                </a:path>
              </a:pathLst>
            </a:custGeom>
            <a:grpFill/>
            <a:ln w="27890" cap="flat">
              <a:noFill/>
              <a:prstDash val="solid"/>
              <a:miter/>
            </a:ln>
          </p:spPr>
          <p:txBody>
            <a:bodyPr rtlCol="0" anchor="ctr"/>
            <a:lstStyle/>
            <a:p>
              <a:endParaRPr lang="es-ES"/>
            </a:p>
          </p:txBody>
        </p:sp>
        <p:sp>
          <p:nvSpPr>
            <p:cNvPr id="297" name="Forma libre: forma 296">
              <a:extLst>
                <a:ext uri="{FF2B5EF4-FFF2-40B4-BE49-F238E27FC236}">
                  <a16:creationId xmlns:a16="http://schemas.microsoft.com/office/drawing/2014/main" id="{DA7C3A04-5BAC-4630-89E1-FEFA7B4D3D3F}"/>
                </a:ext>
              </a:extLst>
            </p:cNvPr>
            <p:cNvSpPr/>
            <p:nvPr/>
          </p:nvSpPr>
          <p:spPr>
            <a:xfrm>
              <a:off x="10502210" y="4539055"/>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298" name="Forma libre: forma 297">
              <a:extLst>
                <a:ext uri="{FF2B5EF4-FFF2-40B4-BE49-F238E27FC236}">
                  <a16:creationId xmlns:a16="http://schemas.microsoft.com/office/drawing/2014/main" id="{7B343422-D585-4CF9-9683-DF1AF0EE1138}"/>
                </a:ext>
              </a:extLst>
            </p:cNvPr>
            <p:cNvSpPr/>
            <p:nvPr/>
          </p:nvSpPr>
          <p:spPr>
            <a:xfrm>
              <a:off x="10284225" y="4525082"/>
              <a:ext cx="111787" cy="111787"/>
            </a:xfrm>
            <a:custGeom>
              <a:avLst/>
              <a:gdLst>
                <a:gd name="connsiteX0" fmla="*/ 117377 w 111787"/>
                <a:gd name="connsiteY0" fmla="*/ 58688 h 111787"/>
                <a:gd name="connsiteX1" fmla="*/ 58689 w 111787"/>
                <a:gd name="connsiteY1" fmla="*/ 117377 h 111787"/>
                <a:gd name="connsiteX2" fmla="*/ 0 w 111787"/>
                <a:gd name="connsiteY2" fmla="*/ 58688 h 111787"/>
                <a:gd name="connsiteX3" fmla="*/ 58689 w 111787"/>
                <a:gd name="connsiteY3" fmla="*/ 0 h 111787"/>
                <a:gd name="connsiteX4" fmla="*/ 117377 w 111787"/>
                <a:gd name="connsiteY4" fmla="*/ 58688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117377" y="58688"/>
                  </a:moveTo>
                  <a:cubicBezTo>
                    <a:pt x="117377" y="91101"/>
                    <a:pt x="91101" y="117377"/>
                    <a:pt x="58689" y="117377"/>
                  </a:cubicBezTo>
                  <a:cubicBezTo>
                    <a:pt x="26276" y="117377"/>
                    <a:pt x="0" y="91101"/>
                    <a:pt x="0" y="58688"/>
                  </a:cubicBezTo>
                  <a:cubicBezTo>
                    <a:pt x="0" y="26276"/>
                    <a:pt x="26276" y="0"/>
                    <a:pt x="58689" y="0"/>
                  </a:cubicBezTo>
                  <a:cubicBezTo>
                    <a:pt x="91101" y="0"/>
                    <a:pt x="117377" y="26276"/>
                    <a:pt x="117377" y="58688"/>
                  </a:cubicBezTo>
                  <a:close/>
                </a:path>
              </a:pathLst>
            </a:custGeom>
            <a:grpFill/>
            <a:ln w="27890" cap="flat">
              <a:noFill/>
              <a:prstDash val="solid"/>
              <a:miter/>
            </a:ln>
          </p:spPr>
          <p:txBody>
            <a:bodyPr rtlCol="0" anchor="ctr"/>
            <a:lstStyle/>
            <a:p>
              <a:endParaRPr lang="es-ES"/>
            </a:p>
          </p:txBody>
        </p:sp>
        <p:sp>
          <p:nvSpPr>
            <p:cNvPr id="299" name="Forma libre: forma 298">
              <a:extLst>
                <a:ext uri="{FF2B5EF4-FFF2-40B4-BE49-F238E27FC236}">
                  <a16:creationId xmlns:a16="http://schemas.microsoft.com/office/drawing/2014/main" id="{982F2785-6130-4488-9628-99D82B9C1F98}"/>
                </a:ext>
              </a:extLst>
            </p:cNvPr>
            <p:cNvSpPr/>
            <p:nvPr/>
          </p:nvSpPr>
          <p:spPr>
            <a:xfrm>
              <a:off x="10066239" y="450831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300" name="Forma libre: forma 299">
              <a:extLst>
                <a:ext uri="{FF2B5EF4-FFF2-40B4-BE49-F238E27FC236}">
                  <a16:creationId xmlns:a16="http://schemas.microsoft.com/office/drawing/2014/main" id="{C13F5CF7-8914-4B88-99B0-5D6F57D46182}"/>
                </a:ext>
              </a:extLst>
            </p:cNvPr>
            <p:cNvSpPr/>
            <p:nvPr/>
          </p:nvSpPr>
          <p:spPr>
            <a:xfrm>
              <a:off x="9845459" y="449154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01" name="Forma libre: forma 300">
              <a:extLst>
                <a:ext uri="{FF2B5EF4-FFF2-40B4-BE49-F238E27FC236}">
                  <a16:creationId xmlns:a16="http://schemas.microsoft.com/office/drawing/2014/main" id="{61C878E2-FA20-4E82-899F-A2B6509298ED}"/>
                </a:ext>
              </a:extLst>
            </p:cNvPr>
            <p:cNvSpPr/>
            <p:nvPr/>
          </p:nvSpPr>
          <p:spPr>
            <a:xfrm>
              <a:off x="9630268" y="448316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59297"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302" name="Forma libre: forma 301">
              <a:extLst>
                <a:ext uri="{FF2B5EF4-FFF2-40B4-BE49-F238E27FC236}">
                  <a16:creationId xmlns:a16="http://schemas.microsoft.com/office/drawing/2014/main" id="{03211F1A-F80D-4381-8F7F-00CEED0183E3}"/>
                </a:ext>
              </a:extLst>
            </p:cNvPr>
            <p:cNvSpPr/>
            <p:nvPr/>
          </p:nvSpPr>
          <p:spPr>
            <a:xfrm>
              <a:off x="9412283" y="4466394"/>
              <a:ext cx="223575" cy="223575"/>
            </a:xfrm>
            <a:custGeom>
              <a:avLst/>
              <a:gdLst>
                <a:gd name="connsiteX0" fmla="*/ 117377 w 223574"/>
                <a:gd name="connsiteY0" fmla="*/ 234753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3"/>
                  </a:moveTo>
                  <a:cubicBezTo>
                    <a:pt x="53099" y="234753"/>
                    <a:pt x="0" y="181655"/>
                    <a:pt x="0" y="117377"/>
                  </a:cubicBezTo>
                  <a:cubicBezTo>
                    <a:pt x="0" y="53099"/>
                    <a:pt x="53099" y="0"/>
                    <a:pt x="117377" y="0"/>
                  </a:cubicBezTo>
                  <a:cubicBezTo>
                    <a:pt x="181655" y="0"/>
                    <a:pt x="234754" y="53099"/>
                    <a:pt x="234754" y="117377"/>
                  </a:cubicBezTo>
                  <a:cubicBezTo>
                    <a:pt x="234754" y="181655"/>
                    <a:pt x="181655" y="234753"/>
                    <a:pt x="117377" y="234753"/>
                  </a:cubicBezTo>
                  <a:close/>
                </a:path>
              </a:pathLst>
            </a:custGeom>
            <a:grpFill/>
            <a:ln w="27890" cap="flat">
              <a:noFill/>
              <a:prstDash val="solid"/>
              <a:miter/>
            </a:ln>
          </p:spPr>
          <p:txBody>
            <a:bodyPr rtlCol="0" anchor="ctr"/>
            <a:lstStyle/>
            <a:p>
              <a:endParaRPr lang="es-ES"/>
            </a:p>
          </p:txBody>
        </p:sp>
        <p:sp>
          <p:nvSpPr>
            <p:cNvPr id="303" name="Forma libre: forma 302">
              <a:extLst>
                <a:ext uri="{FF2B5EF4-FFF2-40B4-BE49-F238E27FC236}">
                  <a16:creationId xmlns:a16="http://schemas.microsoft.com/office/drawing/2014/main" id="{19A818F4-F03F-4AF0-94E4-6D235EF5F28C}"/>
                </a:ext>
              </a:extLst>
            </p:cNvPr>
            <p:cNvSpPr/>
            <p:nvPr/>
          </p:nvSpPr>
          <p:spPr>
            <a:xfrm>
              <a:off x="919988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04" name="Forma libre: forma 303">
              <a:extLst>
                <a:ext uri="{FF2B5EF4-FFF2-40B4-BE49-F238E27FC236}">
                  <a16:creationId xmlns:a16="http://schemas.microsoft.com/office/drawing/2014/main" id="{E5E4D545-2DF6-4E0D-AC29-F028C158A8D2}"/>
                </a:ext>
              </a:extLst>
            </p:cNvPr>
            <p:cNvSpPr/>
            <p:nvPr/>
          </p:nvSpPr>
          <p:spPr>
            <a:xfrm>
              <a:off x="8995875"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305" name="Forma libre: forma 304">
              <a:extLst>
                <a:ext uri="{FF2B5EF4-FFF2-40B4-BE49-F238E27FC236}">
                  <a16:creationId xmlns:a16="http://schemas.microsoft.com/office/drawing/2014/main" id="{E6A5DE0C-3F24-4311-B92F-74ED181C3F48}"/>
                </a:ext>
              </a:extLst>
            </p:cNvPr>
            <p:cNvSpPr/>
            <p:nvPr/>
          </p:nvSpPr>
          <p:spPr>
            <a:xfrm>
              <a:off x="879465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06" name="Forma libre: forma 305">
              <a:extLst>
                <a:ext uri="{FF2B5EF4-FFF2-40B4-BE49-F238E27FC236}">
                  <a16:creationId xmlns:a16="http://schemas.microsoft.com/office/drawing/2014/main" id="{11F66B64-CD42-4665-825C-0DA486C0678B}"/>
                </a:ext>
              </a:extLst>
            </p:cNvPr>
            <p:cNvSpPr/>
            <p:nvPr/>
          </p:nvSpPr>
          <p:spPr>
            <a:xfrm>
              <a:off x="8596235" y="4463599"/>
              <a:ext cx="223575" cy="223575"/>
            </a:xfrm>
            <a:custGeom>
              <a:avLst/>
              <a:gdLst>
                <a:gd name="connsiteX0" fmla="*/ 120171 w 223574"/>
                <a:gd name="connsiteY0" fmla="*/ 240343 h 223574"/>
                <a:gd name="connsiteX1" fmla="*/ 0 w 223574"/>
                <a:gd name="connsiteY1" fmla="*/ 120172 h 223574"/>
                <a:gd name="connsiteX2" fmla="*/ 120171 w 223574"/>
                <a:gd name="connsiteY2" fmla="*/ 0 h 223574"/>
                <a:gd name="connsiteX3" fmla="*/ 240343 w 223574"/>
                <a:gd name="connsiteY3" fmla="*/ 120172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2"/>
                  </a:cubicBezTo>
                  <a:cubicBezTo>
                    <a:pt x="0" y="53099"/>
                    <a:pt x="53099" y="0"/>
                    <a:pt x="120171" y="0"/>
                  </a:cubicBezTo>
                  <a:cubicBezTo>
                    <a:pt x="187244" y="0"/>
                    <a:pt x="240343" y="53099"/>
                    <a:pt x="240343" y="120172"/>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307" name="Forma libre: forma 306">
              <a:extLst>
                <a:ext uri="{FF2B5EF4-FFF2-40B4-BE49-F238E27FC236}">
                  <a16:creationId xmlns:a16="http://schemas.microsoft.com/office/drawing/2014/main" id="{9D086DBB-5582-4778-8427-0CBB482635B1}"/>
                </a:ext>
              </a:extLst>
            </p:cNvPr>
            <p:cNvSpPr/>
            <p:nvPr/>
          </p:nvSpPr>
          <p:spPr>
            <a:xfrm>
              <a:off x="8403401" y="4474778"/>
              <a:ext cx="195628" cy="195628"/>
            </a:xfrm>
            <a:custGeom>
              <a:avLst/>
              <a:gdLst>
                <a:gd name="connsiteX0" fmla="*/ 108993 w 195627"/>
                <a:gd name="connsiteY0" fmla="*/ 217986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6"/>
                  </a:moveTo>
                  <a:cubicBezTo>
                    <a:pt x="47510" y="217986"/>
                    <a:pt x="0" y="170476"/>
                    <a:pt x="0" y="108993"/>
                  </a:cubicBezTo>
                  <a:cubicBezTo>
                    <a:pt x="0" y="50304"/>
                    <a:pt x="47510" y="0"/>
                    <a:pt x="108993" y="0"/>
                  </a:cubicBezTo>
                  <a:cubicBezTo>
                    <a:pt x="167681" y="0"/>
                    <a:pt x="217985" y="50304"/>
                    <a:pt x="217985" y="108993"/>
                  </a:cubicBezTo>
                  <a:cubicBezTo>
                    <a:pt x="217985" y="170476"/>
                    <a:pt x="167681" y="217986"/>
                    <a:pt x="108993" y="217986"/>
                  </a:cubicBezTo>
                  <a:close/>
                </a:path>
              </a:pathLst>
            </a:custGeom>
            <a:grpFill/>
            <a:ln w="27890" cap="flat">
              <a:noFill/>
              <a:prstDash val="solid"/>
              <a:miter/>
            </a:ln>
          </p:spPr>
          <p:txBody>
            <a:bodyPr rtlCol="0" anchor="ctr"/>
            <a:lstStyle/>
            <a:p>
              <a:endParaRPr lang="es-ES"/>
            </a:p>
          </p:txBody>
        </p:sp>
        <p:sp>
          <p:nvSpPr>
            <p:cNvPr id="308" name="Forma libre: forma 307">
              <a:extLst>
                <a:ext uri="{FF2B5EF4-FFF2-40B4-BE49-F238E27FC236}">
                  <a16:creationId xmlns:a16="http://schemas.microsoft.com/office/drawing/2014/main" id="{A5FB0228-B4FA-4BB3-9F54-15599ADF52B6}"/>
                </a:ext>
              </a:extLst>
            </p:cNvPr>
            <p:cNvSpPr/>
            <p:nvPr/>
          </p:nvSpPr>
          <p:spPr>
            <a:xfrm>
              <a:off x="8213363" y="4488751"/>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09" name="Forma libre: forma 308">
              <a:extLst>
                <a:ext uri="{FF2B5EF4-FFF2-40B4-BE49-F238E27FC236}">
                  <a16:creationId xmlns:a16="http://schemas.microsoft.com/office/drawing/2014/main" id="{00E7856D-29CB-4240-803F-EA175A2C2660}"/>
                </a:ext>
              </a:extLst>
            </p:cNvPr>
            <p:cNvSpPr/>
            <p:nvPr/>
          </p:nvSpPr>
          <p:spPr>
            <a:xfrm>
              <a:off x="8023324" y="4502724"/>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310" name="Forma libre: forma 309">
              <a:extLst>
                <a:ext uri="{FF2B5EF4-FFF2-40B4-BE49-F238E27FC236}">
                  <a16:creationId xmlns:a16="http://schemas.microsoft.com/office/drawing/2014/main" id="{4270BEA3-54B1-421B-8115-FD8531EAC985}"/>
                </a:ext>
              </a:extLst>
            </p:cNvPr>
            <p:cNvSpPr/>
            <p:nvPr/>
          </p:nvSpPr>
          <p:spPr>
            <a:xfrm>
              <a:off x="7838875" y="4519492"/>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6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6" y="27947"/>
                    <a:pt x="128556" y="64278"/>
                  </a:cubicBezTo>
                  <a:cubicBezTo>
                    <a:pt x="128556" y="100609"/>
                    <a:pt x="97814" y="128556"/>
                    <a:pt x="64278" y="128556"/>
                  </a:cubicBezTo>
                  <a:close/>
                </a:path>
              </a:pathLst>
            </a:custGeom>
            <a:grpFill/>
            <a:ln w="27890" cap="flat">
              <a:noFill/>
              <a:prstDash val="solid"/>
              <a:miter/>
            </a:ln>
          </p:spPr>
          <p:txBody>
            <a:bodyPr rtlCol="0" anchor="ctr"/>
            <a:lstStyle/>
            <a:p>
              <a:endParaRPr lang="es-ES"/>
            </a:p>
          </p:txBody>
        </p:sp>
        <p:sp>
          <p:nvSpPr>
            <p:cNvPr id="311" name="Forma libre: forma 310">
              <a:extLst>
                <a:ext uri="{FF2B5EF4-FFF2-40B4-BE49-F238E27FC236}">
                  <a16:creationId xmlns:a16="http://schemas.microsoft.com/office/drawing/2014/main" id="{FBCC6389-CC56-4A6E-B5CA-0D1FFA7ABA7F}"/>
                </a:ext>
              </a:extLst>
            </p:cNvPr>
            <p:cNvSpPr/>
            <p:nvPr/>
          </p:nvSpPr>
          <p:spPr>
            <a:xfrm>
              <a:off x="7648836" y="4533466"/>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97814" y="78251"/>
                    <a:pt x="75457" y="100609"/>
                    <a:pt x="50304" y="100609"/>
                  </a:cubicBezTo>
                  <a:close/>
                </a:path>
              </a:pathLst>
            </a:custGeom>
            <a:grpFill/>
            <a:ln w="27890" cap="flat">
              <a:noFill/>
              <a:prstDash val="solid"/>
              <a:miter/>
            </a:ln>
          </p:spPr>
          <p:txBody>
            <a:bodyPr rtlCol="0" anchor="ctr"/>
            <a:lstStyle/>
            <a:p>
              <a:endParaRPr lang="es-ES"/>
            </a:p>
          </p:txBody>
        </p:sp>
        <p:sp>
          <p:nvSpPr>
            <p:cNvPr id="312" name="Forma libre: forma 311">
              <a:extLst>
                <a:ext uri="{FF2B5EF4-FFF2-40B4-BE49-F238E27FC236}">
                  <a16:creationId xmlns:a16="http://schemas.microsoft.com/office/drawing/2014/main" id="{EB562D02-5BE8-4DA6-877E-6E428C13BF13}"/>
                </a:ext>
              </a:extLst>
            </p:cNvPr>
            <p:cNvSpPr/>
            <p:nvPr/>
          </p:nvSpPr>
          <p:spPr>
            <a:xfrm>
              <a:off x="7461592" y="4550234"/>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2" y="13973"/>
                    <a:pt x="67072" y="33536"/>
                  </a:cubicBezTo>
                  <a:cubicBezTo>
                    <a:pt x="67072" y="53099"/>
                    <a:pt x="50304" y="67072"/>
                    <a:pt x="33536" y="67072"/>
                  </a:cubicBezTo>
                  <a:close/>
                </a:path>
              </a:pathLst>
            </a:custGeom>
            <a:grpFill/>
            <a:ln w="27890" cap="flat">
              <a:noFill/>
              <a:prstDash val="solid"/>
              <a:miter/>
            </a:ln>
          </p:spPr>
          <p:txBody>
            <a:bodyPr rtlCol="0" anchor="ctr"/>
            <a:lstStyle/>
            <a:p>
              <a:endParaRPr lang="es-ES"/>
            </a:p>
          </p:txBody>
        </p:sp>
        <p:sp>
          <p:nvSpPr>
            <p:cNvPr id="313" name="Forma libre: forma 312">
              <a:extLst>
                <a:ext uri="{FF2B5EF4-FFF2-40B4-BE49-F238E27FC236}">
                  <a16:creationId xmlns:a16="http://schemas.microsoft.com/office/drawing/2014/main" id="{72FC8EBA-F17A-49D2-84D5-DF3D9BC5E761}"/>
                </a:ext>
              </a:extLst>
            </p:cNvPr>
            <p:cNvSpPr/>
            <p:nvPr/>
          </p:nvSpPr>
          <p:spPr>
            <a:xfrm>
              <a:off x="7274348" y="4567002"/>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14" name="Forma libre: forma 313">
              <a:extLst>
                <a:ext uri="{FF2B5EF4-FFF2-40B4-BE49-F238E27FC236}">
                  <a16:creationId xmlns:a16="http://schemas.microsoft.com/office/drawing/2014/main" id="{23B7EE07-AA61-4EA8-9D82-71369D5D5F75}"/>
                </a:ext>
              </a:extLst>
            </p:cNvPr>
            <p:cNvSpPr/>
            <p:nvPr/>
          </p:nvSpPr>
          <p:spPr>
            <a:xfrm>
              <a:off x="10952155" y="4784988"/>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2795" y="0"/>
                    <a:pt x="5589" y="2795"/>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315" name="Forma libre: forma 314">
              <a:extLst>
                <a:ext uri="{FF2B5EF4-FFF2-40B4-BE49-F238E27FC236}">
                  <a16:creationId xmlns:a16="http://schemas.microsoft.com/office/drawing/2014/main" id="{9C2DBAD0-F718-49C3-A394-47BD12C736FA}"/>
                </a:ext>
              </a:extLst>
            </p:cNvPr>
            <p:cNvSpPr/>
            <p:nvPr/>
          </p:nvSpPr>
          <p:spPr>
            <a:xfrm>
              <a:off x="10731375" y="476822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5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1" y="0"/>
                    <a:pt x="39125" y="8384"/>
                    <a:pt x="39125" y="19563"/>
                  </a:cubicBezTo>
                  <a:cubicBezTo>
                    <a:pt x="39125" y="30742"/>
                    <a:pt x="30741" y="39126"/>
                    <a:pt x="19563" y="39126"/>
                  </a:cubicBezTo>
                  <a:close/>
                </a:path>
              </a:pathLst>
            </a:custGeom>
            <a:grpFill/>
            <a:ln w="27890" cap="flat">
              <a:noFill/>
              <a:prstDash val="solid"/>
              <a:miter/>
            </a:ln>
          </p:spPr>
          <p:txBody>
            <a:bodyPr rtlCol="0" anchor="ctr"/>
            <a:lstStyle/>
            <a:p>
              <a:endParaRPr lang="es-ES"/>
            </a:p>
          </p:txBody>
        </p:sp>
        <p:sp>
          <p:nvSpPr>
            <p:cNvPr id="316" name="Forma libre: forma 315">
              <a:extLst>
                <a:ext uri="{FF2B5EF4-FFF2-40B4-BE49-F238E27FC236}">
                  <a16:creationId xmlns:a16="http://schemas.microsoft.com/office/drawing/2014/main" id="{74A6F1E1-18B1-403E-AC51-776E012967DC}"/>
                </a:ext>
              </a:extLst>
            </p:cNvPr>
            <p:cNvSpPr/>
            <p:nvPr/>
          </p:nvSpPr>
          <p:spPr>
            <a:xfrm>
              <a:off x="10510594" y="4751451"/>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317" name="Forma libre: forma 316">
              <a:extLst>
                <a:ext uri="{FF2B5EF4-FFF2-40B4-BE49-F238E27FC236}">
                  <a16:creationId xmlns:a16="http://schemas.microsoft.com/office/drawing/2014/main" id="{26200957-FD6B-4D53-BDDD-04BBD50126B6}"/>
                </a:ext>
              </a:extLst>
            </p:cNvPr>
            <p:cNvSpPr/>
            <p:nvPr/>
          </p:nvSpPr>
          <p:spPr>
            <a:xfrm>
              <a:off x="10292609" y="4737478"/>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8"/>
                    <a:pt x="22357" y="0"/>
                    <a:pt x="50304" y="0"/>
                  </a:cubicBezTo>
                  <a:cubicBezTo>
                    <a:pt x="78251" y="0"/>
                    <a:pt x="100609" y="22358"/>
                    <a:pt x="100609" y="50304"/>
                  </a:cubicBezTo>
                  <a:cubicBezTo>
                    <a:pt x="103403" y="78251"/>
                    <a:pt x="81046" y="100609"/>
                    <a:pt x="50304" y="100609"/>
                  </a:cubicBezTo>
                  <a:close/>
                </a:path>
              </a:pathLst>
            </a:custGeom>
            <a:grpFill/>
            <a:ln w="27890" cap="flat">
              <a:noFill/>
              <a:prstDash val="solid"/>
              <a:miter/>
            </a:ln>
          </p:spPr>
          <p:txBody>
            <a:bodyPr rtlCol="0" anchor="ctr"/>
            <a:lstStyle/>
            <a:p>
              <a:endParaRPr lang="es-ES"/>
            </a:p>
          </p:txBody>
        </p:sp>
        <p:sp>
          <p:nvSpPr>
            <p:cNvPr id="318" name="Forma libre: forma 317">
              <a:extLst>
                <a:ext uri="{FF2B5EF4-FFF2-40B4-BE49-F238E27FC236}">
                  <a16:creationId xmlns:a16="http://schemas.microsoft.com/office/drawing/2014/main" id="{283C39F1-0BDD-47C8-AC3C-229B5F272E21}"/>
                </a:ext>
              </a:extLst>
            </p:cNvPr>
            <p:cNvSpPr/>
            <p:nvPr/>
          </p:nvSpPr>
          <p:spPr>
            <a:xfrm>
              <a:off x="10074623" y="4720710"/>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1350" y="103403"/>
                    <a:pt x="103403" y="134145"/>
                    <a:pt x="67073" y="134145"/>
                  </a:cubicBezTo>
                  <a:close/>
                </a:path>
              </a:pathLst>
            </a:custGeom>
            <a:grpFill/>
            <a:ln w="27890" cap="flat">
              <a:noFill/>
              <a:prstDash val="solid"/>
              <a:miter/>
            </a:ln>
          </p:spPr>
          <p:txBody>
            <a:bodyPr rtlCol="0" anchor="ctr"/>
            <a:lstStyle/>
            <a:p>
              <a:endParaRPr lang="es-ES"/>
            </a:p>
          </p:txBody>
        </p:sp>
        <p:sp>
          <p:nvSpPr>
            <p:cNvPr id="319" name="Forma libre: forma 318">
              <a:extLst>
                <a:ext uri="{FF2B5EF4-FFF2-40B4-BE49-F238E27FC236}">
                  <a16:creationId xmlns:a16="http://schemas.microsoft.com/office/drawing/2014/main" id="{5155CA5E-2730-42D3-92EF-19DCAED35D16}"/>
                </a:ext>
              </a:extLst>
            </p:cNvPr>
            <p:cNvSpPr/>
            <p:nvPr/>
          </p:nvSpPr>
          <p:spPr>
            <a:xfrm>
              <a:off x="9859433" y="4712326"/>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2"/>
                    <a:pt x="0" y="78251"/>
                  </a:cubicBezTo>
                  <a:cubicBezTo>
                    <a:pt x="0" y="33536"/>
                    <a:pt x="36331" y="0"/>
                    <a:pt x="78251" y="0"/>
                  </a:cubicBezTo>
                  <a:cubicBezTo>
                    <a:pt x="122966" y="0"/>
                    <a:pt x="156502" y="36331"/>
                    <a:pt x="156502" y="78251"/>
                  </a:cubicBezTo>
                  <a:cubicBezTo>
                    <a:pt x="156502" y="120172"/>
                    <a:pt x="122966" y="156502"/>
                    <a:pt x="78251" y="156502"/>
                  </a:cubicBezTo>
                  <a:close/>
                </a:path>
              </a:pathLst>
            </a:custGeom>
            <a:grpFill/>
            <a:ln w="27890" cap="flat">
              <a:noFill/>
              <a:prstDash val="solid"/>
              <a:miter/>
            </a:ln>
          </p:spPr>
          <p:txBody>
            <a:bodyPr rtlCol="0" anchor="ctr"/>
            <a:lstStyle/>
            <a:p>
              <a:endParaRPr lang="es-ES"/>
            </a:p>
          </p:txBody>
        </p:sp>
        <p:sp>
          <p:nvSpPr>
            <p:cNvPr id="320" name="Forma libre: forma 319">
              <a:extLst>
                <a:ext uri="{FF2B5EF4-FFF2-40B4-BE49-F238E27FC236}">
                  <a16:creationId xmlns:a16="http://schemas.microsoft.com/office/drawing/2014/main" id="{DDC00ACD-1B6E-4FC8-B5E6-2554C90071AE}"/>
                </a:ext>
              </a:extLst>
            </p:cNvPr>
            <p:cNvSpPr/>
            <p:nvPr/>
          </p:nvSpPr>
          <p:spPr>
            <a:xfrm>
              <a:off x="9641447" y="469555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21" name="Forma libre: forma 320">
              <a:extLst>
                <a:ext uri="{FF2B5EF4-FFF2-40B4-BE49-F238E27FC236}">
                  <a16:creationId xmlns:a16="http://schemas.microsoft.com/office/drawing/2014/main" id="{C18FD073-9AF8-40F2-861E-61DC05435216}"/>
                </a:ext>
              </a:extLst>
            </p:cNvPr>
            <p:cNvSpPr/>
            <p:nvPr/>
          </p:nvSpPr>
          <p:spPr>
            <a:xfrm>
              <a:off x="9426256"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322" name="Forma libre: forma 321">
              <a:extLst>
                <a:ext uri="{FF2B5EF4-FFF2-40B4-BE49-F238E27FC236}">
                  <a16:creationId xmlns:a16="http://schemas.microsoft.com/office/drawing/2014/main" id="{B785CBA1-8C37-4795-AD8E-76003BCFC44A}"/>
                </a:ext>
              </a:extLst>
            </p:cNvPr>
            <p:cNvSpPr/>
            <p:nvPr/>
          </p:nvSpPr>
          <p:spPr>
            <a:xfrm>
              <a:off x="9216655" y="4678790"/>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70476" y="0"/>
                    <a:pt x="217985" y="47510"/>
                    <a:pt x="217985" y="108993"/>
                  </a:cubicBezTo>
                  <a:cubicBezTo>
                    <a:pt x="217985" y="170476"/>
                    <a:pt x="170476" y="217985"/>
                    <a:pt x="108993" y="217985"/>
                  </a:cubicBezTo>
                  <a:close/>
                </a:path>
              </a:pathLst>
            </a:custGeom>
            <a:grpFill/>
            <a:ln w="27890" cap="flat">
              <a:noFill/>
              <a:prstDash val="solid"/>
              <a:miter/>
            </a:ln>
          </p:spPr>
          <p:txBody>
            <a:bodyPr rtlCol="0" anchor="ctr"/>
            <a:lstStyle/>
            <a:p>
              <a:endParaRPr lang="es-ES"/>
            </a:p>
          </p:txBody>
        </p:sp>
        <p:sp>
          <p:nvSpPr>
            <p:cNvPr id="323" name="Forma libre: forma 322">
              <a:extLst>
                <a:ext uri="{FF2B5EF4-FFF2-40B4-BE49-F238E27FC236}">
                  <a16:creationId xmlns:a16="http://schemas.microsoft.com/office/drawing/2014/main" id="{2133D793-90E7-41C5-BBDA-42E4621EBEB2}"/>
                </a:ext>
              </a:extLst>
            </p:cNvPr>
            <p:cNvSpPr/>
            <p:nvPr/>
          </p:nvSpPr>
          <p:spPr>
            <a:xfrm>
              <a:off x="9009848" y="467599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6369" y="173270"/>
                    <a:pt x="176065" y="223575"/>
                    <a:pt x="111787" y="223575"/>
                  </a:cubicBezTo>
                  <a:close/>
                </a:path>
              </a:pathLst>
            </a:custGeom>
            <a:grpFill/>
            <a:ln w="27890" cap="flat">
              <a:noFill/>
              <a:prstDash val="solid"/>
              <a:miter/>
            </a:ln>
          </p:spPr>
          <p:txBody>
            <a:bodyPr rtlCol="0" anchor="ctr"/>
            <a:lstStyle/>
            <a:p>
              <a:endParaRPr lang="es-ES"/>
            </a:p>
          </p:txBody>
        </p:sp>
        <p:sp>
          <p:nvSpPr>
            <p:cNvPr id="324" name="Forma libre: forma 323">
              <a:extLst>
                <a:ext uri="{FF2B5EF4-FFF2-40B4-BE49-F238E27FC236}">
                  <a16:creationId xmlns:a16="http://schemas.microsoft.com/office/drawing/2014/main" id="{2E0567A6-EBB6-44BC-AA97-4F0557309D08}"/>
                </a:ext>
              </a:extLst>
            </p:cNvPr>
            <p:cNvSpPr/>
            <p:nvPr/>
          </p:nvSpPr>
          <p:spPr>
            <a:xfrm>
              <a:off x="8808631" y="4675995"/>
              <a:ext cx="223575" cy="223575"/>
            </a:xfrm>
            <a:custGeom>
              <a:avLst/>
              <a:gdLst>
                <a:gd name="connsiteX0" fmla="*/ 111788 w 223574"/>
                <a:gd name="connsiteY0" fmla="*/ 223575 h 223574"/>
                <a:gd name="connsiteX1" fmla="*/ 0 w 223574"/>
                <a:gd name="connsiteY1" fmla="*/ 111787 h 223574"/>
                <a:gd name="connsiteX2" fmla="*/ 111788 w 223574"/>
                <a:gd name="connsiteY2" fmla="*/ 0 h 223574"/>
                <a:gd name="connsiteX3" fmla="*/ 223575 w 223574"/>
                <a:gd name="connsiteY3" fmla="*/ 111787 h 223574"/>
                <a:gd name="connsiteX4" fmla="*/ 111788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8" y="223575"/>
                  </a:moveTo>
                  <a:cubicBezTo>
                    <a:pt x="50304" y="223575"/>
                    <a:pt x="0" y="173270"/>
                    <a:pt x="0" y="111787"/>
                  </a:cubicBezTo>
                  <a:cubicBezTo>
                    <a:pt x="0" y="50304"/>
                    <a:pt x="50304" y="0"/>
                    <a:pt x="111788" y="0"/>
                  </a:cubicBezTo>
                  <a:cubicBezTo>
                    <a:pt x="173271" y="0"/>
                    <a:pt x="223575" y="50304"/>
                    <a:pt x="223575" y="111787"/>
                  </a:cubicBezTo>
                  <a:cubicBezTo>
                    <a:pt x="220780" y="173270"/>
                    <a:pt x="173271" y="223575"/>
                    <a:pt x="111788" y="223575"/>
                  </a:cubicBezTo>
                  <a:close/>
                </a:path>
              </a:pathLst>
            </a:custGeom>
            <a:grpFill/>
            <a:ln w="27890" cap="flat">
              <a:noFill/>
              <a:prstDash val="solid"/>
              <a:miter/>
            </a:ln>
          </p:spPr>
          <p:txBody>
            <a:bodyPr rtlCol="0" anchor="ctr"/>
            <a:lstStyle/>
            <a:p>
              <a:endParaRPr lang="es-ES"/>
            </a:p>
          </p:txBody>
        </p:sp>
        <p:sp>
          <p:nvSpPr>
            <p:cNvPr id="325" name="Forma libre: forma 324">
              <a:extLst>
                <a:ext uri="{FF2B5EF4-FFF2-40B4-BE49-F238E27FC236}">
                  <a16:creationId xmlns:a16="http://schemas.microsoft.com/office/drawing/2014/main" id="{D83CF4CD-5F99-469C-88D1-D87B9EF49097}"/>
                </a:ext>
              </a:extLst>
            </p:cNvPr>
            <p:cNvSpPr/>
            <p:nvPr/>
          </p:nvSpPr>
          <p:spPr>
            <a:xfrm>
              <a:off x="8613003"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62092"/>
                    <a:pt x="159297" y="206807"/>
                    <a:pt x="103403" y="206807"/>
                  </a:cubicBezTo>
                  <a:close/>
                </a:path>
              </a:pathLst>
            </a:custGeom>
            <a:grpFill/>
            <a:ln w="27890" cap="flat">
              <a:noFill/>
              <a:prstDash val="solid"/>
              <a:miter/>
            </a:ln>
          </p:spPr>
          <p:txBody>
            <a:bodyPr rtlCol="0" anchor="ctr"/>
            <a:lstStyle/>
            <a:p>
              <a:endParaRPr lang="es-ES"/>
            </a:p>
          </p:txBody>
        </p:sp>
        <p:sp>
          <p:nvSpPr>
            <p:cNvPr id="326" name="Forma libre: forma 325">
              <a:extLst>
                <a:ext uri="{FF2B5EF4-FFF2-40B4-BE49-F238E27FC236}">
                  <a16:creationId xmlns:a16="http://schemas.microsoft.com/office/drawing/2014/main" id="{9A2DD0F2-979C-47C7-B0F7-B06153E0F3A8}"/>
                </a:ext>
              </a:extLst>
            </p:cNvPr>
            <p:cNvSpPr/>
            <p:nvPr/>
          </p:nvSpPr>
          <p:spPr>
            <a:xfrm>
              <a:off x="8417375" y="4692763"/>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27" name="Forma libre: forma 326">
              <a:extLst>
                <a:ext uri="{FF2B5EF4-FFF2-40B4-BE49-F238E27FC236}">
                  <a16:creationId xmlns:a16="http://schemas.microsoft.com/office/drawing/2014/main" id="{B5D2C1ED-FC71-410D-B15D-14A2D5A1A71E}"/>
                </a:ext>
              </a:extLst>
            </p:cNvPr>
            <p:cNvSpPr/>
            <p:nvPr/>
          </p:nvSpPr>
          <p:spPr>
            <a:xfrm>
              <a:off x="8224541" y="4703942"/>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6331" y="167681"/>
                    <a:pt x="0" y="131350"/>
                    <a:pt x="0" y="83841"/>
                  </a:cubicBezTo>
                  <a:cubicBezTo>
                    <a:pt x="0" y="36331"/>
                    <a:pt x="36331" y="0"/>
                    <a:pt x="83841" y="0"/>
                  </a:cubicBezTo>
                  <a:cubicBezTo>
                    <a:pt x="131350" y="0"/>
                    <a:pt x="167681" y="36331"/>
                    <a:pt x="167681" y="83841"/>
                  </a:cubicBezTo>
                  <a:cubicBezTo>
                    <a:pt x="167681" y="131350"/>
                    <a:pt x="131350" y="167681"/>
                    <a:pt x="83841" y="167681"/>
                  </a:cubicBezTo>
                  <a:close/>
                </a:path>
              </a:pathLst>
            </a:custGeom>
            <a:grpFill/>
            <a:ln w="27890" cap="flat">
              <a:noFill/>
              <a:prstDash val="solid"/>
              <a:miter/>
            </a:ln>
          </p:spPr>
          <p:txBody>
            <a:bodyPr rtlCol="0" anchor="ctr"/>
            <a:lstStyle/>
            <a:p>
              <a:endParaRPr lang="es-ES"/>
            </a:p>
          </p:txBody>
        </p:sp>
        <p:sp>
          <p:nvSpPr>
            <p:cNvPr id="328" name="Forma libre: forma 327">
              <a:extLst>
                <a:ext uri="{FF2B5EF4-FFF2-40B4-BE49-F238E27FC236}">
                  <a16:creationId xmlns:a16="http://schemas.microsoft.com/office/drawing/2014/main" id="{446CBCCF-DAC5-4194-8F55-B1EC9D9B66EB}"/>
                </a:ext>
              </a:extLst>
            </p:cNvPr>
            <p:cNvSpPr/>
            <p:nvPr/>
          </p:nvSpPr>
          <p:spPr>
            <a:xfrm>
              <a:off x="8034503" y="4717915"/>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329" name="Forma libre: forma 328">
              <a:extLst>
                <a:ext uri="{FF2B5EF4-FFF2-40B4-BE49-F238E27FC236}">
                  <a16:creationId xmlns:a16="http://schemas.microsoft.com/office/drawing/2014/main" id="{BC2FC223-E2BF-4AB8-A450-E1CEEAEC378B}"/>
                </a:ext>
              </a:extLst>
            </p:cNvPr>
            <p:cNvSpPr/>
            <p:nvPr/>
          </p:nvSpPr>
          <p:spPr>
            <a:xfrm>
              <a:off x="7847259" y="4731889"/>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330" name="Forma libre: forma 329">
              <a:extLst>
                <a:ext uri="{FF2B5EF4-FFF2-40B4-BE49-F238E27FC236}">
                  <a16:creationId xmlns:a16="http://schemas.microsoft.com/office/drawing/2014/main" id="{41BE03D4-0A74-4B4C-9EFB-8103A9D884E3}"/>
                </a:ext>
              </a:extLst>
            </p:cNvPr>
            <p:cNvSpPr/>
            <p:nvPr/>
          </p:nvSpPr>
          <p:spPr>
            <a:xfrm>
              <a:off x="7657220" y="474586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331" name="Forma libre: forma 330">
              <a:extLst>
                <a:ext uri="{FF2B5EF4-FFF2-40B4-BE49-F238E27FC236}">
                  <a16:creationId xmlns:a16="http://schemas.microsoft.com/office/drawing/2014/main" id="{8D9533AD-B46D-4CB7-8865-138EAB09255C}"/>
                </a:ext>
              </a:extLst>
            </p:cNvPr>
            <p:cNvSpPr/>
            <p:nvPr/>
          </p:nvSpPr>
          <p:spPr>
            <a:xfrm>
              <a:off x="7469976" y="4762630"/>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32" name="Forma libre: forma 331">
              <a:extLst>
                <a:ext uri="{FF2B5EF4-FFF2-40B4-BE49-F238E27FC236}">
                  <a16:creationId xmlns:a16="http://schemas.microsoft.com/office/drawing/2014/main" id="{60ACF76A-B91B-401A-9BF0-D6B05C8CA8F9}"/>
                </a:ext>
              </a:extLst>
            </p:cNvPr>
            <p:cNvSpPr/>
            <p:nvPr/>
          </p:nvSpPr>
          <p:spPr>
            <a:xfrm>
              <a:off x="7282732" y="478219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333" name="Forma libre: forma 332">
              <a:extLst>
                <a:ext uri="{FF2B5EF4-FFF2-40B4-BE49-F238E27FC236}">
                  <a16:creationId xmlns:a16="http://schemas.microsoft.com/office/drawing/2014/main" id="{0E219615-5F61-4DE4-8A42-5FD1D40B4E8B}"/>
                </a:ext>
              </a:extLst>
            </p:cNvPr>
            <p:cNvSpPr/>
            <p:nvPr/>
          </p:nvSpPr>
          <p:spPr>
            <a:xfrm>
              <a:off x="10739758" y="4980616"/>
              <a:ext cx="27947" cy="27947"/>
            </a:xfrm>
            <a:custGeom>
              <a:avLst/>
              <a:gdLst>
                <a:gd name="connsiteX0" fmla="*/ 11179 w 0"/>
                <a:gd name="connsiteY0" fmla="*/ 22358 h 0"/>
                <a:gd name="connsiteX1" fmla="*/ 0 w 0"/>
                <a:gd name="connsiteY1" fmla="*/ 11179 h 0"/>
                <a:gd name="connsiteX2" fmla="*/ 11179 w 0"/>
                <a:gd name="connsiteY2" fmla="*/ 0 h 0"/>
                <a:gd name="connsiteX3" fmla="*/ 22358 w 0"/>
                <a:gd name="connsiteY3" fmla="*/ 11179 h 0"/>
                <a:gd name="connsiteX4" fmla="*/ 11179 w 0"/>
                <a:gd name="connsiteY4" fmla="*/ 223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8"/>
                  </a:moveTo>
                  <a:cubicBezTo>
                    <a:pt x="5590" y="22358"/>
                    <a:pt x="0" y="16768"/>
                    <a:pt x="0" y="11179"/>
                  </a:cubicBezTo>
                  <a:cubicBezTo>
                    <a:pt x="0" y="5589"/>
                    <a:pt x="5590" y="0"/>
                    <a:pt x="11179" y="0"/>
                  </a:cubicBezTo>
                  <a:cubicBezTo>
                    <a:pt x="16768" y="0"/>
                    <a:pt x="22358" y="5589"/>
                    <a:pt x="22358" y="11179"/>
                  </a:cubicBezTo>
                  <a:cubicBezTo>
                    <a:pt x="25152" y="16768"/>
                    <a:pt x="19563" y="22358"/>
                    <a:pt x="11179" y="22358"/>
                  </a:cubicBezTo>
                  <a:close/>
                </a:path>
              </a:pathLst>
            </a:custGeom>
            <a:grpFill/>
            <a:ln w="27890" cap="flat">
              <a:noFill/>
              <a:prstDash val="solid"/>
              <a:miter/>
            </a:ln>
          </p:spPr>
          <p:txBody>
            <a:bodyPr rtlCol="0" anchor="ctr"/>
            <a:lstStyle/>
            <a:p>
              <a:endParaRPr lang="es-ES"/>
            </a:p>
          </p:txBody>
        </p:sp>
        <p:sp>
          <p:nvSpPr>
            <p:cNvPr id="334" name="Forma libre: forma 333">
              <a:extLst>
                <a:ext uri="{FF2B5EF4-FFF2-40B4-BE49-F238E27FC236}">
                  <a16:creationId xmlns:a16="http://schemas.microsoft.com/office/drawing/2014/main" id="{F4A3C6D5-E70D-47AB-9073-D8C1D07C5AF8}"/>
                </a:ext>
              </a:extLst>
            </p:cNvPr>
            <p:cNvSpPr/>
            <p:nvPr/>
          </p:nvSpPr>
          <p:spPr>
            <a:xfrm>
              <a:off x="10518978" y="4963848"/>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335" name="Forma libre: forma 334">
              <a:extLst>
                <a:ext uri="{FF2B5EF4-FFF2-40B4-BE49-F238E27FC236}">
                  <a16:creationId xmlns:a16="http://schemas.microsoft.com/office/drawing/2014/main" id="{703AE4D2-5313-438C-B55D-04FF612429EC}"/>
                </a:ext>
              </a:extLst>
            </p:cNvPr>
            <p:cNvSpPr/>
            <p:nvPr/>
          </p:nvSpPr>
          <p:spPr>
            <a:xfrm>
              <a:off x="10300993" y="494987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7073" y="83841"/>
                    <a:pt x="41920" y="83841"/>
                  </a:cubicBezTo>
                  <a:close/>
                </a:path>
              </a:pathLst>
            </a:custGeom>
            <a:grpFill/>
            <a:ln w="27890" cap="flat">
              <a:noFill/>
              <a:prstDash val="solid"/>
              <a:miter/>
            </a:ln>
          </p:spPr>
          <p:txBody>
            <a:bodyPr rtlCol="0" anchor="ctr"/>
            <a:lstStyle/>
            <a:p>
              <a:endParaRPr lang="es-ES"/>
            </a:p>
          </p:txBody>
        </p:sp>
        <p:sp>
          <p:nvSpPr>
            <p:cNvPr id="336" name="Forma libre: forma 335">
              <a:extLst>
                <a:ext uri="{FF2B5EF4-FFF2-40B4-BE49-F238E27FC236}">
                  <a16:creationId xmlns:a16="http://schemas.microsoft.com/office/drawing/2014/main" id="{2921C348-3A0D-4DD9-9B20-3709322F01A3}"/>
                </a:ext>
              </a:extLst>
            </p:cNvPr>
            <p:cNvSpPr/>
            <p:nvPr/>
          </p:nvSpPr>
          <p:spPr>
            <a:xfrm>
              <a:off x="10085802" y="4933106"/>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9430"/>
                    <a:pt x="83841" y="111787"/>
                    <a:pt x="55894" y="111787"/>
                  </a:cubicBezTo>
                  <a:close/>
                </a:path>
              </a:pathLst>
            </a:custGeom>
            <a:grpFill/>
            <a:ln w="27890" cap="flat">
              <a:noFill/>
              <a:prstDash val="solid"/>
              <a:miter/>
            </a:ln>
          </p:spPr>
          <p:txBody>
            <a:bodyPr rtlCol="0" anchor="ctr"/>
            <a:lstStyle/>
            <a:p>
              <a:endParaRPr lang="es-ES"/>
            </a:p>
          </p:txBody>
        </p:sp>
        <p:sp>
          <p:nvSpPr>
            <p:cNvPr id="337" name="Forma libre: forma 336">
              <a:extLst>
                <a:ext uri="{FF2B5EF4-FFF2-40B4-BE49-F238E27FC236}">
                  <a16:creationId xmlns:a16="http://schemas.microsoft.com/office/drawing/2014/main" id="{9EE7EF0E-DE61-4DEC-849C-32FE87666C6C}"/>
                </a:ext>
              </a:extLst>
            </p:cNvPr>
            <p:cNvSpPr/>
            <p:nvPr/>
          </p:nvSpPr>
          <p:spPr>
            <a:xfrm>
              <a:off x="9870611" y="4924722"/>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338" name="Forma libre: forma 337">
              <a:extLst>
                <a:ext uri="{FF2B5EF4-FFF2-40B4-BE49-F238E27FC236}">
                  <a16:creationId xmlns:a16="http://schemas.microsoft.com/office/drawing/2014/main" id="{D587238F-A116-43AC-9E6B-93E3D5585438}"/>
                </a:ext>
              </a:extLst>
            </p:cNvPr>
            <p:cNvSpPr/>
            <p:nvPr/>
          </p:nvSpPr>
          <p:spPr>
            <a:xfrm>
              <a:off x="9655420" y="4913543"/>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2" y="0"/>
                    <a:pt x="156502" y="33536"/>
                    <a:pt x="156502" y="78251"/>
                  </a:cubicBezTo>
                  <a:cubicBezTo>
                    <a:pt x="156502" y="120171"/>
                    <a:pt x="120172" y="156502"/>
                    <a:pt x="78251" y="156502"/>
                  </a:cubicBezTo>
                  <a:close/>
                </a:path>
              </a:pathLst>
            </a:custGeom>
            <a:grpFill/>
            <a:ln w="27890" cap="flat">
              <a:noFill/>
              <a:prstDash val="solid"/>
              <a:miter/>
            </a:ln>
          </p:spPr>
          <p:txBody>
            <a:bodyPr rtlCol="0" anchor="ctr"/>
            <a:lstStyle/>
            <a:p>
              <a:endParaRPr lang="es-ES"/>
            </a:p>
          </p:txBody>
        </p:sp>
        <p:sp>
          <p:nvSpPr>
            <p:cNvPr id="339" name="Forma libre: forma 338">
              <a:extLst>
                <a:ext uri="{FF2B5EF4-FFF2-40B4-BE49-F238E27FC236}">
                  <a16:creationId xmlns:a16="http://schemas.microsoft.com/office/drawing/2014/main" id="{122EFF55-2DFB-4D02-8757-620C18EDE098}"/>
                </a:ext>
              </a:extLst>
            </p:cNvPr>
            <p:cNvSpPr/>
            <p:nvPr/>
          </p:nvSpPr>
          <p:spPr>
            <a:xfrm>
              <a:off x="9443024" y="4905159"/>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340" name="Forma libre: forma 339">
              <a:extLst>
                <a:ext uri="{FF2B5EF4-FFF2-40B4-BE49-F238E27FC236}">
                  <a16:creationId xmlns:a16="http://schemas.microsoft.com/office/drawing/2014/main" id="{9B38470A-2FE7-40A9-A9D8-8DBC4E488206}"/>
                </a:ext>
              </a:extLst>
            </p:cNvPr>
            <p:cNvSpPr/>
            <p:nvPr/>
          </p:nvSpPr>
          <p:spPr>
            <a:xfrm>
              <a:off x="9233423"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341" name="Forma libre: forma 340">
              <a:extLst>
                <a:ext uri="{FF2B5EF4-FFF2-40B4-BE49-F238E27FC236}">
                  <a16:creationId xmlns:a16="http://schemas.microsoft.com/office/drawing/2014/main" id="{6AC9A143-C899-43BC-BA70-21D79BF94C29}"/>
                </a:ext>
              </a:extLst>
            </p:cNvPr>
            <p:cNvSpPr/>
            <p:nvPr/>
          </p:nvSpPr>
          <p:spPr>
            <a:xfrm>
              <a:off x="9026616" y="489677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42" name="Forma libre: forma 341">
              <a:extLst>
                <a:ext uri="{FF2B5EF4-FFF2-40B4-BE49-F238E27FC236}">
                  <a16:creationId xmlns:a16="http://schemas.microsoft.com/office/drawing/2014/main" id="{3EB8BBEE-FA7C-410F-841F-BBA6633C0C7A}"/>
                </a:ext>
              </a:extLst>
            </p:cNvPr>
            <p:cNvSpPr/>
            <p:nvPr/>
          </p:nvSpPr>
          <p:spPr>
            <a:xfrm>
              <a:off x="8828194"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43" name="Forma libre: forma 342">
              <a:extLst>
                <a:ext uri="{FF2B5EF4-FFF2-40B4-BE49-F238E27FC236}">
                  <a16:creationId xmlns:a16="http://schemas.microsoft.com/office/drawing/2014/main" id="{6231A118-B4CA-4C33-B504-3B3BE143ED63}"/>
                </a:ext>
              </a:extLst>
            </p:cNvPr>
            <p:cNvSpPr/>
            <p:nvPr/>
          </p:nvSpPr>
          <p:spPr>
            <a:xfrm>
              <a:off x="8626976" y="4902365"/>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6065" y="136940"/>
                    <a:pt x="136940" y="176065"/>
                    <a:pt x="89430" y="176065"/>
                  </a:cubicBezTo>
                  <a:close/>
                </a:path>
              </a:pathLst>
            </a:custGeom>
            <a:grpFill/>
            <a:ln w="27890" cap="flat">
              <a:noFill/>
              <a:prstDash val="solid"/>
              <a:miter/>
            </a:ln>
          </p:spPr>
          <p:txBody>
            <a:bodyPr rtlCol="0" anchor="ctr"/>
            <a:lstStyle/>
            <a:p>
              <a:endParaRPr lang="es-ES"/>
            </a:p>
          </p:txBody>
        </p:sp>
        <p:sp>
          <p:nvSpPr>
            <p:cNvPr id="344" name="Forma libre: forma 343">
              <a:extLst>
                <a:ext uri="{FF2B5EF4-FFF2-40B4-BE49-F238E27FC236}">
                  <a16:creationId xmlns:a16="http://schemas.microsoft.com/office/drawing/2014/main" id="{10D65934-AE3A-45A1-A65A-4D996F56CCA4}"/>
                </a:ext>
              </a:extLst>
            </p:cNvPr>
            <p:cNvSpPr/>
            <p:nvPr/>
          </p:nvSpPr>
          <p:spPr>
            <a:xfrm>
              <a:off x="8431348" y="4910748"/>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345" name="Forma libre: forma 344">
              <a:extLst>
                <a:ext uri="{FF2B5EF4-FFF2-40B4-BE49-F238E27FC236}">
                  <a16:creationId xmlns:a16="http://schemas.microsoft.com/office/drawing/2014/main" id="{CD969D16-6B9C-46F7-BDBE-00C956DEC15A}"/>
                </a:ext>
              </a:extLst>
            </p:cNvPr>
            <p:cNvSpPr/>
            <p:nvPr/>
          </p:nvSpPr>
          <p:spPr>
            <a:xfrm>
              <a:off x="8238515" y="4921927"/>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346" name="Forma libre: forma 345">
              <a:extLst>
                <a:ext uri="{FF2B5EF4-FFF2-40B4-BE49-F238E27FC236}">
                  <a16:creationId xmlns:a16="http://schemas.microsoft.com/office/drawing/2014/main" id="{0B1DA971-5652-4872-BC3C-380B54BE25A6}"/>
                </a:ext>
              </a:extLst>
            </p:cNvPr>
            <p:cNvSpPr/>
            <p:nvPr/>
          </p:nvSpPr>
          <p:spPr>
            <a:xfrm>
              <a:off x="8045682" y="4933106"/>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347" name="Forma libre: forma 346">
              <a:extLst>
                <a:ext uri="{FF2B5EF4-FFF2-40B4-BE49-F238E27FC236}">
                  <a16:creationId xmlns:a16="http://schemas.microsoft.com/office/drawing/2014/main" id="{7E0F79A4-E4C8-4FE6-BAE2-8057EAADAACC}"/>
                </a:ext>
              </a:extLst>
            </p:cNvPr>
            <p:cNvSpPr/>
            <p:nvPr/>
          </p:nvSpPr>
          <p:spPr>
            <a:xfrm>
              <a:off x="7858438" y="4947079"/>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348" name="Forma libre: forma 347">
              <a:extLst>
                <a:ext uri="{FF2B5EF4-FFF2-40B4-BE49-F238E27FC236}">
                  <a16:creationId xmlns:a16="http://schemas.microsoft.com/office/drawing/2014/main" id="{BFE49C59-68B3-46D5-9E3F-FD22134E3691}"/>
                </a:ext>
              </a:extLst>
            </p:cNvPr>
            <p:cNvSpPr/>
            <p:nvPr/>
          </p:nvSpPr>
          <p:spPr>
            <a:xfrm>
              <a:off x="7668399" y="4955464"/>
              <a:ext cx="55894" cy="55894"/>
            </a:xfrm>
            <a:custGeom>
              <a:avLst/>
              <a:gdLst>
                <a:gd name="connsiteX0" fmla="*/ 30742 w 55893"/>
                <a:gd name="connsiteY0" fmla="*/ 67072 h 55893"/>
                <a:gd name="connsiteX1" fmla="*/ 0 w 55893"/>
                <a:gd name="connsiteY1" fmla="*/ 33536 h 55893"/>
                <a:gd name="connsiteX2" fmla="*/ 30742 w 55893"/>
                <a:gd name="connsiteY2" fmla="*/ 0 h 55893"/>
                <a:gd name="connsiteX3" fmla="*/ 61483 w 55893"/>
                <a:gd name="connsiteY3" fmla="*/ 33536 h 55893"/>
                <a:gd name="connsiteX4" fmla="*/ 30742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7072"/>
                  </a:moveTo>
                  <a:cubicBezTo>
                    <a:pt x="13973" y="67072"/>
                    <a:pt x="0" y="53099"/>
                    <a:pt x="0" y="33536"/>
                  </a:cubicBezTo>
                  <a:cubicBezTo>
                    <a:pt x="0" y="16768"/>
                    <a:pt x="13973" y="0"/>
                    <a:pt x="30742" y="0"/>
                  </a:cubicBezTo>
                  <a:cubicBezTo>
                    <a:pt x="47510" y="0"/>
                    <a:pt x="61483" y="13973"/>
                    <a:pt x="61483" y="33536"/>
                  </a:cubicBezTo>
                  <a:cubicBezTo>
                    <a:pt x="61483" y="53099"/>
                    <a:pt x="47510" y="67072"/>
                    <a:pt x="30742" y="67072"/>
                  </a:cubicBezTo>
                  <a:close/>
                </a:path>
              </a:pathLst>
            </a:custGeom>
            <a:grpFill/>
            <a:ln w="27890" cap="flat">
              <a:noFill/>
              <a:prstDash val="solid"/>
              <a:miter/>
            </a:ln>
          </p:spPr>
          <p:txBody>
            <a:bodyPr rtlCol="0" anchor="ctr"/>
            <a:lstStyle/>
            <a:p>
              <a:endParaRPr lang="es-ES"/>
            </a:p>
          </p:txBody>
        </p:sp>
        <p:sp>
          <p:nvSpPr>
            <p:cNvPr id="349" name="Forma libre: forma 348">
              <a:extLst>
                <a:ext uri="{FF2B5EF4-FFF2-40B4-BE49-F238E27FC236}">
                  <a16:creationId xmlns:a16="http://schemas.microsoft.com/office/drawing/2014/main" id="{55575A57-F7E9-4998-9D5C-E8AB12E2DFDC}"/>
                </a:ext>
              </a:extLst>
            </p:cNvPr>
            <p:cNvSpPr/>
            <p:nvPr/>
          </p:nvSpPr>
          <p:spPr>
            <a:xfrm>
              <a:off x="7478360" y="4975026"/>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50" name="Forma libre: forma 349">
              <a:extLst>
                <a:ext uri="{FF2B5EF4-FFF2-40B4-BE49-F238E27FC236}">
                  <a16:creationId xmlns:a16="http://schemas.microsoft.com/office/drawing/2014/main" id="{97E4DB23-9767-4F0E-927E-F01D6F3D9C4C}"/>
                </a:ext>
              </a:extLst>
            </p:cNvPr>
            <p:cNvSpPr/>
            <p:nvPr/>
          </p:nvSpPr>
          <p:spPr>
            <a:xfrm>
              <a:off x="7289874" y="4989000"/>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2795"/>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351" name="Forma libre: forma 350">
              <a:extLst>
                <a:ext uri="{FF2B5EF4-FFF2-40B4-BE49-F238E27FC236}">
                  <a16:creationId xmlns:a16="http://schemas.microsoft.com/office/drawing/2014/main" id="{08560434-DEA9-4B7E-B092-5FEFA2EDF1B7}"/>
                </a:ext>
              </a:extLst>
            </p:cNvPr>
            <p:cNvSpPr/>
            <p:nvPr/>
          </p:nvSpPr>
          <p:spPr>
            <a:xfrm>
              <a:off x="10749695" y="5193012"/>
              <a:ext cx="27947" cy="27947"/>
            </a:xfrm>
            <a:custGeom>
              <a:avLst/>
              <a:gdLst>
                <a:gd name="connsiteX0" fmla="*/ 1242 w 0"/>
                <a:gd name="connsiteY0" fmla="*/ 5589 h 0"/>
                <a:gd name="connsiteX1" fmla="*/ 1242 w 0"/>
                <a:gd name="connsiteY1" fmla="*/ 5589 h 0"/>
                <a:gd name="connsiteX2" fmla="*/ 1242 w 0"/>
                <a:gd name="connsiteY2" fmla="*/ 0 h 0"/>
                <a:gd name="connsiteX3" fmla="*/ 1242 w 0"/>
                <a:gd name="connsiteY3" fmla="*/ 5589 h 0"/>
                <a:gd name="connsiteX4" fmla="*/ 1242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5589"/>
                  </a:moveTo>
                  <a:cubicBezTo>
                    <a:pt x="1242" y="5589"/>
                    <a:pt x="-1553" y="2795"/>
                    <a:pt x="1242" y="5589"/>
                  </a:cubicBezTo>
                  <a:cubicBezTo>
                    <a:pt x="-1553" y="2795"/>
                    <a:pt x="1242" y="0"/>
                    <a:pt x="1242" y="0"/>
                  </a:cubicBezTo>
                  <a:cubicBezTo>
                    <a:pt x="4037" y="0"/>
                    <a:pt x="4037" y="0"/>
                    <a:pt x="1242" y="5589"/>
                  </a:cubicBezTo>
                  <a:cubicBezTo>
                    <a:pt x="4037" y="2795"/>
                    <a:pt x="4037" y="5589"/>
                    <a:pt x="1242" y="5589"/>
                  </a:cubicBezTo>
                  <a:close/>
                </a:path>
              </a:pathLst>
            </a:custGeom>
            <a:grpFill/>
            <a:ln w="27890" cap="flat">
              <a:noFill/>
              <a:prstDash val="solid"/>
              <a:miter/>
            </a:ln>
          </p:spPr>
          <p:txBody>
            <a:bodyPr rtlCol="0" anchor="ctr"/>
            <a:lstStyle/>
            <a:p>
              <a:endParaRPr lang="es-ES"/>
            </a:p>
          </p:txBody>
        </p:sp>
        <p:sp>
          <p:nvSpPr>
            <p:cNvPr id="352" name="Forma libre: forma 351">
              <a:extLst>
                <a:ext uri="{FF2B5EF4-FFF2-40B4-BE49-F238E27FC236}">
                  <a16:creationId xmlns:a16="http://schemas.microsoft.com/office/drawing/2014/main" id="{36C4ECD1-A78A-4EC6-9B4F-E1FA3CE31438}"/>
                </a:ext>
              </a:extLst>
            </p:cNvPr>
            <p:cNvSpPr/>
            <p:nvPr/>
          </p:nvSpPr>
          <p:spPr>
            <a:xfrm>
              <a:off x="10530157" y="517903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353" name="Forma libre: forma 352">
              <a:extLst>
                <a:ext uri="{FF2B5EF4-FFF2-40B4-BE49-F238E27FC236}">
                  <a16:creationId xmlns:a16="http://schemas.microsoft.com/office/drawing/2014/main" id="{03FCDF2B-FB0E-4365-A49A-4C208FF00244}"/>
                </a:ext>
              </a:extLst>
            </p:cNvPr>
            <p:cNvSpPr/>
            <p:nvPr/>
          </p:nvSpPr>
          <p:spPr>
            <a:xfrm>
              <a:off x="10312172" y="5162270"/>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50304"/>
                    <a:pt x="47510" y="61483"/>
                    <a:pt x="30742" y="61483"/>
                  </a:cubicBezTo>
                  <a:close/>
                </a:path>
              </a:pathLst>
            </a:custGeom>
            <a:grpFill/>
            <a:ln w="27890" cap="flat">
              <a:noFill/>
              <a:prstDash val="solid"/>
              <a:miter/>
            </a:ln>
          </p:spPr>
          <p:txBody>
            <a:bodyPr rtlCol="0" anchor="ctr"/>
            <a:lstStyle/>
            <a:p>
              <a:endParaRPr lang="es-ES"/>
            </a:p>
          </p:txBody>
        </p:sp>
        <p:sp>
          <p:nvSpPr>
            <p:cNvPr id="354" name="Forma libre: forma 353">
              <a:extLst>
                <a:ext uri="{FF2B5EF4-FFF2-40B4-BE49-F238E27FC236}">
                  <a16:creationId xmlns:a16="http://schemas.microsoft.com/office/drawing/2014/main" id="{D347A96D-1B24-4AC2-A1CE-90E5E85B7EBE}"/>
                </a:ext>
              </a:extLst>
            </p:cNvPr>
            <p:cNvSpPr/>
            <p:nvPr/>
          </p:nvSpPr>
          <p:spPr>
            <a:xfrm>
              <a:off x="10099775" y="515388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355" name="Forma libre: forma 354">
              <a:extLst>
                <a:ext uri="{FF2B5EF4-FFF2-40B4-BE49-F238E27FC236}">
                  <a16:creationId xmlns:a16="http://schemas.microsoft.com/office/drawing/2014/main" id="{6312F1C6-20BB-4395-BACD-3513BCD11A23}"/>
                </a:ext>
              </a:extLst>
            </p:cNvPr>
            <p:cNvSpPr/>
            <p:nvPr/>
          </p:nvSpPr>
          <p:spPr>
            <a:xfrm>
              <a:off x="9884585" y="514270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7" y="0"/>
                    <a:pt x="53099" y="0"/>
                  </a:cubicBezTo>
                  <a:cubicBezTo>
                    <a:pt x="81046" y="0"/>
                    <a:pt x="106198" y="25152"/>
                    <a:pt x="106198" y="53099"/>
                  </a:cubicBezTo>
                  <a:cubicBezTo>
                    <a:pt x="106198" y="81046"/>
                    <a:pt x="81046" y="106198"/>
                    <a:pt x="53099" y="106198"/>
                  </a:cubicBezTo>
                  <a:close/>
                </a:path>
              </a:pathLst>
            </a:custGeom>
            <a:grpFill/>
            <a:ln w="27890" cap="flat">
              <a:noFill/>
              <a:prstDash val="solid"/>
              <a:miter/>
            </a:ln>
          </p:spPr>
          <p:txBody>
            <a:bodyPr rtlCol="0" anchor="ctr"/>
            <a:lstStyle/>
            <a:p>
              <a:endParaRPr lang="es-ES"/>
            </a:p>
          </p:txBody>
        </p:sp>
        <p:sp>
          <p:nvSpPr>
            <p:cNvPr id="356" name="Forma libre: forma 355">
              <a:extLst>
                <a:ext uri="{FF2B5EF4-FFF2-40B4-BE49-F238E27FC236}">
                  <a16:creationId xmlns:a16="http://schemas.microsoft.com/office/drawing/2014/main" id="{A920A9AB-ABF8-487B-90E4-97D6C049536C}"/>
                </a:ext>
              </a:extLst>
            </p:cNvPr>
            <p:cNvSpPr/>
            <p:nvPr/>
          </p:nvSpPr>
          <p:spPr>
            <a:xfrm>
              <a:off x="9672188" y="5134323"/>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357" name="Forma libre: forma 356">
              <a:extLst>
                <a:ext uri="{FF2B5EF4-FFF2-40B4-BE49-F238E27FC236}">
                  <a16:creationId xmlns:a16="http://schemas.microsoft.com/office/drawing/2014/main" id="{501345FA-8245-46D3-866F-83236C9C425E}"/>
                </a:ext>
              </a:extLst>
            </p:cNvPr>
            <p:cNvSpPr/>
            <p:nvPr/>
          </p:nvSpPr>
          <p:spPr>
            <a:xfrm>
              <a:off x="9459792" y="512593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8993" y="139734"/>
                    <a:pt x="69867" y="139734"/>
                  </a:cubicBezTo>
                  <a:close/>
                </a:path>
              </a:pathLst>
            </a:custGeom>
            <a:grpFill/>
            <a:ln w="27890" cap="flat">
              <a:noFill/>
              <a:prstDash val="solid"/>
              <a:miter/>
            </a:ln>
          </p:spPr>
          <p:txBody>
            <a:bodyPr rtlCol="0" anchor="ctr"/>
            <a:lstStyle/>
            <a:p>
              <a:endParaRPr lang="es-ES"/>
            </a:p>
          </p:txBody>
        </p:sp>
        <p:sp>
          <p:nvSpPr>
            <p:cNvPr id="358" name="Forma libre: forma 357">
              <a:extLst>
                <a:ext uri="{FF2B5EF4-FFF2-40B4-BE49-F238E27FC236}">
                  <a16:creationId xmlns:a16="http://schemas.microsoft.com/office/drawing/2014/main" id="{905066AA-8BFF-4E52-80B5-943AF0568939}"/>
                </a:ext>
              </a:extLst>
            </p:cNvPr>
            <p:cNvSpPr/>
            <p:nvPr/>
          </p:nvSpPr>
          <p:spPr>
            <a:xfrm>
              <a:off x="9250191" y="5117555"/>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359" name="Forma libre: forma 358">
              <a:extLst>
                <a:ext uri="{FF2B5EF4-FFF2-40B4-BE49-F238E27FC236}">
                  <a16:creationId xmlns:a16="http://schemas.microsoft.com/office/drawing/2014/main" id="{624F53CA-0480-4919-B1CD-0F6AF5EDF703}"/>
                </a:ext>
              </a:extLst>
            </p:cNvPr>
            <p:cNvSpPr/>
            <p:nvPr/>
          </p:nvSpPr>
          <p:spPr>
            <a:xfrm>
              <a:off x="9046179" y="512035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3708" y="117377"/>
                    <a:pt x="120171" y="150913"/>
                    <a:pt x="75456" y="150913"/>
                  </a:cubicBezTo>
                  <a:close/>
                </a:path>
              </a:pathLst>
            </a:custGeom>
            <a:grpFill/>
            <a:ln w="27890" cap="flat">
              <a:noFill/>
              <a:prstDash val="solid"/>
              <a:miter/>
            </a:ln>
          </p:spPr>
          <p:txBody>
            <a:bodyPr rtlCol="0" anchor="ctr"/>
            <a:lstStyle/>
            <a:p>
              <a:endParaRPr lang="es-ES"/>
            </a:p>
          </p:txBody>
        </p:sp>
        <p:sp>
          <p:nvSpPr>
            <p:cNvPr id="360" name="Forma libre: forma 359">
              <a:extLst>
                <a:ext uri="{FF2B5EF4-FFF2-40B4-BE49-F238E27FC236}">
                  <a16:creationId xmlns:a16="http://schemas.microsoft.com/office/drawing/2014/main" id="{C8529675-30ED-4FFB-86DE-2C001B909FC7}"/>
                </a:ext>
              </a:extLst>
            </p:cNvPr>
            <p:cNvSpPr/>
            <p:nvPr/>
          </p:nvSpPr>
          <p:spPr>
            <a:xfrm>
              <a:off x="8844962" y="5120350"/>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361" name="Forma libre: forma 360">
              <a:extLst>
                <a:ext uri="{FF2B5EF4-FFF2-40B4-BE49-F238E27FC236}">
                  <a16:creationId xmlns:a16="http://schemas.microsoft.com/office/drawing/2014/main" id="{AC75171F-9E3D-40E0-8808-854E70DCA365}"/>
                </a:ext>
              </a:extLst>
            </p:cNvPr>
            <p:cNvSpPr/>
            <p:nvPr/>
          </p:nvSpPr>
          <p:spPr>
            <a:xfrm>
              <a:off x="8643744" y="5120350"/>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4582"/>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362" name="Forma libre: forma 361">
              <a:extLst>
                <a:ext uri="{FF2B5EF4-FFF2-40B4-BE49-F238E27FC236}">
                  <a16:creationId xmlns:a16="http://schemas.microsoft.com/office/drawing/2014/main" id="{434C6C47-74D9-40F0-A919-C64342EB60B9}"/>
                </a:ext>
              </a:extLst>
            </p:cNvPr>
            <p:cNvSpPr/>
            <p:nvPr/>
          </p:nvSpPr>
          <p:spPr>
            <a:xfrm>
              <a:off x="8448116" y="5131529"/>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100609"/>
                    <a:pt x="100609" y="128555"/>
                    <a:pt x="64278" y="128555"/>
                  </a:cubicBezTo>
                  <a:close/>
                </a:path>
              </a:pathLst>
            </a:custGeom>
            <a:grpFill/>
            <a:ln w="27890" cap="flat">
              <a:noFill/>
              <a:prstDash val="solid"/>
              <a:miter/>
            </a:ln>
          </p:spPr>
          <p:txBody>
            <a:bodyPr rtlCol="0" anchor="ctr"/>
            <a:lstStyle/>
            <a:p>
              <a:endParaRPr lang="es-ES"/>
            </a:p>
          </p:txBody>
        </p:sp>
        <p:sp>
          <p:nvSpPr>
            <p:cNvPr id="363" name="Forma libre: forma 362">
              <a:extLst>
                <a:ext uri="{FF2B5EF4-FFF2-40B4-BE49-F238E27FC236}">
                  <a16:creationId xmlns:a16="http://schemas.microsoft.com/office/drawing/2014/main" id="{7A327438-1CBF-4F70-8E71-CA468F9C8DEB}"/>
                </a:ext>
              </a:extLst>
            </p:cNvPr>
            <p:cNvSpPr/>
            <p:nvPr/>
          </p:nvSpPr>
          <p:spPr>
            <a:xfrm>
              <a:off x="8252488" y="513991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364" name="Forma libre: forma 363">
              <a:extLst>
                <a:ext uri="{FF2B5EF4-FFF2-40B4-BE49-F238E27FC236}">
                  <a16:creationId xmlns:a16="http://schemas.microsoft.com/office/drawing/2014/main" id="{ACBF60CC-BC8B-482A-B675-987DD8D4C6C0}"/>
                </a:ext>
              </a:extLst>
            </p:cNvPr>
            <p:cNvSpPr/>
            <p:nvPr/>
          </p:nvSpPr>
          <p:spPr>
            <a:xfrm>
              <a:off x="8059655" y="5151092"/>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92225" y="69867"/>
                    <a:pt x="69867" y="89430"/>
                    <a:pt x="44715" y="89430"/>
                  </a:cubicBezTo>
                  <a:close/>
                </a:path>
              </a:pathLst>
            </a:custGeom>
            <a:grpFill/>
            <a:ln w="27890" cap="flat">
              <a:noFill/>
              <a:prstDash val="solid"/>
              <a:miter/>
            </a:ln>
          </p:spPr>
          <p:txBody>
            <a:bodyPr rtlCol="0" anchor="ctr"/>
            <a:lstStyle/>
            <a:p>
              <a:endParaRPr lang="es-ES"/>
            </a:p>
          </p:txBody>
        </p:sp>
        <p:sp>
          <p:nvSpPr>
            <p:cNvPr id="365" name="Forma libre: forma 364">
              <a:extLst>
                <a:ext uri="{FF2B5EF4-FFF2-40B4-BE49-F238E27FC236}">
                  <a16:creationId xmlns:a16="http://schemas.microsoft.com/office/drawing/2014/main" id="{86A8CD93-D235-43AC-AB26-07976C3D5A2C}"/>
                </a:ext>
              </a:extLst>
            </p:cNvPr>
            <p:cNvSpPr/>
            <p:nvPr/>
          </p:nvSpPr>
          <p:spPr>
            <a:xfrm>
              <a:off x="7869616" y="516227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0304"/>
                    <a:pt x="50304" y="67073"/>
                    <a:pt x="33536" y="67073"/>
                  </a:cubicBezTo>
                  <a:close/>
                </a:path>
              </a:pathLst>
            </a:custGeom>
            <a:grpFill/>
            <a:ln w="27890" cap="flat">
              <a:noFill/>
              <a:prstDash val="solid"/>
              <a:miter/>
            </a:ln>
          </p:spPr>
          <p:txBody>
            <a:bodyPr rtlCol="0" anchor="ctr"/>
            <a:lstStyle/>
            <a:p>
              <a:endParaRPr lang="es-ES"/>
            </a:p>
          </p:txBody>
        </p:sp>
        <p:sp>
          <p:nvSpPr>
            <p:cNvPr id="366" name="Forma libre: forma 365">
              <a:extLst>
                <a:ext uri="{FF2B5EF4-FFF2-40B4-BE49-F238E27FC236}">
                  <a16:creationId xmlns:a16="http://schemas.microsoft.com/office/drawing/2014/main" id="{48AF849B-FE15-44A8-9915-7230A13DF4A6}"/>
                </a:ext>
              </a:extLst>
            </p:cNvPr>
            <p:cNvSpPr/>
            <p:nvPr/>
          </p:nvSpPr>
          <p:spPr>
            <a:xfrm>
              <a:off x="7679578" y="5173449"/>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367" name="Forma libre: forma 366">
              <a:extLst>
                <a:ext uri="{FF2B5EF4-FFF2-40B4-BE49-F238E27FC236}">
                  <a16:creationId xmlns:a16="http://schemas.microsoft.com/office/drawing/2014/main" id="{2488F5EE-2045-4504-956D-11627218DC6C}"/>
                </a:ext>
              </a:extLst>
            </p:cNvPr>
            <p:cNvSpPr/>
            <p:nvPr/>
          </p:nvSpPr>
          <p:spPr>
            <a:xfrm>
              <a:off x="7489539" y="519021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68" name="Forma libre: forma 367">
              <a:extLst>
                <a:ext uri="{FF2B5EF4-FFF2-40B4-BE49-F238E27FC236}">
                  <a16:creationId xmlns:a16="http://schemas.microsoft.com/office/drawing/2014/main" id="{B09EA662-461A-4955-B138-DEDA62B39055}"/>
                </a:ext>
              </a:extLst>
            </p:cNvPr>
            <p:cNvSpPr/>
            <p:nvPr/>
          </p:nvSpPr>
          <p:spPr>
            <a:xfrm>
              <a:off x="10541336" y="5391435"/>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69" name="Forma libre: forma 368">
              <a:extLst>
                <a:ext uri="{FF2B5EF4-FFF2-40B4-BE49-F238E27FC236}">
                  <a16:creationId xmlns:a16="http://schemas.microsoft.com/office/drawing/2014/main" id="{2EC6C724-0AE1-473E-B102-164B27F68AA3}"/>
                </a:ext>
              </a:extLst>
            </p:cNvPr>
            <p:cNvSpPr/>
            <p:nvPr/>
          </p:nvSpPr>
          <p:spPr>
            <a:xfrm>
              <a:off x="10326145" y="538305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6331" y="25152"/>
                    <a:pt x="27947" y="33536"/>
                    <a:pt x="16768" y="33536"/>
                  </a:cubicBezTo>
                  <a:close/>
                </a:path>
              </a:pathLst>
            </a:custGeom>
            <a:grpFill/>
            <a:ln w="27890" cap="flat">
              <a:noFill/>
              <a:prstDash val="solid"/>
              <a:miter/>
            </a:ln>
          </p:spPr>
          <p:txBody>
            <a:bodyPr rtlCol="0" anchor="ctr"/>
            <a:lstStyle/>
            <a:p>
              <a:endParaRPr lang="es-ES"/>
            </a:p>
          </p:txBody>
        </p:sp>
        <p:sp>
          <p:nvSpPr>
            <p:cNvPr id="370" name="Forma libre: forma 369">
              <a:extLst>
                <a:ext uri="{FF2B5EF4-FFF2-40B4-BE49-F238E27FC236}">
                  <a16:creationId xmlns:a16="http://schemas.microsoft.com/office/drawing/2014/main" id="{6D7E9EF0-CB10-4C17-9443-D7BC51A96728}"/>
                </a:ext>
              </a:extLst>
            </p:cNvPr>
            <p:cNvSpPr/>
            <p:nvPr/>
          </p:nvSpPr>
          <p:spPr>
            <a:xfrm>
              <a:off x="10113749" y="537187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371" name="Forma libre: forma 370">
              <a:extLst>
                <a:ext uri="{FF2B5EF4-FFF2-40B4-BE49-F238E27FC236}">
                  <a16:creationId xmlns:a16="http://schemas.microsoft.com/office/drawing/2014/main" id="{17D1F292-54F0-49C5-B513-3C062F449FFC}"/>
                </a:ext>
              </a:extLst>
            </p:cNvPr>
            <p:cNvSpPr/>
            <p:nvPr/>
          </p:nvSpPr>
          <p:spPr>
            <a:xfrm>
              <a:off x="9898558" y="5357898"/>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6768" y="78251"/>
                    <a:pt x="0" y="61483"/>
                    <a:pt x="0" y="39126"/>
                  </a:cubicBezTo>
                  <a:cubicBezTo>
                    <a:pt x="0" y="16768"/>
                    <a:pt x="16768" y="0"/>
                    <a:pt x="39125" y="0"/>
                  </a:cubicBezTo>
                  <a:cubicBezTo>
                    <a:pt x="61483" y="0"/>
                    <a:pt x="78251" y="16768"/>
                    <a:pt x="78251" y="39126"/>
                  </a:cubicBezTo>
                  <a:cubicBezTo>
                    <a:pt x="78251" y="61483"/>
                    <a:pt x="58688" y="78251"/>
                    <a:pt x="39125" y="78251"/>
                  </a:cubicBezTo>
                  <a:close/>
                </a:path>
              </a:pathLst>
            </a:custGeom>
            <a:grpFill/>
            <a:ln w="27890" cap="flat">
              <a:noFill/>
              <a:prstDash val="solid"/>
              <a:miter/>
            </a:ln>
          </p:spPr>
          <p:txBody>
            <a:bodyPr rtlCol="0" anchor="ctr"/>
            <a:lstStyle/>
            <a:p>
              <a:endParaRPr lang="es-ES"/>
            </a:p>
          </p:txBody>
        </p:sp>
        <p:sp>
          <p:nvSpPr>
            <p:cNvPr id="372" name="Forma libre: forma 371">
              <a:extLst>
                <a:ext uri="{FF2B5EF4-FFF2-40B4-BE49-F238E27FC236}">
                  <a16:creationId xmlns:a16="http://schemas.microsoft.com/office/drawing/2014/main" id="{069A5E77-A659-4E5D-A1C3-050701E1010F}"/>
                </a:ext>
              </a:extLst>
            </p:cNvPr>
            <p:cNvSpPr/>
            <p:nvPr/>
          </p:nvSpPr>
          <p:spPr>
            <a:xfrm>
              <a:off x="9686162" y="5349514"/>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7"/>
                    <a:pt x="22358" y="0"/>
                    <a:pt x="47510" y="0"/>
                  </a:cubicBezTo>
                  <a:cubicBezTo>
                    <a:pt x="72662" y="0"/>
                    <a:pt x="95019" y="22357"/>
                    <a:pt x="95019" y="47510"/>
                  </a:cubicBezTo>
                  <a:cubicBezTo>
                    <a:pt x="95019" y="75456"/>
                    <a:pt x="72662" y="95019"/>
                    <a:pt x="47510" y="95019"/>
                  </a:cubicBezTo>
                  <a:close/>
                </a:path>
              </a:pathLst>
            </a:custGeom>
            <a:grpFill/>
            <a:ln w="27890" cap="flat">
              <a:noFill/>
              <a:prstDash val="solid"/>
              <a:miter/>
            </a:ln>
          </p:spPr>
          <p:txBody>
            <a:bodyPr rtlCol="0" anchor="ctr"/>
            <a:lstStyle/>
            <a:p>
              <a:endParaRPr lang="es-ES"/>
            </a:p>
          </p:txBody>
        </p:sp>
        <p:sp>
          <p:nvSpPr>
            <p:cNvPr id="373" name="Forma libre: forma 372">
              <a:extLst>
                <a:ext uri="{FF2B5EF4-FFF2-40B4-BE49-F238E27FC236}">
                  <a16:creationId xmlns:a16="http://schemas.microsoft.com/office/drawing/2014/main" id="{EE221B03-57BC-47CB-B740-48CCD9219665}"/>
                </a:ext>
              </a:extLst>
            </p:cNvPr>
            <p:cNvSpPr/>
            <p:nvPr/>
          </p:nvSpPr>
          <p:spPr>
            <a:xfrm>
              <a:off x="9476560" y="534672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374" name="Forma libre: forma 373">
              <a:extLst>
                <a:ext uri="{FF2B5EF4-FFF2-40B4-BE49-F238E27FC236}">
                  <a16:creationId xmlns:a16="http://schemas.microsoft.com/office/drawing/2014/main" id="{54263FD3-177F-40E8-93F6-108C4ED5AE61}"/>
                </a:ext>
              </a:extLst>
            </p:cNvPr>
            <p:cNvSpPr/>
            <p:nvPr/>
          </p:nvSpPr>
          <p:spPr>
            <a:xfrm>
              <a:off x="9269754" y="534392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375" name="Forma libre: forma 374">
              <a:extLst>
                <a:ext uri="{FF2B5EF4-FFF2-40B4-BE49-F238E27FC236}">
                  <a16:creationId xmlns:a16="http://schemas.microsoft.com/office/drawing/2014/main" id="{FDAE28A7-BE2F-4236-A9E4-5F381EF7DF4C}"/>
                </a:ext>
              </a:extLst>
            </p:cNvPr>
            <p:cNvSpPr/>
            <p:nvPr/>
          </p:nvSpPr>
          <p:spPr>
            <a:xfrm>
              <a:off x="9062947" y="534113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376" name="Forma libre: forma 375">
              <a:extLst>
                <a:ext uri="{FF2B5EF4-FFF2-40B4-BE49-F238E27FC236}">
                  <a16:creationId xmlns:a16="http://schemas.microsoft.com/office/drawing/2014/main" id="{4DD16B7C-D7C2-4493-A7DC-7B7D7E4611C1}"/>
                </a:ext>
              </a:extLst>
            </p:cNvPr>
            <p:cNvSpPr/>
            <p:nvPr/>
          </p:nvSpPr>
          <p:spPr>
            <a:xfrm>
              <a:off x="8861730" y="5338335"/>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377" name="Forma libre: forma 376">
              <a:extLst>
                <a:ext uri="{FF2B5EF4-FFF2-40B4-BE49-F238E27FC236}">
                  <a16:creationId xmlns:a16="http://schemas.microsoft.com/office/drawing/2014/main" id="{B2B05E04-C906-4F1B-AEF9-EC3E287F8850}"/>
                </a:ext>
              </a:extLst>
            </p:cNvPr>
            <p:cNvSpPr/>
            <p:nvPr/>
          </p:nvSpPr>
          <p:spPr>
            <a:xfrm>
              <a:off x="8660512" y="5341130"/>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378" name="Forma libre: forma 377">
              <a:extLst>
                <a:ext uri="{FF2B5EF4-FFF2-40B4-BE49-F238E27FC236}">
                  <a16:creationId xmlns:a16="http://schemas.microsoft.com/office/drawing/2014/main" id="{6D38B893-D505-4BA8-A69B-A68D2A94F2E3}"/>
                </a:ext>
              </a:extLst>
            </p:cNvPr>
            <p:cNvSpPr/>
            <p:nvPr/>
          </p:nvSpPr>
          <p:spPr>
            <a:xfrm>
              <a:off x="8462090" y="534672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379" name="Forma libre: forma 378">
              <a:extLst>
                <a:ext uri="{FF2B5EF4-FFF2-40B4-BE49-F238E27FC236}">
                  <a16:creationId xmlns:a16="http://schemas.microsoft.com/office/drawing/2014/main" id="{912ADBB8-BBDF-4288-AA4E-BBF23D466718}"/>
                </a:ext>
              </a:extLst>
            </p:cNvPr>
            <p:cNvSpPr/>
            <p:nvPr/>
          </p:nvSpPr>
          <p:spPr>
            <a:xfrm>
              <a:off x="8266462" y="535510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4278" y="83841"/>
                    <a:pt x="41920" y="83841"/>
                  </a:cubicBezTo>
                  <a:close/>
                </a:path>
              </a:pathLst>
            </a:custGeom>
            <a:grpFill/>
            <a:ln w="27890" cap="flat">
              <a:noFill/>
              <a:prstDash val="solid"/>
              <a:miter/>
            </a:ln>
          </p:spPr>
          <p:txBody>
            <a:bodyPr rtlCol="0" anchor="ctr"/>
            <a:lstStyle/>
            <a:p>
              <a:endParaRPr lang="es-ES"/>
            </a:p>
          </p:txBody>
        </p:sp>
        <p:sp>
          <p:nvSpPr>
            <p:cNvPr id="380" name="Forma libre: forma 379">
              <a:extLst>
                <a:ext uri="{FF2B5EF4-FFF2-40B4-BE49-F238E27FC236}">
                  <a16:creationId xmlns:a16="http://schemas.microsoft.com/office/drawing/2014/main" id="{EAEDD701-9E86-4546-B31C-84CCB3D4869F}"/>
                </a:ext>
              </a:extLst>
            </p:cNvPr>
            <p:cNvSpPr/>
            <p:nvPr/>
          </p:nvSpPr>
          <p:spPr>
            <a:xfrm>
              <a:off x="8070834" y="5366282"/>
              <a:ext cx="55894" cy="55894"/>
            </a:xfrm>
            <a:custGeom>
              <a:avLst/>
              <a:gdLst>
                <a:gd name="connsiteX0" fmla="*/ 33536 w 55893"/>
                <a:gd name="connsiteY0" fmla="*/ 64278 h 55893"/>
                <a:gd name="connsiteX1" fmla="*/ 0 w 55893"/>
                <a:gd name="connsiteY1" fmla="*/ 30742 h 55893"/>
                <a:gd name="connsiteX2" fmla="*/ 33536 w 55893"/>
                <a:gd name="connsiteY2" fmla="*/ 0 h 55893"/>
                <a:gd name="connsiteX3" fmla="*/ 67072 w 55893"/>
                <a:gd name="connsiteY3" fmla="*/ 30742 h 55893"/>
                <a:gd name="connsiteX4" fmla="*/ 33536 w 55893"/>
                <a:gd name="connsiteY4" fmla="*/ 64278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4278"/>
                  </a:moveTo>
                  <a:cubicBezTo>
                    <a:pt x="16768" y="64278"/>
                    <a:pt x="0" y="50304"/>
                    <a:pt x="0" y="30742"/>
                  </a:cubicBezTo>
                  <a:cubicBezTo>
                    <a:pt x="0" y="13973"/>
                    <a:pt x="13973" y="0"/>
                    <a:pt x="33536" y="0"/>
                  </a:cubicBezTo>
                  <a:cubicBezTo>
                    <a:pt x="50304" y="0"/>
                    <a:pt x="67072" y="13973"/>
                    <a:pt x="67072" y="30742"/>
                  </a:cubicBezTo>
                  <a:cubicBezTo>
                    <a:pt x="67072" y="50304"/>
                    <a:pt x="53099" y="64278"/>
                    <a:pt x="33536" y="64278"/>
                  </a:cubicBezTo>
                  <a:close/>
                </a:path>
              </a:pathLst>
            </a:custGeom>
            <a:grpFill/>
            <a:ln w="27890" cap="flat">
              <a:noFill/>
              <a:prstDash val="solid"/>
              <a:miter/>
            </a:ln>
          </p:spPr>
          <p:txBody>
            <a:bodyPr rtlCol="0" anchor="ctr"/>
            <a:lstStyle/>
            <a:p>
              <a:endParaRPr lang="es-ES"/>
            </a:p>
          </p:txBody>
        </p:sp>
        <p:sp>
          <p:nvSpPr>
            <p:cNvPr id="381" name="Forma libre: forma 380">
              <a:extLst>
                <a:ext uri="{FF2B5EF4-FFF2-40B4-BE49-F238E27FC236}">
                  <a16:creationId xmlns:a16="http://schemas.microsoft.com/office/drawing/2014/main" id="{E63B3B2B-3C7E-4B0F-B515-F3703B75F1FC}"/>
                </a:ext>
              </a:extLst>
            </p:cNvPr>
            <p:cNvSpPr/>
            <p:nvPr/>
          </p:nvSpPr>
          <p:spPr>
            <a:xfrm>
              <a:off x="7883590" y="5377461"/>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382" name="Forma libre: forma 381">
              <a:extLst>
                <a:ext uri="{FF2B5EF4-FFF2-40B4-BE49-F238E27FC236}">
                  <a16:creationId xmlns:a16="http://schemas.microsoft.com/office/drawing/2014/main" id="{13E05399-B63E-4B2B-B148-814ED84428E6}"/>
                </a:ext>
              </a:extLst>
            </p:cNvPr>
            <p:cNvSpPr/>
            <p:nvPr/>
          </p:nvSpPr>
          <p:spPr>
            <a:xfrm>
              <a:off x="7690756" y="5391435"/>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1179" y="16768"/>
                    <a:pt x="8384" y="16768"/>
                  </a:cubicBezTo>
                  <a:close/>
                </a:path>
              </a:pathLst>
            </a:custGeom>
            <a:grpFill/>
            <a:ln w="27890" cap="flat">
              <a:noFill/>
              <a:prstDash val="solid"/>
              <a:miter/>
            </a:ln>
          </p:spPr>
          <p:txBody>
            <a:bodyPr rtlCol="0" anchor="ctr"/>
            <a:lstStyle/>
            <a:p>
              <a:endParaRPr lang="es-ES"/>
            </a:p>
          </p:txBody>
        </p:sp>
        <p:sp>
          <p:nvSpPr>
            <p:cNvPr id="383" name="Forma libre: forma 382">
              <a:extLst>
                <a:ext uri="{FF2B5EF4-FFF2-40B4-BE49-F238E27FC236}">
                  <a16:creationId xmlns:a16="http://schemas.microsoft.com/office/drawing/2014/main" id="{368DF285-8204-40E4-8476-5C36B83074B6}"/>
                </a:ext>
              </a:extLst>
            </p:cNvPr>
            <p:cNvSpPr/>
            <p:nvPr/>
          </p:nvSpPr>
          <p:spPr>
            <a:xfrm>
              <a:off x="10340118" y="5601036"/>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384" name="Forma libre: forma 383">
              <a:extLst>
                <a:ext uri="{FF2B5EF4-FFF2-40B4-BE49-F238E27FC236}">
                  <a16:creationId xmlns:a16="http://schemas.microsoft.com/office/drawing/2014/main" id="{E85E05F8-C06D-4E83-B938-99318BC05CD0}"/>
                </a:ext>
              </a:extLst>
            </p:cNvPr>
            <p:cNvSpPr/>
            <p:nvPr/>
          </p:nvSpPr>
          <p:spPr>
            <a:xfrm>
              <a:off x="10127722" y="5587063"/>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19563" y="27947"/>
                    <a:pt x="13973" y="27947"/>
                  </a:cubicBezTo>
                  <a:close/>
                </a:path>
              </a:pathLst>
            </a:custGeom>
            <a:grpFill/>
            <a:ln w="27890" cap="flat">
              <a:noFill/>
              <a:prstDash val="solid"/>
              <a:miter/>
            </a:ln>
          </p:spPr>
          <p:txBody>
            <a:bodyPr rtlCol="0" anchor="ctr"/>
            <a:lstStyle/>
            <a:p>
              <a:endParaRPr lang="es-ES"/>
            </a:p>
          </p:txBody>
        </p:sp>
        <p:sp>
          <p:nvSpPr>
            <p:cNvPr id="385" name="Forma libre: forma 384">
              <a:extLst>
                <a:ext uri="{FF2B5EF4-FFF2-40B4-BE49-F238E27FC236}">
                  <a16:creationId xmlns:a16="http://schemas.microsoft.com/office/drawing/2014/main" id="{AC7609BE-062C-46A9-9615-4F7F5CB53A0A}"/>
                </a:ext>
              </a:extLst>
            </p:cNvPr>
            <p:cNvSpPr/>
            <p:nvPr/>
          </p:nvSpPr>
          <p:spPr>
            <a:xfrm>
              <a:off x="9915326" y="558147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386" name="Forma libre: forma 385">
              <a:extLst>
                <a:ext uri="{FF2B5EF4-FFF2-40B4-BE49-F238E27FC236}">
                  <a16:creationId xmlns:a16="http://schemas.microsoft.com/office/drawing/2014/main" id="{96F65BD1-21D2-414F-95B0-AEDD11A60877}"/>
                </a:ext>
              </a:extLst>
            </p:cNvPr>
            <p:cNvSpPr/>
            <p:nvPr/>
          </p:nvSpPr>
          <p:spPr>
            <a:xfrm>
              <a:off x="9702930" y="5570294"/>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387" name="Forma libre: forma 386">
              <a:extLst>
                <a:ext uri="{FF2B5EF4-FFF2-40B4-BE49-F238E27FC236}">
                  <a16:creationId xmlns:a16="http://schemas.microsoft.com/office/drawing/2014/main" id="{2BDF0EFA-5AA6-41EA-857D-B89B8488B0BD}"/>
                </a:ext>
              </a:extLst>
            </p:cNvPr>
            <p:cNvSpPr/>
            <p:nvPr/>
          </p:nvSpPr>
          <p:spPr>
            <a:xfrm>
              <a:off x="9493329" y="5564705"/>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388" name="Forma libre: forma 387">
              <a:extLst>
                <a:ext uri="{FF2B5EF4-FFF2-40B4-BE49-F238E27FC236}">
                  <a16:creationId xmlns:a16="http://schemas.microsoft.com/office/drawing/2014/main" id="{8BA04E52-BB96-4121-A970-1D21D57236C4}"/>
                </a:ext>
              </a:extLst>
            </p:cNvPr>
            <p:cNvSpPr/>
            <p:nvPr/>
          </p:nvSpPr>
          <p:spPr>
            <a:xfrm>
              <a:off x="9286522" y="556470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81046" y="58688"/>
                    <a:pt x="61483" y="78251"/>
                    <a:pt x="39126" y="78251"/>
                  </a:cubicBezTo>
                  <a:close/>
                </a:path>
              </a:pathLst>
            </a:custGeom>
            <a:grpFill/>
            <a:ln w="27890" cap="flat">
              <a:noFill/>
              <a:prstDash val="solid"/>
              <a:miter/>
            </a:ln>
          </p:spPr>
          <p:txBody>
            <a:bodyPr rtlCol="0" anchor="ctr"/>
            <a:lstStyle/>
            <a:p>
              <a:endParaRPr lang="es-ES"/>
            </a:p>
          </p:txBody>
        </p:sp>
        <p:sp>
          <p:nvSpPr>
            <p:cNvPr id="389" name="Forma libre: forma 388">
              <a:extLst>
                <a:ext uri="{FF2B5EF4-FFF2-40B4-BE49-F238E27FC236}">
                  <a16:creationId xmlns:a16="http://schemas.microsoft.com/office/drawing/2014/main" id="{19214AFC-D2CC-4611-81F6-C94C77B1D07B}"/>
                </a:ext>
              </a:extLst>
            </p:cNvPr>
            <p:cNvSpPr/>
            <p:nvPr/>
          </p:nvSpPr>
          <p:spPr>
            <a:xfrm>
              <a:off x="9079715"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7073" y="83841"/>
                    <a:pt x="41920" y="83841"/>
                  </a:cubicBezTo>
                  <a:close/>
                </a:path>
              </a:pathLst>
            </a:custGeom>
            <a:grpFill/>
            <a:ln w="27890" cap="flat">
              <a:noFill/>
              <a:prstDash val="solid"/>
              <a:miter/>
            </a:ln>
          </p:spPr>
          <p:txBody>
            <a:bodyPr rtlCol="0" anchor="ctr"/>
            <a:lstStyle/>
            <a:p>
              <a:endParaRPr lang="es-ES"/>
            </a:p>
          </p:txBody>
        </p:sp>
        <p:sp>
          <p:nvSpPr>
            <p:cNvPr id="390" name="Forma libre: forma 389">
              <a:extLst>
                <a:ext uri="{FF2B5EF4-FFF2-40B4-BE49-F238E27FC236}">
                  <a16:creationId xmlns:a16="http://schemas.microsoft.com/office/drawing/2014/main" id="{12D3E4F8-F239-459B-A6F2-9FD2BD731061}"/>
                </a:ext>
              </a:extLst>
            </p:cNvPr>
            <p:cNvSpPr/>
            <p:nvPr/>
          </p:nvSpPr>
          <p:spPr>
            <a:xfrm>
              <a:off x="8878498"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391" name="Forma libre: forma 390">
              <a:extLst>
                <a:ext uri="{FF2B5EF4-FFF2-40B4-BE49-F238E27FC236}">
                  <a16:creationId xmlns:a16="http://schemas.microsoft.com/office/drawing/2014/main" id="{70EF0983-95EA-436B-8414-C614CE14562F}"/>
                </a:ext>
              </a:extLst>
            </p:cNvPr>
            <p:cNvSpPr/>
            <p:nvPr/>
          </p:nvSpPr>
          <p:spPr>
            <a:xfrm>
              <a:off x="8677280" y="5561910"/>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6768"/>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392" name="Forma libre: forma 391">
              <a:extLst>
                <a:ext uri="{FF2B5EF4-FFF2-40B4-BE49-F238E27FC236}">
                  <a16:creationId xmlns:a16="http://schemas.microsoft.com/office/drawing/2014/main" id="{34A6E497-29C6-4D3D-9D2C-48F430447976}"/>
                </a:ext>
              </a:extLst>
            </p:cNvPr>
            <p:cNvSpPr/>
            <p:nvPr/>
          </p:nvSpPr>
          <p:spPr>
            <a:xfrm>
              <a:off x="8478858" y="556750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3" y="13973"/>
                    <a:pt x="67073" y="33536"/>
                  </a:cubicBezTo>
                  <a:cubicBezTo>
                    <a:pt x="67073" y="53099"/>
                    <a:pt x="50304" y="67073"/>
                    <a:pt x="33536" y="67073"/>
                  </a:cubicBezTo>
                  <a:close/>
                </a:path>
              </a:pathLst>
            </a:custGeom>
            <a:grpFill/>
            <a:ln w="27890" cap="flat">
              <a:noFill/>
              <a:prstDash val="solid"/>
              <a:miter/>
            </a:ln>
          </p:spPr>
          <p:txBody>
            <a:bodyPr rtlCol="0" anchor="ctr"/>
            <a:lstStyle/>
            <a:p>
              <a:endParaRPr lang="es-ES"/>
            </a:p>
          </p:txBody>
        </p:sp>
        <p:sp>
          <p:nvSpPr>
            <p:cNvPr id="393" name="Forma libre: forma 392">
              <a:extLst>
                <a:ext uri="{FF2B5EF4-FFF2-40B4-BE49-F238E27FC236}">
                  <a16:creationId xmlns:a16="http://schemas.microsoft.com/office/drawing/2014/main" id="{030A489A-857D-4898-B21C-C5C3524EA82C}"/>
                </a:ext>
              </a:extLst>
            </p:cNvPr>
            <p:cNvSpPr/>
            <p:nvPr/>
          </p:nvSpPr>
          <p:spPr>
            <a:xfrm>
              <a:off x="8283230" y="5578678"/>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94" name="Forma libre: forma 393">
              <a:extLst>
                <a:ext uri="{FF2B5EF4-FFF2-40B4-BE49-F238E27FC236}">
                  <a16:creationId xmlns:a16="http://schemas.microsoft.com/office/drawing/2014/main" id="{8099E5E9-9B9C-4953-9678-ECAF78ED97F5}"/>
                </a:ext>
              </a:extLst>
            </p:cNvPr>
            <p:cNvSpPr/>
            <p:nvPr/>
          </p:nvSpPr>
          <p:spPr>
            <a:xfrm>
              <a:off x="8087602" y="558426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7947" y="33536"/>
                    <a:pt x="16768" y="33536"/>
                  </a:cubicBezTo>
                  <a:close/>
                </a:path>
              </a:pathLst>
            </a:custGeom>
            <a:grpFill/>
            <a:ln w="27890" cap="flat">
              <a:noFill/>
              <a:prstDash val="solid"/>
              <a:miter/>
            </a:ln>
          </p:spPr>
          <p:txBody>
            <a:bodyPr rtlCol="0" anchor="ctr"/>
            <a:lstStyle/>
            <a:p>
              <a:endParaRPr lang="es-ES"/>
            </a:p>
          </p:txBody>
        </p:sp>
        <p:sp>
          <p:nvSpPr>
            <p:cNvPr id="395" name="Forma libre: forma 394">
              <a:extLst>
                <a:ext uri="{FF2B5EF4-FFF2-40B4-BE49-F238E27FC236}">
                  <a16:creationId xmlns:a16="http://schemas.microsoft.com/office/drawing/2014/main" id="{0624D764-FB89-41BF-98B3-567F1E79197E}"/>
                </a:ext>
              </a:extLst>
            </p:cNvPr>
            <p:cNvSpPr/>
            <p:nvPr/>
          </p:nvSpPr>
          <p:spPr>
            <a:xfrm>
              <a:off x="7897563" y="559824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96" name="Forma libre: forma 395">
              <a:extLst>
                <a:ext uri="{FF2B5EF4-FFF2-40B4-BE49-F238E27FC236}">
                  <a16:creationId xmlns:a16="http://schemas.microsoft.com/office/drawing/2014/main" id="{9650F349-FF16-4B70-B046-9B76B77B2AF1}"/>
                </a:ext>
              </a:extLst>
            </p:cNvPr>
            <p:cNvSpPr/>
            <p:nvPr/>
          </p:nvSpPr>
          <p:spPr>
            <a:xfrm>
              <a:off x="9932094" y="5802253"/>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97" name="Forma libre: forma 396">
              <a:extLst>
                <a:ext uri="{FF2B5EF4-FFF2-40B4-BE49-F238E27FC236}">
                  <a16:creationId xmlns:a16="http://schemas.microsoft.com/office/drawing/2014/main" id="{E04E0F8F-5DFF-4687-A052-DDC0C3D31CF0}"/>
                </a:ext>
              </a:extLst>
            </p:cNvPr>
            <p:cNvSpPr/>
            <p:nvPr/>
          </p:nvSpPr>
          <p:spPr>
            <a:xfrm>
              <a:off x="9719698" y="5791074"/>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398" name="Forma libre: forma 397">
              <a:extLst>
                <a:ext uri="{FF2B5EF4-FFF2-40B4-BE49-F238E27FC236}">
                  <a16:creationId xmlns:a16="http://schemas.microsoft.com/office/drawing/2014/main" id="{60AC069F-1EA7-4D38-B217-F5B008A3759B}"/>
                </a:ext>
              </a:extLst>
            </p:cNvPr>
            <p:cNvSpPr/>
            <p:nvPr/>
          </p:nvSpPr>
          <p:spPr>
            <a:xfrm>
              <a:off x="9510097"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399" name="Forma libre: forma 398">
              <a:extLst>
                <a:ext uri="{FF2B5EF4-FFF2-40B4-BE49-F238E27FC236}">
                  <a16:creationId xmlns:a16="http://schemas.microsoft.com/office/drawing/2014/main" id="{A41E0382-F930-406F-93F4-F36FD256445C}"/>
                </a:ext>
              </a:extLst>
            </p:cNvPr>
            <p:cNvSpPr/>
            <p:nvPr/>
          </p:nvSpPr>
          <p:spPr>
            <a:xfrm>
              <a:off x="9303290"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11179" y="44715"/>
                    <a:pt x="0" y="33537"/>
                    <a:pt x="0" y="22358"/>
                  </a:cubicBezTo>
                  <a:cubicBezTo>
                    <a:pt x="0" y="11179"/>
                    <a:pt x="11179" y="0"/>
                    <a:pt x="22358" y="0"/>
                  </a:cubicBezTo>
                  <a:cubicBezTo>
                    <a:pt x="33536" y="0"/>
                    <a:pt x="44715" y="11179"/>
                    <a:pt x="44715" y="22358"/>
                  </a:cubicBezTo>
                  <a:cubicBezTo>
                    <a:pt x="44715" y="36331"/>
                    <a:pt x="36331" y="44715"/>
                    <a:pt x="22358" y="44715"/>
                  </a:cubicBezTo>
                  <a:close/>
                </a:path>
              </a:pathLst>
            </a:custGeom>
            <a:grpFill/>
            <a:ln w="27890" cap="flat">
              <a:noFill/>
              <a:prstDash val="solid"/>
              <a:miter/>
            </a:ln>
          </p:spPr>
          <p:txBody>
            <a:bodyPr rtlCol="0" anchor="ctr"/>
            <a:lstStyle/>
            <a:p>
              <a:endParaRPr lang="es-ES"/>
            </a:p>
          </p:txBody>
        </p:sp>
        <p:sp>
          <p:nvSpPr>
            <p:cNvPr id="400" name="Forma libre: forma 399">
              <a:extLst>
                <a:ext uri="{FF2B5EF4-FFF2-40B4-BE49-F238E27FC236}">
                  <a16:creationId xmlns:a16="http://schemas.microsoft.com/office/drawing/2014/main" id="{F386922B-754B-4CF3-A1B7-7EF811442E35}"/>
                </a:ext>
              </a:extLst>
            </p:cNvPr>
            <p:cNvSpPr/>
            <p:nvPr/>
          </p:nvSpPr>
          <p:spPr>
            <a:xfrm>
              <a:off x="9099278" y="5785485"/>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8"/>
                  </a:cubicBezTo>
                  <a:cubicBezTo>
                    <a:pt x="0" y="8384"/>
                    <a:pt x="11179" y="0"/>
                    <a:pt x="22358" y="0"/>
                  </a:cubicBezTo>
                  <a:cubicBezTo>
                    <a:pt x="36331" y="0"/>
                    <a:pt x="44715" y="11179"/>
                    <a:pt x="44715" y="22358"/>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401" name="Forma libre: forma 400">
              <a:extLst>
                <a:ext uri="{FF2B5EF4-FFF2-40B4-BE49-F238E27FC236}">
                  <a16:creationId xmlns:a16="http://schemas.microsoft.com/office/drawing/2014/main" id="{B4594C99-7D27-4BD2-ACB4-B91599351485}"/>
                </a:ext>
              </a:extLst>
            </p:cNvPr>
            <p:cNvSpPr/>
            <p:nvPr/>
          </p:nvSpPr>
          <p:spPr>
            <a:xfrm>
              <a:off x="8898061"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7"/>
                    <a:pt x="0" y="22358"/>
                  </a:cubicBezTo>
                  <a:cubicBezTo>
                    <a:pt x="0" y="8384"/>
                    <a:pt x="11179" y="0"/>
                    <a:pt x="22358" y="0"/>
                  </a:cubicBezTo>
                  <a:cubicBezTo>
                    <a:pt x="36331" y="0"/>
                    <a:pt x="44715" y="11179"/>
                    <a:pt x="44715" y="22358"/>
                  </a:cubicBezTo>
                  <a:cubicBezTo>
                    <a:pt x="44715" y="36331"/>
                    <a:pt x="33536" y="44715"/>
                    <a:pt x="22358" y="44715"/>
                  </a:cubicBezTo>
                  <a:close/>
                </a:path>
              </a:pathLst>
            </a:custGeom>
            <a:grpFill/>
            <a:ln w="27890" cap="flat">
              <a:noFill/>
              <a:prstDash val="solid"/>
              <a:miter/>
            </a:ln>
          </p:spPr>
          <p:txBody>
            <a:bodyPr rtlCol="0" anchor="ctr"/>
            <a:lstStyle/>
            <a:p>
              <a:endParaRPr lang="es-ES"/>
            </a:p>
          </p:txBody>
        </p:sp>
        <p:sp>
          <p:nvSpPr>
            <p:cNvPr id="402" name="Forma libre: forma 401">
              <a:extLst>
                <a:ext uri="{FF2B5EF4-FFF2-40B4-BE49-F238E27FC236}">
                  <a16:creationId xmlns:a16="http://schemas.microsoft.com/office/drawing/2014/main" id="{8ABACA88-710F-4136-A12A-81075A58D0F9}"/>
                </a:ext>
              </a:extLst>
            </p:cNvPr>
            <p:cNvSpPr/>
            <p:nvPr/>
          </p:nvSpPr>
          <p:spPr>
            <a:xfrm>
              <a:off x="8696843"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403" name="Forma libre: forma 402">
              <a:extLst>
                <a:ext uri="{FF2B5EF4-FFF2-40B4-BE49-F238E27FC236}">
                  <a16:creationId xmlns:a16="http://schemas.microsoft.com/office/drawing/2014/main" id="{4ADBC12C-8D6B-40B2-AA2D-C6EC0F3CFE2B}"/>
                </a:ext>
              </a:extLst>
            </p:cNvPr>
            <p:cNvSpPr/>
            <p:nvPr/>
          </p:nvSpPr>
          <p:spPr>
            <a:xfrm>
              <a:off x="8495626" y="578828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04" name="Forma libre: forma 403">
              <a:extLst>
                <a:ext uri="{FF2B5EF4-FFF2-40B4-BE49-F238E27FC236}">
                  <a16:creationId xmlns:a16="http://schemas.microsoft.com/office/drawing/2014/main" id="{6B534C42-6FBA-43C1-A84E-3921B6D9D2FF}"/>
                </a:ext>
              </a:extLst>
            </p:cNvPr>
            <p:cNvSpPr/>
            <p:nvPr/>
          </p:nvSpPr>
          <p:spPr>
            <a:xfrm>
              <a:off x="8299998" y="579945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9563" y="11179"/>
                    <a:pt x="13973" y="16768"/>
                    <a:pt x="8384" y="16768"/>
                  </a:cubicBezTo>
                  <a:close/>
                </a:path>
              </a:pathLst>
            </a:custGeom>
            <a:grpFill/>
            <a:ln w="27890" cap="flat">
              <a:noFill/>
              <a:prstDash val="solid"/>
              <a:miter/>
            </a:ln>
          </p:spPr>
          <p:txBody>
            <a:bodyPr rtlCol="0" anchor="ctr"/>
            <a:lstStyle/>
            <a:p>
              <a:endParaRPr lang="es-ES"/>
            </a:p>
          </p:txBody>
        </p:sp>
        <p:sp>
          <p:nvSpPr>
            <p:cNvPr id="405" name="Forma libre: forma 404">
              <a:extLst>
                <a:ext uri="{FF2B5EF4-FFF2-40B4-BE49-F238E27FC236}">
                  <a16:creationId xmlns:a16="http://schemas.microsoft.com/office/drawing/2014/main" id="{F39A4E6F-AA97-43B5-B970-7AEDF57CA2AB}"/>
                </a:ext>
              </a:extLst>
            </p:cNvPr>
            <p:cNvSpPr/>
            <p:nvPr/>
          </p:nvSpPr>
          <p:spPr>
            <a:xfrm>
              <a:off x="8103128" y="5805048"/>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242" y="2795"/>
                    <a:pt x="1242" y="2795"/>
                  </a:cubicBezTo>
                  <a:cubicBezTo>
                    <a:pt x="-1553" y="0"/>
                    <a:pt x="1242" y="0"/>
                    <a:pt x="1242" y="0"/>
                  </a:cubicBezTo>
                  <a:cubicBezTo>
                    <a:pt x="4037" y="0"/>
                    <a:pt x="4037" y="0"/>
                    <a:pt x="1242" y="2795"/>
                  </a:cubicBezTo>
                  <a:cubicBezTo>
                    <a:pt x="4037" y="2795"/>
                    <a:pt x="4037" y="2795"/>
                    <a:pt x="1242" y="2795"/>
                  </a:cubicBezTo>
                  <a:close/>
                </a:path>
              </a:pathLst>
            </a:custGeom>
            <a:grpFill/>
            <a:ln w="27890" cap="flat">
              <a:noFill/>
              <a:prstDash val="solid"/>
              <a:miter/>
            </a:ln>
          </p:spPr>
          <p:txBody>
            <a:bodyPr rtlCol="0" anchor="ctr"/>
            <a:lstStyle/>
            <a:p>
              <a:endParaRPr lang="es-ES"/>
            </a:p>
          </p:txBody>
        </p:sp>
        <p:sp>
          <p:nvSpPr>
            <p:cNvPr id="406" name="Forma libre: forma 405">
              <a:extLst>
                <a:ext uri="{FF2B5EF4-FFF2-40B4-BE49-F238E27FC236}">
                  <a16:creationId xmlns:a16="http://schemas.microsoft.com/office/drawing/2014/main" id="{FD43F4E5-C916-4880-9815-DCAB4C1BEDAE}"/>
                </a:ext>
              </a:extLst>
            </p:cNvPr>
            <p:cNvSpPr/>
            <p:nvPr/>
          </p:nvSpPr>
          <p:spPr>
            <a:xfrm>
              <a:off x="9528417" y="6007902"/>
              <a:ext cx="27947" cy="27947"/>
            </a:xfrm>
            <a:custGeom>
              <a:avLst/>
              <a:gdLst>
                <a:gd name="connsiteX0" fmla="*/ 1242 w 0"/>
                <a:gd name="connsiteY0" fmla="*/ 3953 h 0"/>
                <a:gd name="connsiteX1" fmla="*/ 1242 w 0"/>
                <a:gd name="connsiteY1" fmla="*/ 3953 h 0"/>
                <a:gd name="connsiteX2" fmla="*/ 1242 w 0"/>
                <a:gd name="connsiteY2" fmla="*/ 1158 h 0"/>
                <a:gd name="connsiteX3" fmla="*/ 1242 w 0"/>
                <a:gd name="connsiteY3" fmla="*/ 3953 h 0"/>
                <a:gd name="connsiteX4" fmla="*/ 1242 w 0"/>
                <a:gd name="connsiteY4" fmla="*/ 395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3"/>
                  </a:moveTo>
                  <a:cubicBezTo>
                    <a:pt x="1242" y="3953"/>
                    <a:pt x="1242" y="1158"/>
                    <a:pt x="1242" y="3953"/>
                  </a:cubicBezTo>
                  <a:cubicBezTo>
                    <a:pt x="-1553" y="1158"/>
                    <a:pt x="1242" y="1158"/>
                    <a:pt x="1242" y="1158"/>
                  </a:cubicBezTo>
                  <a:cubicBezTo>
                    <a:pt x="1242" y="-1637"/>
                    <a:pt x="4037" y="1158"/>
                    <a:pt x="1242" y="3953"/>
                  </a:cubicBezTo>
                  <a:cubicBezTo>
                    <a:pt x="4037" y="1158"/>
                    <a:pt x="1242" y="3953"/>
                    <a:pt x="1242" y="3953"/>
                  </a:cubicBezTo>
                  <a:close/>
                </a:path>
              </a:pathLst>
            </a:custGeom>
            <a:grpFill/>
            <a:ln w="27890" cap="flat">
              <a:noFill/>
              <a:prstDash val="solid"/>
              <a:miter/>
            </a:ln>
          </p:spPr>
          <p:txBody>
            <a:bodyPr rtlCol="0" anchor="ctr"/>
            <a:lstStyle/>
            <a:p>
              <a:endParaRPr lang="es-ES"/>
            </a:p>
          </p:txBody>
        </p:sp>
        <p:sp>
          <p:nvSpPr>
            <p:cNvPr id="407" name="Forma libre: forma 406">
              <a:extLst>
                <a:ext uri="{FF2B5EF4-FFF2-40B4-BE49-F238E27FC236}">
                  <a16:creationId xmlns:a16="http://schemas.microsoft.com/office/drawing/2014/main" id="{C9EE1E29-FF9A-4E59-B61A-5A292A9A160D}"/>
                </a:ext>
              </a:extLst>
            </p:cNvPr>
            <p:cNvSpPr/>
            <p:nvPr/>
          </p:nvSpPr>
          <p:spPr>
            <a:xfrm>
              <a:off x="9320058"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08" name="Forma libre: forma 407">
              <a:extLst>
                <a:ext uri="{FF2B5EF4-FFF2-40B4-BE49-F238E27FC236}">
                  <a16:creationId xmlns:a16="http://schemas.microsoft.com/office/drawing/2014/main" id="{0163BD39-030F-4959-9208-5359DE463B02}"/>
                </a:ext>
              </a:extLst>
            </p:cNvPr>
            <p:cNvSpPr/>
            <p:nvPr/>
          </p:nvSpPr>
          <p:spPr>
            <a:xfrm>
              <a:off x="9116046"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3973" y="8384"/>
                    <a:pt x="11179" y="11179"/>
                    <a:pt x="5589" y="11179"/>
                  </a:cubicBezTo>
                  <a:close/>
                </a:path>
              </a:pathLst>
            </a:custGeom>
            <a:grpFill/>
            <a:ln w="27890" cap="flat">
              <a:noFill/>
              <a:prstDash val="solid"/>
              <a:miter/>
            </a:ln>
          </p:spPr>
          <p:txBody>
            <a:bodyPr rtlCol="0" anchor="ctr"/>
            <a:lstStyle/>
            <a:p>
              <a:endParaRPr lang="es-ES"/>
            </a:p>
          </p:txBody>
        </p:sp>
        <p:sp>
          <p:nvSpPr>
            <p:cNvPr id="409" name="Forma libre: forma 408">
              <a:extLst>
                <a:ext uri="{FF2B5EF4-FFF2-40B4-BE49-F238E27FC236}">
                  <a16:creationId xmlns:a16="http://schemas.microsoft.com/office/drawing/2014/main" id="{1FBBFAE2-161D-48DC-8F5A-0CBA77F0491D}"/>
                </a:ext>
              </a:extLst>
            </p:cNvPr>
            <p:cNvSpPr/>
            <p:nvPr/>
          </p:nvSpPr>
          <p:spPr>
            <a:xfrm>
              <a:off x="8914829"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410" name="Forma libre: forma 409">
              <a:extLst>
                <a:ext uri="{FF2B5EF4-FFF2-40B4-BE49-F238E27FC236}">
                  <a16:creationId xmlns:a16="http://schemas.microsoft.com/office/drawing/2014/main" id="{800348EF-AE10-413D-8FA3-4C5EAA9F970C}"/>
                </a:ext>
              </a:extLst>
            </p:cNvPr>
            <p:cNvSpPr/>
            <p:nvPr/>
          </p:nvSpPr>
          <p:spPr>
            <a:xfrm>
              <a:off x="8713611" y="6006265"/>
              <a:ext cx="27947" cy="27947"/>
            </a:xfrm>
            <a:custGeom>
              <a:avLst/>
              <a:gdLst>
                <a:gd name="connsiteX0" fmla="*/ 2795 w 0"/>
                <a:gd name="connsiteY0" fmla="*/ 5590 h 0"/>
                <a:gd name="connsiteX1" fmla="*/ 0 w 0"/>
                <a:gd name="connsiteY1" fmla="*/ 2795 h 0"/>
                <a:gd name="connsiteX2" fmla="*/ 2795 w 0"/>
                <a:gd name="connsiteY2" fmla="*/ 0 h 0"/>
                <a:gd name="connsiteX3" fmla="*/ 5589 w 0"/>
                <a:gd name="connsiteY3" fmla="*/ 2795 h 0"/>
                <a:gd name="connsiteX4" fmla="*/ 2795 w 0"/>
                <a:gd name="connsiteY4" fmla="*/ 55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90"/>
                  </a:moveTo>
                  <a:cubicBezTo>
                    <a:pt x="0" y="5590"/>
                    <a:pt x="0" y="5590"/>
                    <a:pt x="0" y="2795"/>
                  </a:cubicBezTo>
                  <a:cubicBezTo>
                    <a:pt x="0" y="0"/>
                    <a:pt x="0" y="0"/>
                    <a:pt x="2795" y="0"/>
                  </a:cubicBezTo>
                  <a:cubicBezTo>
                    <a:pt x="5589" y="0"/>
                    <a:pt x="5589" y="0"/>
                    <a:pt x="5589" y="2795"/>
                  </a:cubicBezTo>
                  <a:cubicBezTo>
                    <a:pt x="5589" y="5590"/>
                    <a:pt x="2795" y="5590"/>
                    <a:pt x="2795" y="5590"/>
                  </a:cubicBezTo>
                  <a:close/>
                </a:path>
              </a:pathLst>
            </a:custGeom>
            <a:grpFill/>
            <a:ln w="27890" cap="flat">
              <a:noFill/>
              <a:prstDash val="solid"/>
              <a:miter/>
            </a:ln>
          </p:spPr>
          <p:txBody>
            <a:bodyPr rtlCol="0" anchor="ctr"/>
            <a:lstStyle/>
            <a:p>
              <a:endParaRPr lang="es-ES"/>
            </a:p>
          </p:txBody>
        </p:sp>
      </p:grpSp>
      <p:sp>
        <p:nvSpPr>
          <p:cNvPr id="13" name="Google Shape;820;p34">
            <a:extLst>
              <a:ext uri="{FF2B5EF4-FFF2-40B4-BE49-F238E27FC236}">
                <a16:creationId xmlns:a16="http://schemas.microsoft.com/office/drawing/2014/main" id="{87DC421F-2FAE-4311-9D6A-C5D8105CCCD1}"/>
              </a:ext>
            </a:extLst>
          </p:cNvPr>
          <p:cNvSpPr/>
          <p:nvPr/>
        </p:nvSpPr>
        <p:spPr>
          <a:xfrm rot="10800000">
            <a:off x="620334" y="1260475"/>
            <a:ext cx="6564427" cy="5481386"/>
          </a:xfrm>
          <a:custGeom>
            <a:avLst/>
            <a:gdLst/>
            <a:ahLst/>
            <a:cxnLst/>
            <a:rect l="l" t="t" r="r" b="b"/>
            <a:pathLst>
              <a:path w="18290" h="41772" extrusionOk="0">
                <a:moveTo>
                  <a:pt x="990" y="1"/>
                </a:moveTo>
                <a:lnTo>
                  <a:pt x="1" y="41010"/>
                </a:lnTo>
                <a:lnTo>
                  <a:pt x="18289" y="41772"/>
                </a:lnTo>
                <a:lnTo>
                  <a:pt x="16808" y="1"/>
                </a:lnTo>
                <a:close/>
              </a:path>
            </a:pathLst>
          </a:custGeom>
          <a:solidFill>
            <a:srgbClr val="FFFFFF"/>
          </a:solidFill>
          <a:ln w="57150">
            <a:solidFill>
              <a:schemeClr val="tx1">
                <a:lumMod val="85000"/>
                <a:lumOff val="15000"/>
              </a:schemeClr>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s-ES" dirty="0">
              <a:latin typeface="Barlow Condensed"/>
              <a:ea typeface="Barlow Condensed"/>
              <a:cs typeface="Barlow Condensed"/>
              <a:sym typeface="Barlow Condensed"/>
            </a:endParaRPr>
          </a:p>
        </p:txBody>
      </p:sp>
      <p:sp>
        <p:nvSpPr>
          <p:cNvPr id="3" name="Título 2">
            <a:extLst>
              <a:ext uri="{FF2B5EF4-FFF2-40B4-BE49-F238E27FC236}">
                <a16:creationId xmlns:a16="http://schemas.microsoft.com/office/drawing/2014/main" id="{005529EF-2917-4424-BDAB-40B096F90C10}"/>
              </a:ext>
            </a:extLst>
          </p:cNvPr>
          <p:cNvSpPr>
            <a:spLocks noGrp="1"/>
          </p:cNvSpPr>
          <p:nvPr>
            <p:ph type="title"/>
          </p:nvPr>
        </p:nvSpPr>
        <p:spPr/>
        <p:txBody>
          <a:bodyPr/>
          <a:lstStyle/>
          <a:p>
            <a:r>
              <a:rPr lang="es-ES" dirty="0" err="1"/>
              <a:t>roadmap</a:t>
            </a:r>
            <a:endParaRPr lang="es-ES" dirty="0"/>
          </a:p>
        </p:txBody>
      </p:sp>
      <p:grpSp>
        <p:nvGrpSpPr>
          <p:cNvPr id="14" name="Google Shape;228;p28">
            <a:extLst>
              <a:ext uri="{FF2B5EF4-FFF2-40B4-BE49-F238E27FC236}">
                <a16:creationId xmlns:a16="http://schemas.microsoft.com/office/drawing/2014/main" id="{D8086C15-C807-4D23-8688-3277CA519662}"/>
              </a:ext>
            </a:extLst>
          </p:cNvPr>
          <p:cNvGrpSpPr/>
          <p:nvPr/>
        </p:nvGrpSpPr>
        <p:grpSpPr>
          <a:xfrm flipH="1">
            <a:off x="6990080" y="1608160"/>
            <a:ext cx="5705030" cy="5133702"/>
            <a:chOff x="426209" y="1611061"/>
            <a:chExt cx="4144836" cy="3462316"/>
          </a:xfrm>
        </p:grpSpPr>
        <p:sp>
          <p:nvSpPr>
            <p:cNvPr id="15" name="Google Shape;229;p28">
              <a:extLst>
                <a:ext uri="{FF2B5EF4-FFF2-40B4-BE49-F238E27FC236}">
                  <a16:creationId xmlns:a16="http://schemas.microsoft.com/office/drawing/2014/main" id="{8270AA25-24A5-4B8F-900B-B06C7A9A37D8}"/>
                </a:ext>
              </a:extLst>
            </p:cNvPr>
            <p:cNvSpPr/>
            <p:nvPr/>
          </p:nvSpPr>
          <p:spPr>
            <a:xfrm>
              <a:off x="841475" y="4926077"/>
              <a:ext cx="3351900" cy="147300"/>
            </a:xfrm>
            <a:prstGeom prst="ellipse">
              <a:avLst/>
            </a:prstGeom>
            <a:solidFill>
              <a:srgbClr val="20293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230;p28">
              <a:extLst>
                <a:ext uri="{FF2B5EF4-FFF2-40B4-BE49-F238E27FC236}">
                  <a16:creationId xmlns:a16="http://schemas.microsoft.com/office/drawing/2014/main" id="{42648BE0-0DB4-4FE3-B27B-3641BE44FDFA}"/>
                </a:ext>
              </a:extLst>
            </p:cNvPr>
            <p:cNvGrpSpPr/>
            <p:nvPr/>
          </p:nvGrpSpPr>
          <p:grpSpPr>
            <a:xfrm>
              <a:off x="426209" y="1611061"/>
              <a:ext cx="4144836" cy="3372827"/>
              <a:chOff x="692975" y="3884150"/>
              <a:chExt cx="1936025" cy="1575425"/>
            </a:xfrm>
          </p:grpSpPr>
          <p:sp>
            <p:nvSpPr>
              <p:cNvPr id="17" name="Google Shape;231;p28">
                <a:extLst>
                  <a:ext uri="{FF2B5EF4-FFF2-40B4-BE49-F238E27FC236}">
                    <a16:creationId xmlns:a16="http://schemas.microsoft.com/office/drawing/2014/main" id="{42498364-8269-4FFA-8452-BD47ABDDFA66}"/>
                  </a:ext>
                </a:extLst>
              </p:cNvPr>
              <p:cNvSpPr/>
              <p:nvPr/>
            </p:nvSpPr>
            <p:spPr>
              <a:xfrm>
                <a:off x="954125" y="3884150"/>
                <a:ext cx="1105750" cy="405150"/>
              </a:xfrm>
              <a:custGeom>
                <a:avLst/>
                <a:gdLst/>
                <a:ahLst/>
                <a:cxnLst/>
                <a:rect l="l" t="t" r="r" b="b"/>
                <a:pathLst>
                  <a:path w="44230" h="16206" extrusionOk="0">
                    <a:moveTo>
                      <a:pt x="12208" y="1"/>
                    </a:moveTo>
                    <a:cubicBezTo>
                      <a:pt x="9332" y="1"/>
                      <a:pt x="6590" y="800"/>
                      <a:pt x="4476" y="2783"/>
                    </a:cubicBezTo>
                    <a:cubicBezTo>
                      <a:pt x="1" y="6982"/>
                      <a:pt x="4144" y="10519"/>
                      <a:pt x="9725" y="10850"/>
                    </a:cubicBezTo>
                    <a:cubicBezTo>
                      <a:pt x="15302" y="11178"/>
                      <a:pt x="25742" y="13555"/>
                      <a:pt x="27344" y="14604"/>
                    </a:cubicBezTo>
                    <a:cubicBezTo>
                      <a:pt x="28946" y="15653"/>
                      <a:pt x="30988" y="16206"/>
                      <a:pt x="30988" y="16206"/>
                    </a:cubicBezTo>
                    <a:lnTo>
                      <a:pt x="35462" y="15268"/>
                    </a:lnTo>
                    <a:lnTo>
                      <a:pt x="39604" y="10740"/>
                    </a:lnTo>
                    <a:cubicBezTo>
                      <a:pt x="39604" y="10740"/>
                      <a:pt x="40875" y="10350"/>
                      <a:pt x="42092" y="9191"/>
                    </a:cubicBezTo>
                    <a:cubicBezTo>
                      <a:pt x="43262" y="8073"/>
                      <a:pt x="44230" y="5978"/>
                      <a:pt x="41124" y="5978"/>
                    </a:cubicBezTo>
                    <a:cubicBezTo>
                      <a:pt x="41010" y="5978"/>
                      <a:pt x="40890" y="5981"/>
                      <a:pt x="40764" y="5987"/>
                    </a:cubicBezTo>
                    <a:cubicBezTo>
                      <a:pt x="38186" y="6109"/>
                      <a:pt x="34142" y="6758"/>
                      <a:pt x="31219" y="6758"/>
                    </a:cubicBezTo>
                    <a:cubicBezTo>
                      <a:pt x="30133" y="6758"/>
                      <a:pt x="29201" y="6669"/>
                      <a:pt x="28557" y="6429"/>
                    </a:cubicBezTo>
                    <a:cubicBezTo>
                      <a:pt x="26184" y="5544"/>
                      <a:pt x="27066" y="5216"/>
                      <a:pt x="21653" y="2454"/>
                    </a:cubicBezTo>
                    <a:cubicBezTo>
                      <a:pt x="18798" y="997"/>
                      <a:pt x="15420" y="1"/>
                      <a:pt x="12208" y="1"/>
                    </a:cubicBezTo>
                    <a:close/>
                  </a:path>
                </a:pathLst>
              </a:custGeom>
              <a:solidFill>
                <a:srgbClr val="0F1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2;p28">
                <a:extLst>
                  <a:ext uri="{FF2B5EF4-FFF2-40B4-BE49-F238E27FC236}">
                    <a16:creationId xmlns:a16="http://schemas.microsoft.com/office/drawing/2014/main" id="{32712DBD-D873-4C51-A710-19F3DE29F6C3}"/>
                  </a:ext>
                </a:extLst>
              </p:cNvPr>
              <p:cNvSpPr/>
              <p:nvPr/>
            </p:nvSpPr>
            <p:spPr>
              <a:xfrm>
                <a:off x="692975" y="4122100"/>
                <a:ext cx="1936025" cy="838475"/>
              </a:xfrm>
              <a:custGeom>
                <a:avLst/>
                <a:gdLst/>
                <a:ahLst/>
                <a:cxnLst/>
                <a:rect l="l" t="t" r="r" b="b"/>
                <a:pathLst>
                  <a:path w="77441" h="33539" extrusionOk="0">
                    <a:moveTo>
                      <a:pt x="5106" y="0"/>
                    </a:moveTo>
                    <a:cubicBezTo>
                      <a:pt x="3986" y="0"/>
                      <a:pt x="2273" y="348"/>
                      <a:pt x="1595" y="619"/>
                    </a:cubicBezTo>
                    <a:cubicBezTo>
                      <a:pt x="797" y="940"/>
                      <a:pt x="0" y="1684"/>
                      <a:pt x="640" y="2214"/>
                    </a:cubicBezTo>
                    <a:cubicBezTo>
                      <a:pt x="993" y="2509"/>
                      <a:pt x="2409" y="2575"/>
                      <a:pt x="3601" y="2575"/>
                    </a:cubicBezTo>
                    <a:cubicBezTo>
                      <a:pt x="4559" y="2575"/>
                      <a:pt x="5373" y="2532"/>
                      <a:pt x="5373" y="2532"/>
                    </a:cubicBezTo>
                    <a:lnTo>
                      <a:pt x="5373" y="2532"/>
                    </a:lnTo>
                    <a:cubicBezTo>
                      <a:pt x="5373" y="2532"/>
                      <a:pt x="4786" y="3383"/>
                      <a:pt x="4468" y="3863"/>
                    </a:cubicBezTo>
                    <a:cubicBezTo>
                      <a:pt x="4349" y="4041"/>
                      <a:pt x="4415" y="4124"/>
                      <a:pt x="4576" y="4124"/>
                    </a:cubicBezTo>
                    <a:cubicBezTo>
                      <a:pt x="4849" y="4124"/>
                      <a:pt x="5395" y="3890"/>
                      <a:pt x="5795" y="3490"/>
                    </a:cubicBezTo>
                    <a:cubicBezTo>
                      <a:pt x="6435" y="2854"/>
                      <a:pt x="7870" y="1895"/>
                      <a:pt x="8456" y="1734"/>
                    </a:cubicBezTo>
                    <a:cubicBezTo>
                      <a:pt x="8541" y="1711"/>
                      <a:pt x="8685" y="1701"/>
                      <a:pt x="8875" y="1701"/>
                    </a:cubicBezTo>
                    <a:cubicBezTo>
                      <a:pt x="9990" y="1701"/>
                      <a:pt x="12698" y="2064"/>
                      <a:pt x="14516" y="2428"/>
                    </a:cubicBezTo>
                    <a:cubicBezTo>
                      <a:pt x="15661" y="2657"/>
                      <a:pt x="16804" y="2916"/>
                      <a:pt x="18147" y="2916"/>
                    </a:cubicBezTo>
                    <a:cubicBezTo>
                      <a:pt x="19300" y="2916"/>
                      <a:pt x="20599" y="2725"/>
                      <a:pt x="22171" y="2160"/>
                    </a:cubicBezTo>
                    <a:cubicBezTo>
                      <a:pt x="25895" y="3383"/>
                      <a:pt x="33125" y="4768"/>
                      <a:pt x="33125" y="4768"/>
                    </a:cubicBezTo>
                    <a:cubicBezTo>
                      <a:pt x="33125" y="4768"/>
                      <a:pt x="27966" y="8753"/>
                      <a:pt x="25098" y="9604"/>
                    </a:cubicBezTo>
                    <a:cubicBezTo>
                      <a:pt x="25098" y="9604"/>
                      <a:pt x="21109" y="9712"/>
                      <a:pt x="17864" y="10191"/>
                    </a:cubicBezTo>
                    <a:cubicBezTo>
                      <a:pt x="14623" y="10666"/>
                      <a:pt x="12814" y="12634"/>
                      <a:pt x="12123" y="14602"/>
                    </a:cubicBezTo>
                    <a:cubicBezTo>
                      <a:pt x="11432" y="16569"/>
                      <a:pt x="13293" y="18962"/>
                      <a:pt x="16802" y="19920"/>
                    </a:cubicBezTo>
                    <a:cubicBezTo>
                      <a:pt x="17439" y="20094"/>
                      <a:pt x="18360" y="20165"/>
                      <a:pt x="19440" y="20165"/>
                    </a:cubicBezTo>
                    <a:cubicBezTo>
                      <a:pt x="24302" y="20165"/>
                      <a:pt x="32390" y="18724"/>
                      <a:pt x="32390" y="18724"/>
                    </a:cubicBezTo>
                    <a:lnTo>
                      <a:pt x="32390" y="18724"/>
                    </a:lnTo>
                    <a:cubicBezTo>
                      <a:pt x="32390" y="18724"/>
                      <a:pt x="29491" y="19357"/>
                      <a:pt x="28429" y="20101"/>
                    </a:cubicBezTo>
                    <a:cubicBezTo>
                      <a:pt x="27363" y="20845"/>
                      <a:pt x="24510" y="30606"/>
                      <a:pt x="24510" y="30606"/>
                    </a:cubicBezTo>
                    <a:lnTo>
                      <a:pt x="24139" y="31193"/>
                    </a:lnTo>
                    <a:cubicBezTo>
                      <a:pt x="24139" y="31193"/>
                      <a:pt x="30035" y="33539"/>
                      <a:pt x="30347" y="33539"/>
                    </a:cubicBezTo>
                    <a:cubicBezTo>
                      <a:pt x="30357" y="33539"/>
                      <a:pt x="30361" y="33537"/>
                      <a:pt x="30359" y="33532"/>
                    </a:cubicBezTo>
                    <a:cubicBezTo>
                      <a:pt x="30306" y="33371"/>
                      <a:pt x="25734" y="30498"/>
                      <a:pt x="25734" y="30498"/>
                    </a:cubicBezTo>
                    <a:cubicBezTo>
                      <a:pt x="25734" y="30498"/>
                      <a:pt x="33142" y="21506"/>
                      <a:pt x="35749" y="19221"/>
                    </a:cubicBezTo>
                    <a:cubicBezTo>
                      <a:pt x="38354" y="16934"/>
                      <a:pt x="38547" y="16569"/>
                      <a:pt x="35890" y="15878"/>
                    </a:cubicBezTo>
                    <a:cubicBezTo>
                      <a:pt x="33232" y="15188"/>
                      <a:pt x="30413" y="14444"/>
                      <a:pt x="30413" y="14444"/>
                    </a:cubicBezTo>
                    <a:cubicBezTo>
                      <a:pt x="30413" y="14444"/>
                      <a:pt x="35199" y="13858"/>
                      <a:pt x="37113" y="13378"/>
                    </a:cubicBezTo>
                    <a:cubicBezTo>
                      <a:pt x="37656" y="13547"/>
                      <a:pt x="38087" y="13690"/>
                      <a:pt x="38519" y="13690"/>
                    </a:cubicBezTo>
                    <a:cubicBezTo>
                      <a:pt x="39315" y="13690"/>
                      <a:pt x="40116" y="13207"/>
                      <a:pt x="41631" y="11518"/>
                    </a:cubicBezTo>
                    <a:cubicBezTo>
                      <a:pt x="44025" y="14283"/>
                      <a:pt x="51362" y="20347"/>
                      <a:pt x="51362" y="20347"/>
                    </a:cubicBezTo>
                    <a:cubicBezTo>
                      <a:pt x="51362" y="20347"/>
                      <a:pt x="52423" y="23323"/>
                      <a:pt x="54710" y="24332"/>
                    </a:cubicBezTo>
                    <a:cubicBezTo>
                      <a:pt x="56999" y="25344"/>
                      <a:pt x="64228" y="26195"/>
                      <a:pt x="66621" y="27257"/>
                    </a:cubicBezTo>
                    <a:cubicBezTo>
                      <a:pt x="67566" y="28326"/>
                      <a:pt x="68693" y="28806"/>
                      <a:pt x="69226" y="28940"/>
                    </a:cubicBezTo>
                    <a:cubicBezTo>
                      <a:pt x="69437" y="28993"/>
                      <a:pt x="69724" y="29032"/>
                      <a:pt x="69973" y="29032"/>
                    </a:cubicBezTo>
                    <a:cubicBezTo>
                      <a:pt x="70352" y="29032"/>
                      <a:pt x="70640" y="28942"/>
                      <a:pt x="70426" y="28672"/>
                    </a:cubicBezTo>
                    <a:cubicBezTo>
                      <a:pt x="70775" y="28672"/>
                      <a:pt x="71597" y="28868"/>
                      <a:pt x="72626" y="28868"/>
                    </a:cubicBezTo>
                    <a:cubicBezTo>
                      <a:pt x="73435" y="28868"/>
                      <a:pt x="74371" y="28747"/>
                      <a:pt x="75309" y="28317"/>
                    </a:cubicBezTo>
                    <a:cubicBezTo>
                      <a:pt x="77441" y="27341"/>
                      <a:pt x="74243" y="27208"/>
                      <a:pt x="72779" y="27030"/>
                    </a:cubicBezTo>
                    <a:cubicBezTo>
                      <a:pt x="71314" y="26852"/>
                      <a:pt x="67312" y="26034"/>
                      <a:pt x="67312" y="26034"/>
                    </a:cubicBezTo>
                    <a:cubicBezTo>
                      <a:pt x="67312" y="26034"/>
                      <a:pt x="56201" y="21144"/>
                      <a:pt x="53647" y="19813"/>
                    </a:cubicBezTo>
                    <a:cubicBezTo>
                      <a:pt x="50935" y="17156"/>
                      <a:pt x="45087" y="10244"/>
                      <a:pt x="44769" y="9872"/>
                    </a:cubicBezTo>
                    <a:cubicBezTo>
                      <a:pt x="44450" y="9497"/>
                      <a:pt x="41950" y="7425"/>
                      <a:pt x="41950" y="7425"/>
                    </a:cubicBezTo>
                    <a:cubicBezTo>
                      <a:pt x="41950" y="7425"/>
                      <a:pt x="43706" y="7211"/>
                      <a:pt x="45884" y="6946"/>
                    </a:cubicBezTo>
                    <a:cubicBezTo>
                      <a:pt x="45926" y="5512"/>
                      <a:pt x="45303" y="4709"/>
                      <a:pt x="44772" y="4709"/>
                    </a:cubicBezTo>
                    <a:cubicBezTo>
                      <a:pt x="44615" y="4709"/>
                      <a:pt x="44465" y="4780"/>
                      <a:pt x="44343" y="4925"/>
                    </a:cubicBezTo>
                    <a:cubicBezTo>
                      <a:pt x="44343" y="4925"/>
                      <a:pt x="41685" y="5883"/>
                      <a:pt x="40676" y="5937"/>
                    </a:cubicBezTo>
                    <a:lnTo>
                      <a:pt x="38015" y="2958"/>
                    </a:lnTo>
                    <a:cubicBezTo>
                      <a:pt x="38015" y="2958"/>
                      <a:pt x="27276" y="940"/>
                      <a:pt x="24407" y="514"/>
                    </a:cubicBezTo>
                    <a:cubicBezTo>
                      <a:pt x="23730" y="414"/>
                      <a:pt x="22488" y="375"/>
                      <a:pt x="20985" y="375"/>
                    </a:cubicBezTo>
                    <a:cubicBezTo>
                      <a:pt x="16101" y="375"/>
                      <a:pt x="8456" y="779"/>
                      <a:pt x="8456" y="779"/>
                    </a:cubicBezTo>
                    <a:cubicBezTo>
                      <a:pt x="8456" y="779"/>
                      <a:pt x="6646" y="192"/>
                      <a:pt x="5637" y="35"/>
                    </a:cubicBezTo>
                    <a:cubicBezTo>
                      <a:pt x="5485" y="11"/>
                      <a:pt x="5305" y="0"/>
                      <a:pt x="5106"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3;p28">
                <a:extLst>
                  <a:ext uri="{FF2B5EF4-FFF2-40B4-BE49-F238E27FC236}">
                    <a16:creationId xmlns:a16="http://schemas.microsoft.com/office/drawing/2014/main" id="{91A0E398-DFE0-414D-81F9-AA7E81A8EC8D}"/>
                  </a:ext>
                </a:extLst>
              </p:cNvPr>
              <p:cNvSpPr/>
              <p:nvPr/>
            </p:nvSpPr>
            <p:spPr>
              <a:xfrm>
                <a:off x="1085775" y="4551650"/>
                <a:ext cx="802275" cy="529850"/>
              </a:xfrm>
              <a:custGeom>
                <a:avLst/>
                <a:gdLst/>
                <a:ahLst/>
                <a:cxnLst/>
                <a:rect l="l" t="t" r="r" b="b"/>
                <a:pathLst>
                  <a:path w="32091" h="21194" extrusionOk="0">
                    <a:moveTo>
                      <a:pt x="1321" y="0"/>
                    </a:moveTo>
                    <a:lnTo>
                      <a:pt x="1" y="2203"/>
                    </a:lnTo>
                    <a:cubicBezTo>
                      <a:pt x="1" y="2203"/>
                      <a:pt x="2367" y="4568"/>
                      <a:pt x="6496" y="5507"/>
                    </a:cubicBezTo>
                    <a:cubicBezTo>
                      <a:pt x="10625" y="6443"/>
                      <a:pt x="22239" y="6938"/>
                      <a:pt x="22239" y="6938"/>
                    </a:cubicBezTo>
                    <a:cubicBezTo>
                      <a:pt x="22239" y="6938"/>
                      <a:pt x="21468" y="11175"/>
                      <a:pt x="24163" y="12881"/>
                    </a:cubicBezTo>
                    <a:cubicBezTo>
                      <a:pt x="26861" y="14587"/>
                      <a:pt x="31208" y="21193"/>
                      <a:pt x="31208" y="21193"/>
                    </a:cubicBezTo>
                    <a:lnTo>
                      <a:pt x="32090" y="20972"/>
                    </a:lnTo>
                    <a:lnTo>
                      <a:pt x="25101" y="5011"/>
                    </a:lnTo>
                    <a:cubicBezTo>
                      <a:pt x="25101" y="5011"/>
                      <a:pt x="14862" y="1046"/>
                      <a:pt x="10515" y="554"/>
                    </a:cubicBezTo>
                    <a:cubicBezTo>
                      <a:pt x="6164" y="57"/>
                      <a:pt x="1321" y="0"/>
                      <a:pt x="1321"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4;p28">
                <a:extLst>
                  <a:ext uri="{FF2B5EF4-FFF2-40B4-BE49-F238E27FC236}">
                    <a16:creationId xmlns:a16="http://schemas.microsoft.com/office/drawing/2014/main" id="{C18E1F0F-1A99-4118-B7D9-F553410CBEF4}"/>
                  </a:ext>
                </a:extLst>
              </p:cNvPr>
              <p:cNvSpPr/>
              <p:nvPr/>
            </p:nvSpPr>
            <p:spPr>
              <a:xfrm>
                <a:off x="1212300" y="4362375"/>
                <a:ext cx="214725" cy="114725"/>
              </a:xfrm>
              <a:custGeom>
                <a:avLst/>
                <a:gdLst/>
                <a:ahLst/>
                <a:cxnLst/>
                <a:rect l="l" t="t" r="r" b="b"/>
                <a:pathLst>
                  <a:path w="8589" h="4589" extrusionOk="0">
                    <a:moveTo>
                      <a:pt x="4090" y="0"/>
                    </a:moveTo>
                    <a:cubicBezTo>
                      <a:pt x="3500" y="20"/>
                      <a:pt x="1854" y="87"/>
                      <a:pt x="1" y="248"/>
                    </a:cubicBezTo>
                    <a:cubicBezTo>
                      <a:pt x="1465" y="918"/>
                      <a:pt x="3570" y="2101"/>
                      <a:pt x="5645" y="4039"/>
                    </a:cubicBezTo>
                    <a:lnTo>
                      <a:pt x="8588" y="4588"/>
                    </a:lnTo>
                    <a:cubicBezTo>
                      <a:pt x="8588" y="4588"/>
                      <a:pt x="7043" y="1796"/>
                      <a:pt x="4099" y="3"/>
                    </a:cubicBezTo>
                    <a:cubicBezTo>
                      <a:pt x="4096" y="3"/>
                      <a:pt x="4093" y="3"/>
                      <a:pt x="40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5;p28">
                <a:extLst>
                  <a:ext uri="{FF2B5EF4-FFF2-40B4-BE49-F238E27FC236}">
                    <a16:creationId xmlns:a16="http://schemas.microsoft.com/office/drawing/2014/main" id="{C2AD6085-AABC-49AA-BA77-4F023DA3698A}"/>
                  </a:ext>
                </a:extLst>
              </p:cNvPr>
              <p:cNvSpPr/>
              <p:nvPr/>
            </p:nvSpPr>
            <p:spPr>
              <a:xfrm>
                <a:off x="1588275" y="4188400"/>
                <a:ext cx="217400" cy="252475"/>
              </a:xfrm>
              <a:custGeom>
                <a:avLst/>
                <a:gdLst/>
                <a:ahLst/>
                <a:cxnLst/>
                <a:rect l="l" t="t" r="r" b="b"/>
                <a:pathLst>
                  <a:path w="8696" h="10099" extrusionOk="0">
                    <a:moveTo>
                      <a:pt x="560" y="1"/>
                    </a:moveTo>
                    <a:cubicBezTo>
                      <a:pt x="376" y="3161"/>
                      <a:pt x="0" y="10016"/>
                      <a:pt x="238" y="10096"/>
                    </a:cubicBezTo>
                    <a:cubicBezTo>
                      <a:pt x="243" y="10098"/>
                      <a:pt x="249" y="10098"/>
                      <a:pt x="257" y="10098"/>
                    </a:cubicBezTo>
                    <a:cubicBezTo>
                      <a:pt x="695" y="10098"/>
                      <a:pt x="6338" y="7890"/>
                      <a:pt x="8695" y="6962"/>
                    </a:cubicBezTo>
                    <a:cubicBezTo>
                      <a:pt x="8504" y="6788"/>
                      <a:pt x="8246" y="6560"/>
                      <a:pt x="7961" y="6312"/>
                    </a:cubicBezTo>
                    <a:lnTo>
                      <a:pt x="2011" y="8327"/>
                    </a:lnTo>
                    <a:cubicBezTo>
                      <a:pt x="2011" y="8327"/>
                      <a:pt x="1505" y="2756"/>
                      <a:pt x="1382" y="151"/>
                    </a:cubicBezTo>
                    <a:cubicBezTo>
                      <a:pt x="1147" y="108"/>
                      <a:pt x="872" y="58"/>
                      <a:pt x="5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6;p28">
                <a:extLst>
                  <a:ext uri="{FF2B5EF4-FFF2-40B4-BE49-F238E27FC236}">
                    <a16:creationId xmlns:a16="http://schemas.microsoft.com/office/drawing/2014/main" id="{2A04614F-1597-41FE-8726-0996CDBED364}"/>
                  </a:ext>
                </a:extLst>
              </p:cNvPr>
              <p:cNvSpPr/>
              <p:nvPr/>
            </p:nvSpPr>
            <p:spPr>
              <a:xfrm>
                <a:off x="1787200" y="4144100"/>
                <a:ext cx="167875" cy="90175"/>
              </a:xfrm>
              <a:custGeom>
                <a:avLst/>
                <a:gdLst/>
                <a:ahLst/>
                <a:cxnLst/>
                <a:rect l="l" t="t" r="r" b="b"/>
                <a:pathLst>
                  <a:path w="6715" h="3607" extrusionOk="0">
                    <a:moveTo>
                      <a:pt x="5141" y="0"/>
                    </a:moveTo>
                    <a:cubicBezTo>
                      <a:pt x="4436" y="0"/>
                      <a:pt x="3528" y="72"/>
                      <a:pt x="2572" y="338"/>
                    </a:cubicBezTo>
                    <a:cubicBezTo>
                      <a:pt x="466" y="921"/>
                      <a:pt x="1" y="2905"/>
                      <a:pt x="1" y="2905"/>
                    </a:cubicBezTo>
                    <a:lnTo>
                      <a:pt x="1284" y="3606"/>
                    </a:lnTo>
                    <a:lnTo>
                      <a:pt x="6714" y="1598"/>
                    </a:lnTo>
                    <a:lnTo>
                      <a:pt x="6540" y="104"/>
                    </a:lnTo>
                    <a:cubicBezTo>
                      <a:pt x="6540" y="104"/>
                      <a:pt x="5985" y="0"/>
                      <a:pt x="5141"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7;p28">
                <a:extLst>
                  <a:ext uri="{FF2B5EF4-FFF2-40B4-BE49-F238E27FC236}">
                    <a16:creationId xmlns:a16="http://schemas.microsoft.com/office/drawing/2014/main" id="{A35B836F-44DD-4DF2-94E0-3FB8C23647D2}"/>
                  </a:ext>
                </a:extLst>
              </p:cNvPr>
              <p:cNvSpPr/>
              <p:nvPr/>
            </p:nvSpPr>
            <p:spPr>
              <a:xfrm>
                <a:off x="692975" y="4122100"/>
                <a:ext cx="752300" cy="103700"/>
              </a:xfrm>
              <a:custGeom>
                <a:avLst/>
                <a:gdLst/>
                <a:ahLst/>
                <a:cxnLst/>
                <a:rect l="l" t="t" r="r" b="b"/>
                <a:pathLst>
                  <a:path w="30092" h="4148" extrusionOk="0">
                    <a:moveTo>
                      <a:pt x="5106" y="0"/>
                    </a:moveTo>
                    <a:cubicBezTo>
                      <a:pt x="3986" y="0"/>
                      <a:pt x="2273" y="348"/>
                      <a:pt x="1595" y="619"/>
                    </a:cubicBezTo>
                    <a:cubicBezTo>
                      <a:pt x="797" y="940"/>
                      <a:pt x="0" y="1684"/>
                      <a:pt x="640" y="2214"/>
                    </a:cubicBezTo>
                    <a:cubicBezTo>
                      <a:pt x="993" y="2509"/>
                      <a:pt x="2409" y="2575"/>
                      <a:pt x="3601" y="2575"/>
                    </a:cubicBezTo>
                    <a:cubicBezTo>
                      <a:pt x="4559" y="2575"/>
                      <a:pt x="5373" y="2532"/>
                      <a:pt x="5373" y="2532"/>
                    </a:cubicBezTo>
                    <a:lnTo>
                      <a:pt x="5373" y="2532"/>
                    </a:lnTo>
                    <a:cubicBezTo>
                      <a:pt x="5373" y="2532"/>
                      <a:pt x="4786" y="3383"/>
                      <a:pt x="4468" y="3863"/>
                    </a:cubicBezTo>
                    <a:cubicBezTo>
                      <a:pt x="4349" y="4041"/>
                      <a:pt x="4415" y="4124"/>
                      <a:pt x="4576" y="4124"/>
                    </a:cubicBezTo>
                    <a:cubicBezTo>
                      <a:pt x="4849" y="4124"/>
                      <a:pt x="5395" y="3890"/>
                      <a:pt x="5795" y="3490"/>
                    </a:cubicBezTo>
                    <a:cubicBezTo>
                      <a:pt x="6435" y="2854"/>
                      <a:pt x="7870" y="1895"/>
                      <a:pt x="8456" y="1734"/>
                    </a:cubicBezTo>
                    <a:cubicBezTo>
                      <a:pt x="8541" y="1711"/>
                      <a:pt x="8685" y="1701"/>
                      <a:pt x="8875" y="1701"/>
                    </a:cubicBezTo>
                    <a:cubicBezTo>
                      <a:pt x="9990" y="1701"/>
                      <a:pt x="12698" y="2064"/>
                      <a:pt x="14516" y="2428"/>
                    </a:cubicBezTo>
                    <a:cubicBezTo>
                      <a:pt x="15661" y="2657"/>
                      <a:pt x="16804" y="2916"/>
                      <a:pt x="18147" y="2916"/>
                    </a:cubicBezTo>
                    <a:cubicBezTo>
                      <a:pt x="19300" y="2916"/>
                      <a:pt x="20599" y="2725"/>
                      <a:pt x="22171" y="2160"/>
                    </a:cubicBezTo>
                    <a:cubicBezTo>
                      <a:pt x="24329" y="2871"/>
                      <a:pt x="27668" y="3631"/>
                      <a:pt x="30091" y="4147"/>
                    </a:cubicBezTo>
                    <a:lnTo>
                      <a:pt x="27983" y="1117"/>
                    </a:lnTo>
                    <a:cubicBezTo>
                      <a:pt x="26472" y="849"/>
                      <a:pt x="25164" y="625"/>
                      <a:pt x="24407" y="514"/>
                    </a:cubicBezTo>
                    <a:cubicBezTo>
                      <a:pt x="23730" y="414"/>
                      <a:pt x="22488" y="375"/>
                      <a:pt x="20985" y="375"/>
                    </a:cubicBezTo>
                    <a:cubicBezTo>
                      <a:pt x="16101" y="375"/>
                      <a:pt x="8456" y="779"/>
                      <a:pt x="8456" y="779"/>
                    </a:cubicBezTo>
                    <a:cubicBezTo>
                      <a:pt x="8456" y="779"/>
                      <a:pt x="6646" y="192"/>
                      <a:pt x="5637" y="35"/>
                    </a:cubicBezTo>
                    <a:cubicBezTo>
                      <a:pt x="5485" y="11"/>
                      <a:pt x="5305" y="0"/>
                      <a:pt x="5106"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8;p28">
                <a:extLst>
                  <a:ext uri="{FF2B5EF4-FFF2-40B4-BE49-F238E27FC236}">
                    <a16:creationId xmlns:a16="http://schemas.microsoft.com/office/drawing/2014/main" id="{ED8E5AB5-AE71-47CB-A874-9883AD88447C}"/>
                  </a:ext>
                </a:extLst>
              </p:cNvPr>
              <p:cNvSpPr/>
              <p:nvPr/>
            </p:nvSpPr>
            <p:spPr>
              <a:xfrm>
                <a:off x="1771525" y="4183375"/>
                <a:ext cx="206400" cy="215675"/>
              </a:xfrm>
              <a:custGeom>
                <a:avLst/>
                <a:gdLst/>
                <a:ahLst/>
                <a:cxnLst/>
                <a:rect l="l" t="t" r="r" b="b"/>
                <a:pathLst>
                  <a:path w="8256" h="8627" extrusionOk="0">
                    <a:moveTo>
                      <a:pt x="6285" y="1"/>
                    </a:moveTo>
                    <a:cubicBezTo>
                      <a:pt x="4728" y="1"/>
                      <a:pt x="2005" y="167"/>
                      <a:pt x="2089" y="1334"/>
                    </a:cubicBezTo>
                    <a:lnTo>
                      <a:pt x="2089" y="1334"/>
                    </a:lnTo>
                    <a:cubicBezTo>
                      <a:pt x="1495" y="661"/>
                      <a:pt x="1075" y="418"/>
                      <a:pt x="777" y="418"/>
                    </a:cubicBezTo>
                    <a:cubicBezTo>
                      <a:pt x="198" y="418"/>
                      <a:pt x="82" y="1341"/>
                      <a:pt x="44" y="1803"/>
                    </a:cubicBezTo>
                    <a:cubicBezTo>
                      <a:pt x="0" y="2318"/>
                      <a:pt x="586" y="2863"/>
                      <a:pt x="1133" y="2863"/>
                    </a:cubicBezTo>
                    <a:cubicBezTo>
                      <a:pt x="1331" y="2863"/>
                      <a:pt x="1524" y="2792"/>
                      <a:pt x="1680" y="2622"/>
                    </a:cubicBezTo>
                    <a:cubicBezTo>
                      <a:pt x="2903" y="6882"/>
                      <a:pt x="5649" y="8283"/>
                      <a:pt x="6758" y="8574"/>
                    </a:cubicBezTo>
                    <a:cubicBezTo>
                      <a:pt x="6890" y="8609"/>
                      <a:pt x="7013" y="8626"/>
                      <a:pt x="7125" y="8626"/>
                    </a:cubicBezTo>
                    <a:cubicBezTo>
                      <a:pt x="7956" y="8626"/>
                      <a:pt x="8255" y="7676"/>
                      <a:pt x="8102" y="5772"/>
                    </a:cubicBezTo>
                    <a:cubicBezTo>
                      <a:pt x="7924" y="3613"/>
                      <a:pt x="7341" y="27"/>
                      <a:pt x="7341" y="27"/>
                    </a:cubicBezTo>
                    <a:cubicBezTo>
                      <a:pt x="7341" y="27"/>
                      <a:pt x="6906" y="1"/>
                      <a:pt x="6285" y="1"/>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9;p28">
                <a:extLst>
                  <a:ext uri="{FF2B5EF4-FFF2-40B4-BE49-F238E27FC236}">
                    <a16:creationId xmlns:a16="http://schemas.microsoft.com/office/drawing/2014/main" id="{BE75B8D2-5C27-4867-BBD0-394984CCA07A}"/>
                  </a:ext>
                </a:extLst>
              </p:cNvPr>
              <p:cNvSpPr/>
              <p:nvPr/>
            </p:nvSpPr>
            <p:spPr>
              <a:xfrm>
                <a:off x="1865975" y="5071575"/>
                <a:ext cx="209100" cy="172300"/>
              </a:xfrm>
              <a:custGeom>
                <a:avLst/>
                <a:gdLst/>
                <a:ahLst/>
                <a:cxnLst/>
                <a:rect l="l" t="t" r="r" b="b"/>
                <a:pathLst>
                  <a:path w="8364" h="6892" extrusionOk="0">
                    <a:moveTo>
                      <a:pt x="422" y="1"/>
                    </a:moveTo>
                    <a:cubicBezTo>
                      <a:pt x="256" y="1"/>
                      <a:pt x="88" y="90"/>
                      <a:pt x="0" y="396"/>
                    </a:cubicBezTo>
                    <a:cubicBezTo>
                      <a:pt x="0" y="396"/>
                      <a:pt x="355" y="1536"/>
                      <a:pt x="355" y="2200"/>
                    </a:cubicBezTo>
                    <a:cubicBezTo>
                      <a:pt x="2447" y="4392"/>
                      <a:pt x="8363" y="6892"/>
                      <a:pt x="8363" y="6892"/>
                    </a:cubicBezTo>
                    <a:lnTo>
                      <a:pt x="882" y="175"/>
                    </a:lnTo>
                    <a:cubicBezTo>
                      <a:pt x="882" y="175"/>
                      <a:pt x="654" y="1"/>
                      <a:pt x="422" y="1"/>
                    </a:cubicBezTo>
                    <a:close/>
                  </a:path>
                </a:pathLst>
              </a:custGeom>
              <a:solidFill>
                <a:srgbClr val="D34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0;p28">
                <a:extLst>
                  <a:ext uri="{FF2B5EF4-FFF2-40B4-BE49-F238E27FC236}">
                    <a16:creationId xmlns:a16="http://schemas.microsoft.com/office/drawing/2014/main" id="{E35A03D9-F917-4636-AB59-1A2DC4D00C35}"/>
                  </a:ext>
                </a:extLst>
              </p:cNvPr>
              <p:cNvSpPr/>
              <p:nvPr/>
            </p:nvSpPr>
            <p:spPr>
              <a:xfrm>
                <a:off x="1819950" y="4494825"/>
                <a:ext cx="809050" cy="353100"/>
              </a:xfrm>
              <a:custGeom>
                <a:avLst/>
                <a:gdLst/>
                <a:ahLst/>
                <a:cxnLst/>
                <a:rect l="l" t="t" r="r" b="b"/>
                <a:pathLst>
                  <a:path w="32362" h="14124" extrusionOk="0">
                    <a:moveTo>
                      <a:pt x="1" y="1"/>
                    </a:moveTo>
                    <a:lnTo>
                      <a:pt x="1" y="1"/>
                    </a:lnTo>
                    <a:cubicBezTo>
                      <a:pt x="2917" y="2655"/>
                      <a:pt x="6283" y="5438"/>
                      <a:pt x="6283" y="5438"/>
                    </a:cubicBezTo>
                    <a:cubicBezTo>
                      <a:pt x="6283" y="5438"/>
                      <a:pt x="7344" y="8414"/>
                      <a:pt x="9631" y="9423"/>
                    </a:cubicBezTo>
                    <a:cubicBezTo>
                      <a:pt x="11920" y="10435"/>
                      <a:pt x="19149" y="11286"/>
                      <a:pt x="21542" y="12348"/>
                    </a:cubicBezTo>
                    <a:cubicBezTo>
                      <a:pt x="22487" y="13417"/>
                      <a:pt x="23614" y="13897"/>
                      <a:pt x="24147" y="14031"/>
                    </a:cubicBezTo>
                    <a:cubicBezTo>
                      <a:pt x="24358" y="14084"/>
                      <a:pt x="24645" y="14123"/>
                      <a:pt x="24894" y="14123"/>
                    </a:cubicBezTo>
                    <a:cubicBezTo>
                      <a:pt x="25273" y="14123"/>
                      <a:pt x="25561" y="14033"/>
                      <a:pt x="25347" y="13763"/>
                    </a:cubicBezTo>
                    <a:cubicBezTo>
                      <a:pt x="25696" y="13763"/>
                      <a:pt x="26518" y="13959"/>
                      <a:pt x="27547" y="13959"/>
                    </a:cubicBezTo>
                    <a:cubicBezTo>
                      <a:pt x="28356" y="13959"/>
                      <a:pt x="29292" y="13838"/>
                      <a:pt x="30230" y="13408"/>
                    </a:cubicBezTo>
                    <a:cubicBezTo>
                      <a:pt x="32362" y="12432"/>
                      <a:pt x="29164" y="12299"/>
                      <a:pt x="27700" y="12121"/>
                    </a:cubicBezTo>
                    <a:cubicBezTo>
                      <a:pt x="26235" y="11943"/>
                      <a:pt x="22233" y="11125"/>
                      <a:pt x="22233" y="11125"/>
                    </a:cubicBezTo>
                    <a:cubicBezTo>
                      <a:pt x="22233" y="11125"/>
                      <a:pt x="11122" y="6235"/>
                      <a:pt x="8568" y="4904"/>
                    </a:cubicBezTo>
                    <a:cubicBezTo>
                      <a:pt x="7590" y="3946"/>
                      <a:pt x="6205" y="2434"/>
                      <a:pt x="4818" y="876"/>
                    </a:cubicBezTo>
                    <a:cubicBezTo>
                      <a:pt x="3534" y="647"/>
                      <a:pt x="1590" y="293"/>
                      <a:pt x="1"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p28">
                <a:extLst>
                  <a:ext uri="{FF2B5EF4-FFF2-40B4-BE49-F238E27FC236}">
                    <a16:creationId xmlns:a16="http://schemas.microsoft.com/office/drawing/2014/main" id="{DF91C090-8958-431A-900B-A6E575E32D72}"/>
                  </a:ext>
                </a:extLst>
              </p:cNvPr>
              <p:cNvSpPr/>
              <p:nvPr/>
            </p:nvSpPr>
            <p:spPr>
              <a:xfrm>
                <a:off x="1903675" y="4332775"/>
                <a:ext cx="45200" cy="21150"/>
              </a:xfrm>
              <a:custGeom>
                <a:avLst/>
                <a:gdLst/>
                <a:ahLst/>
                <a:cxnLst/>
                <a:rect l="l" t="t" r="r" b="b"/>
                <a:pathLst>
                  <a:path w="1808" h="846" extrusionOk="0">
                    <a:moveTo>
                      <a:pt x="666" y="0"/>
                    </a:moveTo>
                    <a:cubicBezTo>
                      <a:pt x="429" y="0"/>
                      <a:pt x="193" y="35"/>
                      <a:pt x="1" y="135"/>
                    </a:cubicBezTo>
                    <a:cubicBezTo>
                      <a:pt x="41" y="405"/>
                      <a:pt x="538" y="846"/>
                      <a:pt x="918" y="846"/>
                    </a:cubicBezTo>
                    <a:cubicBezTo>
                      <a:pt x="951" y="846"/>
                      <a:pt x="984" y="842"/>
                      <a:pt x="1016" y="835"/>
                    </a:cubicBezTo>
                    <a:cubicBezTo>
                      <a:pt x="1401" y="745"/>
                      <a:pt x="1807" y="202"/>
                      <a:pt x="1807" y="202"/>
                    </a:cubicBezTo>
                    <a:cubicBezTo>
                      <a:pt x="1807" y="202"/>
                      <a:pt x="1233" y="0"/>
                      <a:pt x="666"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2;p28">
                <a:extLst>
                  <a:ext uri="{FF2B5EF4-FFF2-40B4-BE49-F238E27FC236}">
                    <a16:creationId xmlns:a16="http://schemas.microsoft.com/office/drawing/2014/main" id="{60491EDB-0EE8-47E0-8A9F-685474ABEC51}"/>
                  </a:ext>
                </a:extLst>
              </p:cNvPr>
              <p:cNvSpPr/>
              <p:nvPr/>
            </p:nvSpPr>
            <p:spPr>
              <a:xfrm>
                <a:off x="1903675" y="4304925"/>
                <a:ext cx="52550" cy="34650"/>
              </a:xfrm>
              <a:custGeom>
                <a:avLst/>
                <a:gdLst/>
                <a:ahLst/>
                <a:cxnLst/>
                <a:rect l="l" t="t" r="r" b="b"/>
                <a:pathLst>
                  <a:path w="2102" h="1386" extrusionOk="0">
                    <a:moveTo>
                      <a:pt x="878" y="1"/>
                    </a:moveTo>
                    <a:cubicBezTo>
                      <a:pt x="863" y="1"/>
                      <a:pt x="849" y="2"/>
                      <a:pt x="835" y="5"/>
                    </a:cubicBezTo>
                    <a:cubicBezTo>
                      <a:pt x="453" y="96"/>
                      <a:pt x="1" y="1249"/>
                      <a:pt x="1" y="1249"/>
                    </a:cubicBezTo>
                    <a:cubicBezTo>
                      <a:pt x="1" y="1249"/>
                      <a:pt x="1301" y="1296"/>
                      <a:pt x="2102" y="1386"/>
                    </a:cubicBezTo>
                    <a:cubicBezTo>
                      <a:pt x="1947" y="1125"/>
                      <a:pt x="1272" y="1"/>
                      <a:pt x="878"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3;p28">
                <a:extLst>
                  <a:ext uri="{FF2B5EF4-FFF2-40B4-BE49-F238E27FC236}">
                    <a16:creationId xmlns:a16="http://schemas.microsoft.com/office/drawing/2014/main" id="{F5A96540-111C-45DC-8D1D-B07955A767F8}"/>
                  </a:ext>
                </a:extLst>
              </p:cNvPr>
              <p:cNvSpPr/>
              <p:nvPr/>
            </p:nvSpPr>
            <p:spPr>
              <a:xfrm>
                <a:off x="1949675" y="4237675"/>
                <a:ext cx="23500" cy="54575"/>
              </a:xfrm>
              <a:custGeom>
                <a:avLst/>
                <a:gdLst/>
                <a:ahLst/>
                <a:cxnLst/>
                <a:rect l="l" t="t" r="r" b="b"/>
                <a:pathLst>
                  <a:path w="940" h="2183" extrusionOk="0">
                    <a:moveTo>
                      <a:pt x="0" y="1"/>
                    </a:moveTo>
                    <a:lnTo>
                      <a:pt x="24" y="2182"/>
                    </a:lnTo>
                    <a:cubicBezTo>
                      <a:pt x="24" y="2182"/>
                      <a:pt x="494" y="2112"/>
                      <a:pt x="939" y="1971"/>
                    </a:cubicBezTo>
                    <a:cubicBezTo>
                      <a:pt x="634" y="1478"/>
                      <a:pt x="24" y="71"/>
                      <a:pt x="0" y="1"/>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p28">
                <a:extLst>
                  <a:ext uri="{FF2B5EF4-FFF2-40B4-BE49-F238E27FC236}">
                    <a16:creationId xmlns:a16="http://schemas.microsoft.com/office/drawing/2014/main" id="{F64B0953-F451-4FBE-A4D2-10B558C47197}"/>
                  </a:ext>
                </a:extLst>
              </p:cNvPr>
              <p:cNvSpPr/>
              <p:nvPr/>
            </p:nvSpPr>
            <p:spPr>
              <a:xfrm>
                <a:off x="1952025" y="4237675"/>
                <a:ext cx="11750" cy="13925"/>
              </a:xfrm>
              <a:custGeom>
                <a:avLst/>
                <a:gdLst/>
                <a:ahLst/>
                <a:cxnLst/>
                <a:rect l="l" t="t" r="r" b="b"/>
                <a:pathLst>
                  <a:path w="470" h="557" extrusionOk="0">
                    <a:moveTo>
                      <a:pt x="470" y="1"/>
                    </a:moveTo>
                    <a:lnTo>
                      <a:pt x="1" y="282"/>
                    </a:lnTo>
                    <a:cubicBezTo>
                      <a:pt x="1" y="282"/>
                      <a:pt x="113" y="556"/>
                      <a:pt x="232" y="556"/>
                    </a:cubicBezTo>
                    <a:cubicBezTo>
                      <a:pt x="257" y="556"/>
                      <a:pt x="281" y="545"/>
                      <a:pt x="305" y="516"/>
                    </a:cubicBezTo>
                    <a:cubicBezTo>
                      <a:pt x="446" y="352"/>
                      <a:pt x="470" y="1"/>
                      <a:pt x="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p28">
                <a:extLst>
                  <a:ext uri="{FF2B5EF4-FFF2-40B4-BE49-F238E27FC236}">
                    <a16:creationId xmlns:a16="http://schemas.microsoft.com/office/drawing/2014/main" id="{65419156-83CD-4622-9EAC-2F79FB406536}"/>
                  </a:ext>
                </a:extLst>
              </p:cNvPr>
              <p:cNvSpPr/>
              <p:nvPr/>
            </p:nvSpPr>
            <p:spPr>
              <a:xfrm>
                <a:off x="1948575" y="4237500"/>
                <a:ext cx="25100" cy="54575"/>
              </a:xfrm>
              <a:custGeom>
                <a:avLst/>
                <a:gdLst/>
                <a:ahLst/>
                <a:cxnLst/>
                <a:rect l="l" t="t" r="r" b="b"/>
                <a:pathLst>
                  <a:path w="1004" h="2183" extrusionOk="0">
                    <a:moveTo>
                      <a:pt x="1" y="0"/>
                    </a:moveTo>
                    <a:lnTo>
                      <a:pt x="1" y="0"/>
                    </a:lnTo>
                    <a:cubicBezTo>
                      <a:pt x="115" y="346"/>
                      <a:pt x="256" y="684"/>
                      <a:pt x="403" y="1016"/>
                    </a:cubicBezTo>
                    <a:cubicBezTo>
                      <a:pt x="547" y="1332"/>
                      <a:pt x="697" y="1649"/>
                      <a:pt x="876" y="1948"/>
                    </a:cubicBezTo>
                    <a:lnTo>
                      <a:pt x="876" y="1948"/>
                    </a:lnTo>
                    <a:cubicBezTo>
                      <a:pt x="597" y="2040"/>
                      <a:pt x="312" y="2113"/>
                      <a:pt x="24" y="2183"/>
                    </a:cubicBezTo>
                    <a:cubicBezTo>
                      <a:pt x="336" y="2156"/>
                      <a:pt x="648" y="2096"/>
                      <a:pt x="953" y="2011"/>
                    </a:cubicBezTo>
                    <a:lnTo>
                      <a:pt x="1003" y="1999"/>
                    </a:lnTo>
                    <a:lnTo>
                      <a:pt x="977" y="1948"/>
                    </a:lnTo>
                    <a:cubicBezTo>
                      <a:pt x="796" y="1637"/>
                      <a:pt x="645" y="1304"/>
                      <a:pt x="484" y="979"/>
                    </a:cubicBezTo>
                    <a:cubicBezTo>
                      <a:pt x="326" y="651"/>
                      <a:pt x="165" y="326"/>
                      <a:pt x="1"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6;p28">
                <a:extLst>
                  <a:ext uri="{FF2B5EF4-FFF2-40B4-BE49-F238E27FC236}">
                    <a16:creationId xmlns:a16="http://schemas.microsoft.com/office/drawing/2014/main" id="{3717DC37-8CAA-491A-AC4E-1F82ABA36717}"/>
                  </a:ext>
                </a:extLst>
              </p:cNvPr>
              <p:cNvSpPr/>
              <p:nvPr/>
            </p:nvSpPr>
            <p:spPr>
              <a:xfrm>
                <a:off x="1785350" y="4211600"/>
                <a:ext cx="32975" cy="27275"/>
              </a:xfrm>
              <a:custGeom>
                <a:avLst/>
                <a:gdLst/>
                <a:ahLst/>
                <a:cxnLst/>
                <a:rect l="l" t="t" r="r" b="b"/>
                <a:pathLst>
                  <a:path w="1319" h="1091" extrusionOk="0">
                    <a:moveTo>
                      <a:pt x="110" y="1"/>
                    </a:moveTo>
                    <a:cubicBezTo>
                      <a:pt x="70" y="1"/>
                      <a:pt x="30" y="5"/>
                      <a:pt x="1" y="35"/>
                    </a:cubicBezTo>
                    <a:cubicBezTo>
                      <a:pt x="26" y="26"/>
                      <a:pt x="53" y="22"/>
                      <a:pt x="79" y="22"/>
                    </a:cubicBezTo>
                    <a:cubicBezTo>
                      <a:pt x="169" y="22"/>
                      <a:pt x="261" y="67"/>
                      <a:pt x="346" y="95"/>
                    </a:cubicBezTo>
                    <a:cubicBezTo>
                      <a:pt x="457" y="139"/>
                      <a:pt x="560" y="199"/>
                      <a:pt x="664" y="259"/>
                    </a:cubicBezTo>
                    <a:cubicBezTo>
                      <a:pt x="845" y="378"/>
                      <a:pt x="1018" y="518"/>
                      <a:pt x="1171" y="676"/>
                    </a:cubicBezTo>
                    <a:lnTo>
                      <a:pt x="1171" y="676"/>
                    </a:lnTo>
                    <a:cubicBezTo>
                      <a:pt x="1092" y="709"/>
                      <a:pt x="1015" y="748"/>
                      <a:pt x="956" y="822"/>
                    </a:cubicBezTo>
                    <a:cubicBezTo>
                      <a:pt x="913" y="869"/>
                      <a:pt x="922" y="950"/>
                      <a:pt x="959" y="990"/>
                    </a:cubicBezTo>
                    <a:cubicBezTo>
                      <a:pt x="993" y="1033"/>
                      <a:pt x="1037" y="1064"/>
                      <a:pt x="1080" y="1090"/>
                    </a:cubicBezTo>
                    <a:cubicBezTo>
                      <a:pt x="1043" y="1053"/>
                      <a:pt x="1006" y="1016"/>
                      <a:pt x="986" y="973"/>
                    </a:cubicBezTo>
                    <a:cubicBezTo>
                      <a:pt x="963" y="929"/>
                      <a:pt x="966" y="886"/>
                      <a:pt x="996" y="852"/>
                    </a:cubicBezTo>
                    <a:cubicBezTo>
                      <a:pt x="1060" y="789"/>
                      <a:pt x="1164" y="762"/>
                      <a:pt x="1258" y="732"/>
                    </a:cubicBezTo>
                    <a:lnTo>
                      <a:pt x="1318" y="715"/>
                    </a:lnTo>
                    <a:lnTo>
                      <a:pt x="1278" y="665"/>
                    </a:lnTo>
                    <a:cubicBezTo>
                      <a:pt x="1114" y="477"/>
                      <a:pt x="926" y="309"/>
                      <a:pt x="708" y="185"/>
                    </a:cubicBezTo>
                    <a:cubicBezTo>
                      <a:pt x="601" y="122"/>
                      <a:pt x="483" y="71"/>
                      <a:pt x="367" y="38"/>
                    </a:cubicBezTo>
                    <a:cubicBezTo>
                      <a:pt x="306" y="18"/>
                      <a:pt x="242" y="8"/>
                      <a:pt x="182" y="1"/>
                    </a:cubicBezTo>
                    <a:cubicBezTo>
                      <a:pt x="175" y="1"/>
                      <a:pt x="169" y="2"/>
                      <a:pt x="163" y="2"/>
                    </a:cubicBezTo>
                    <a:cubicBezTo>
                      <a:pt x="146" y="2"/>
                      <a:pt x="128" y="1"/>
                      <a:pt x="110"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7;p28">
                <a:extLst>
                  <a:ext uri="{FF2B5EF4-FFF2-40B4-BE49-F238E27FC236}">
                    <a16:creationId xmlns:a16="http://schemas.microsoft.com/office/drawing/2014/main" id="{CC591C76-6A67-49AB-8822-139FF73D683A}"/>
                  </a:ext>
                </a:extLst>
              </p:cNvPr>
              <p:cNvSpPr/>
              <p:nvPr/>
            </p:nvSpPr>
            <p:spPr>
              <a:xfrm>
                <a:off x="1785700" y="4215975"/>
                <a:ext cx="10225" cy="17025"/>
              </a:xfrm>
              <a:custGeom>
                <a:avLst/>
                <a:gdLst/>
                <a:ahLst/>
                <a:cxnLst/>
                <a:rect l="l" t="t" r="r" b="b"/>
                <a:pathLst>
                  <a:path w="409" h="681" extrusionOk="0">
                    <a:moveTo>
                      <a:pt x="409" y="1"/>
                    </a:moveTo>
                    <a:lnTo>
                      <a:pt x="409" y="1"/>
                    </a:lnTo>
                    <a:cubicBezTo>
                      <a:pt x="144" y="88"/>
                      <a:pt x="0" y="429"/>
                      <a:pt x="104" y="680"/>
                    </a:cubicBezTo>
                    <a:cubicBezTo>
                      <a:pt x="135" y="550"/>
                      <a:pt x="152" y="429"/>
                      <a:pt x="208" y="318"/>
                    </a:cubicBezTo>
                    <a:cubicBezTo>
                      <a:pt x="252" y="205"/>
                      <a:pt x="325" y="108"/>
                      <a:pt x="409"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p28">
                <a:extLst>
                  <a:ext uri="{FF2B5EF4-FFF2-40B4-BE49-F238E27FC236}">
                    <a16:creationId xmlns:a16="http://schemas.microsoft.com/office/drawing/2014/main" id="{59B278DB-F577-4AC5-B972-BC2789DAB1AB}"/>
                  </a:ext>
                </a:extLst>
              </p:cNvPr>
              <p:cNvSpPr/>
              <p:nvPr/>
            </p:nvSpPr>
            <p:spPr>
              <a:xfrm>
                <a:off x="1872750" y="4210700"/>
                <a:ext cx="63450" cy="18200"/>
              </a:xfrm>
              <a:custGeom>
                <a:avLst/>
                <a:gdLst/>
                <a:ahLst/>
                <a:cxnLst/>
                <a:rect l="l" t="t" r="r" b="b"/>
                <a:pathLst>
                  <a:path w="2538" h="728" extrusionOk="0">
                    <a:moveTo>
                      <a:pt x="1" y="0"/>
                    </a:moveTo>
                    <a:lnTo>
                      <a:pt x="1" y="0"/>
                    </a:lnTo>
                    <a:cubicBezTo>
                      <a:pt x="393" y="93"/>
                      <a:pt x="2102" y="728"/>
                      <a:pt x="2339" y="728"/>
                    </a:cubicBezTo>
                    <a:cubicBezTo>
                      <a:pt x="2343" y="728"/>
                      <a:pt x="2347" y="728"/>
                      <a:pt x="2350" y="727"/>
                    </a:cubicBezTo>
                    <a:cubicBezTo>
                      <a:pt x="2538" y="704"/>
                      <a:pt x="2468" y="212"/>
                      <a:pt x="2468" y="212"/>
                    </a:cubicBezTo>
                    <a:lnTo>
                      <a:pt x="2468" y="212"/>
                    </a:lnTo>
                    <a:cubicBezTo>
                      <a:pt x="2350" y="422"/>
                      <a:pt x="2209" y="517"/>
                      <a:pt x="2209" y="517"/>
                    </a:cubicBezTo>
                    <a:cubicBezTo>
                      <a:pt x="2209" y="517"/>
                      <a:pt x="799" y="118"/>
                      <a:pt x="1"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9;p28">
                <a:extLst>
                  <a:ext uri="{FF2B5EF4-FFF2-40B4-BE49-F238E27FC236}">
                    <a16:creationId xmlns:a16="http://schemas.microsoft.com/office/drawing/2014/main" id="{6F5BC223-9BCF-4A3A-88D3-6118596ED310}"/>
                  </a:ext>
                </a:extLst>
              </p:cNvPr>
              <p:cNvSpPr/>
              <p:nvPr/>
            </p:nvSpPr>
            <p:spPr>
              <a:xfrm>
                <a:off x="1948500" y="4217150"/>
                <a:ext cx="21725" cy="12325"/>
              </a:xfrm>
              <a:custGeom>
                <a:avLst/>
                <a:gdLst/>
                <a:ahLst/>
                <a:cxnLst/>
                <a:rect l="l" t="t" r="r" b="b"/>
                <a:pathLst>
                  <a:path w="869" h="493" extrusionOk="0">
                    <a:moveTo>
                      <a:pt x="1" y="0"/>
                    </a:moveTo>
                    <a:lnTo>
                      <a:pt x="165" y="493"/>
                    </a:lnTo>
                    <a:lnTo>
                      <a:pt x="869" y="141"/>
                    </a:lnTo>
                    <a:lnTo>
                      <a:pt x="329" y="235"/>
                    </a:lnTo>
                    <a:lnTo>
                      <a:pt x="1"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0;p28">
                <a:extLst>
                  <a:ext uri="{FF2B5EF4-FFF2-40B4-BE49-F238E27FC236}">
                    <a16:creationId xmlns:a16="http://schemas.microsoft.com/office/drawing/2014/main" id="{B1FD421C-3041-4DC0-BFCE-624EA4896710}"/>
                  </a:ext>
                </a:extLst>
              </p:cNvPr>
              <p:cNvSpPr/>
              <p:nvPr/>
            </p:nvSpPr>
            <p:spPr>
              <a:xfrm>
                <a:off x="1878625" y="4224175"/>
                <a:ext cx="41750" cy="20550"/>
              </a:xfrm>
              <a:custGeom>
                <a:avLst/>
                <a:gdLst/>
                <a:ahLst/>
                <a:cxnLst/>
                <a:rect l="l" t="t" r="r" b="b"/>
                <a:pathLst>
                  <a:path w="1670" h="822" extrusionOk="0">
                    <a:moveTo>
                      <a:pt x="0" y="1"/>
                    </a:moveTo>
                    <a:lnTo>
                      <a:pt x="0" y="1"/>
                    </a:lnTo>
                    <a:cubicBezTo>
                      <a:pt x="101" y="388"/>
                      <a:pt x="697" y="822"/>
                      <a:pt x="1183" y="822"/>
                    </a:cubicBezTo>
                    <a:cubicBezTo>
                      <a:pt x="1375" y="822"/>
                      <a:pt x="1550" y="754"/>
                      <a:pt x="1670" y="587"/>
                    </a:cubicBezTo>
                    <a:cubicBezTo>
                      <a:pt x="1670" y="587"/>
                      <a:pt x="469" y="16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p28">
                <a:extLst>
                  <a:ext uri="{FF2B5EF4-FFF2-40B4-BE49-F238E27FC236}">
                    <a16:creationId xmlns:a16="http://schemas.microsoft.com/office/drawing/2014/main" id="{3E93705A-7939-47C3-9BD2-59739B2494BB}"/>
                  </a:ext>
                </a:extLst>
              </p:cNvPr>
              <p:cNvSpPr/>
              <p:nvPr/>
            </p:nvSpPr>
            <p:spPr>
              <a:xfrm>
                <a:off x="1903675" y="4334925"/>
                <a:ext cx="52550" cy="4650"/>
              </a:xfrm>
              <a:custGeom>
                <a:avLst/>
                <a:gdLst/>
                <a:ahLst/>
                <a:cxnLst/>
                <a:rect l="l" t="t" r="r" b="b"/>
                <a:pathLst>
                  <a:path w="2102" h="186" extrusionOk="0">
                    <a:moveTo>
                      <a:pt x="531" y="0"/>
                    </a:moveTo>
                    <a:cubicBezTo>
                      <a:pt x="353" y="0"/>
                      <a:pt x="176" y="12"/>
                      <a:pt x="1" y="49"/>
                    </a:cubicBezTo>
                    <a:cubicBezTo>
                      <a:pt x="175" y="49"/>
                      <a:pt x="349" y="62"/>
                      <a:pt x="524" y="76"/>
                    </a:cubicBezTo>
                    <a:lnTo>
                      <a:pt x="1050" y="119"/>
                    </a:lnTo>
                    <a:cubicBezTo>
                      <a:pt x="1398" y="142"/>
                      <a:pt x="1747" y="179"/>
                      <a:pt x="2102" y="186"/>
                    </a:cubicBezTo>
                    <a:cubicBezTo>
                      <a:pt x="1757" y="99"/>
                      <a:pt x="1408" y="56"/>
                      <a:pt x="1056" y="22"/>
                    </a:cubicBezTo>
                    <a:cubicBezTo>
                      <a:pt x="883" y="12"/>
                      <a:pt x="707" y="0"/>
                      <a:pt x="531" y="0"/>
                    </a:cubicBezTo>
                    <a:close/>
                  </a:path>
                </a:pathLst>
              </a:custGeom>
              <a:solidFill>
                <a:srgbClr val="4C2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p28">
                <a:extLst>
                  <a:ext uri="{FF2B5EF4-FFF2-40B4-BE49-F238E27FC236}">
                    <a16:creationId xmlns:a16="http://schemas.microsoft.com/office/drawing/2014/main" id="{8324A1BC-E7BC-4176-B3C0-D381B9798405}"/>
                  </a:ext>
                </a:extLst>
              </p:cNvPr>
              <p:cNvSpPr/>
              <p:nvPr/>
            </p:nvSpPr>
            <p:spPr>
              <a:xfrm>
                <a:off x="1180375" y="4441550"/>
                <a:ext cx="272950" cy="41650"/>
              </a:xfrm>
              <a:custGeom>
                <a:avLst/>
                <a:gdLst/>
                <a:ahLst/>
                <a:cxnLst/>
                <a:rect l="l" t="t" r="r" b="b"/>
                <a:pathLst>
                  <a:path w="10918" h="1666" extrusionOk="0">
                    <a:moveTo>
                      <a:pt x="1" y="0"/>
                    </a:moveTo>
                    <a:cubicBezTo>
                      <a:pt x="916" y="108"/>
                      <a:pt x="1827" y="228"/>
                      <a:pt x="2739" y="356"/>
                    </a:cubicBezTo>
                    <a:cubicBezTo>
                      <a:pt x="3651" y="486"/>
                      <a:pt x="4559" y="617"/>
                      <a:pt x="5467" y="767"/>
                    </a:cubicBezTo>
                    <a:cubicBezTo>
                      <a:pt x="6379" y="905"/>
                      <a:pt x="7284" y="1059"/>
                      <a:pt x="8192" y="1210"/>
                    </a:cubicBezTo>
                    <a:lnTo>
                      <a:pt x="10917" y="1666"/>
                    </a:lnTo>
                    <a:cubicBezTo>
                      <a:pt x="10022" y="1451"/>
                      <a:pt x="9121" y="1261"/>
                      <a:pt x="8216" y="1086"/>
                    </a:cubicBezTo>
                    <a:cubicBezTo>
                      <a:pt x="7311" y="908"/>
                      <a:pt x="6402" y="758"/>
                      <a:pt x="5494" y="607"/>
                    </a:cubicBezTo>
                    <a:cubicBezTo>
                      <a:pt x="4582" y="470"/>
                      <a:pt x="3671" y="335"/>
                      <a:pt x="2756" y="232"/>
                    </a:cubicBezTo>
                    <a:cubicBezTo>
                      <a:pt x="1841" y="124"/>
                      <a:pt x="922" y="47"/>
                      <a:pt x="1" y="0"/>
                    </a:cubicBezTo>
                    <a:close/>
                  </a:path>
                </a:pathLst>
              </a:custGeom>
              <a:solidFill>
                <a:srgbClr val="9C2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p28">
                <a:extLst>
                  <a:ext uri="{FF2B5EF4-FFF2-40B4-BE49-F238E27FC236}">
                    <a16:creationId xmlns:a16="http://schemas.microsoft.com/office/drawing/2014/main" id="{FB0C9AB3-FE01-4C4E-BA63-56296EEB554C}"/>
                  </a:ext>
                </a:extLst>
              </p:cNvPr>
              <p:cNvSpPr/>
              <p:nvPr/>
            </p:nvSpPr>
            <p:spPr>
              <a:xfrm>
                <a:off x="945925" y="4357125"/>
                <a:ext cx="357400" cy="154825"/>
              </a:xfrm>
              <a:custGeom>
                <a:avLst/>
                <a:gdLst/>
                <a:ahLst/>
                <a:cxnLst/>
                <a:rect l="l" t="t" r="r" b="b"/>
                <a:pathLst>
                  <a:path w="14296" h="6193" extrusionOk="0">
                    <a:moveTo>
                      <a:pt x="6574" y="894"/>
                    </a:moveTo>
                    <a:cubicBezTo>
                      <a:pt x="5906" y="1031"/>
                      <a:pt x="5229" y="1195"/>
                      <a:pt x="4559" y="1376"/>
                    </a:cubicBezTo>
                    <a:cubicBezTo>
                      <a:pt x="3429" y="1681"/>
                      <a:pt x="2618" y="2050"/>
                      <a:pt x="2038" y="2425"/>
                    </a:cubicBezTo>
                    <a:cubicBezTo>
                      <a:pt x="3661" y="1343"/>
                      <a:pt x="5246" y="1035"/>
                      <a:pt x="6574" y="894"/>
                    </a:cubicBezTo>
                    <a:close/>
                    <a:moveTo>
                      <a:pt x="1743" y="2633"/>
                    </a:moveTo>
                    <a:cubicBezTo>
                      <a:pt x="989" y="3199"/>
                      <a:pt x="721" y="3762"/>
                      <a:pt x="631" y="4132"/>
                    </a:cubicBezTo>
                    <a:cubicBezTo>
                      <a:pt x="564" y="4048"/>
                      <a:pt x="507" y="3960"/>
                      <a:pt x="463" y="3873"/>
                    </a:cubicBezTo>
                    <a:cubicBezTo>
                      <a:pt x="621" y="3589"/>
                      <a:pt x="909" y="3307"/>
                      <a:pt x="1180" y="3075"/>
                    </a:cubicBezTo>
                    <a:cubicBezTo>
                      <a:pt x="1368" y="2914"/>
                      <a:pt x="1556" y="2767"/>
                      <a:pt x="1743" y="2633"/>
                    </a:cubicBezTo>
                    <a:close/>
                    <a:moveTo>
                      <a:pt x="363" y="4121"/>
                    </a:moveTo>
                    <a:cubicBezTo>
                      <a:pt x="423" y="4215"/>
                      <a:pt x="500" y="4309"/>
                      <a:pt x="587" y="4396"/>
                    </a:cubicBezTo>
                    <a:lnTo>
                      <a:pt x="587" y="4423"/>
                    </a:lnTo>
                    <a:cubicBezTo>
                      <a:pt x="584" y="4540"/>
                      <a:pt x="590" y="4654"/>
                      <a:pt x="610" y="4761"/>
                    </a:cubicBezTo>
                    <a:cubicBezTo>
                      <a:pt x="516" y="4691"/>
                      <a:pt x="446" y="4614"/>
                      <a:pt x="400" y="4527"/>
                    </a:cubicBezTo>
                    <a:cubicBezTo>
                      <a:pt x="332" y="4399"/>
                      <a:pt x="326" y="4262"/>
                      <a:pt x="363" y="4121"/>
                    </a:cubicBezTo>
                    <a:close/>
                    <a:moveTo>
                      <a:pt x="805" y="4591"/>
                    </a:moveTo>
                    <a:lnTo>
                      <a:pt x="805" y="4591"/>
                    </a:lnTo>
                    <a:cubicBezTo>
                      <a:pt x="1079" y="4815"/>
                      <a:pt x="1425" y="5013"/>
                      <a:pt x="1794" y="5180"/>
                    </a:cubicBezTo>
                    <a:cubicBezTo>
                      <a:pt x="1441" y="5120"/>
                      <a:pt x="1127" y="5037"/>
                      <a:pt x="882" y="4922"/>
                    </a:cubicBezTo>
                    <a:cubicBezTo>
                      <a:pt x="842" y="4819"/>
                      <a:pt x="815" y="4708"/>
                      <a:pt x="805" y="4591"/>
                    </a:cubicBezTo>
                    <a:close/>
                    <a:moveTo>
                      <a:pt x="10257" y="612"/>
                    </a:moveTo>
                    <a:cubicBezTo>
                      <a:pt x="10978" y="632"/>
                      <a:pt x="11758" y="710"/>
                      <a:pt x="12381" y="850"/>
                    </a:cubicBezTo>
                    <a:cubicBezTo>
                      <a:pt x="12751" y="991"/>
                      <a:pt x="12985" y="1192"/>
                      <a:pt x="13065" y="1454"/>
                    </a:cubicBezTo>
                    <a:cubicBezTo>
                      <a:pt x="13089" y="1541"/>
                      <a:pt x="13076" y="1631"/>
                      <a:pt x="13022" y="1731"/>
                    </a:cubicBezTo>
                    <a:cubicBezTo>
                      <a:pt x="12389" y="2905"/>
                      <a:pt x="7092" y="4460"/>
                      <a:pt x="5353" y="4969"/>
                    </a:cubicBezTo>
                    <a:lnTo>
                      <a:pt x="5176" y="5020"/>
                    </a:lnTo>
                    <a:cubicBezTo>
                      <a:pt x="4613" y="5186"/>
                      <a:pt x="3847" y="5276"/>
                      <a:pt x="3091" y="5276"/>
                    </a:cubicBezTo>
                    <a:cubicBezTo>
                      <a:pt x="2932" y="5276"/>
                      <a:pt x="2774" y="5272"/>
                      <a:pt x="2618" y="5264"/>
                    </a:cubicBezTo>
                    <a:cubicBezTo>
                      <a:pt x="1935" y="5053"/>
                      <a:pt x="1244" y="4724"/>
                      <a:pt x="812" y="4322"/>
                    </a:cubicBezTo>
                    <a:cubicBezTo>
                      <a:pt x="886" y="3790"/>
                      <a:pt x="1408" y="2455"/>
                      <a:pt x="4616" y="1584"/>
                    </a:cubicBezTo>
                    <a:cubicBezTo>
                      <a:pt x="6831" y="981"/>
                      <a:pt x="8786" y="656"/>
                      <a:pt x="10257" y="612"/>
                    </a:cubicBezTo>
                    <a:close/>
                    <a:moveTo>
                      <a:pt x="13093" y="1068"/>
                    </a:moveTo>
                    <a:lnTo>
                      <a:pt x="13093" y="1068"/>
                    </a:lnTo>
                    <a:cubicBezTo>
                      <a:pt x="13340" y="1179"/>
                      <a:pt x="13515" y="1306"/>
                      <a:pt x="13582" y="1450"/>
                    </a:cubicBezTo>
                    <a:cubicBezTo>
                      <a:pt x="13665" y="1638"/>
                      <a:pt x="13541" y="1866"/>
                      <a:pt x="13213" y="2124"/>
                    </a:cubicBezTo>
                    <a:cubicBezTo>
                      <a:pt x="11336" y="3612"/>
                      <a:pt x="5833" y="5465"/>
                      <a:pt x="4136" y="5522"/>
                    </a:cubicBezTo>
                    <a:cubicBezTo>
                      <a:pt x="4111" y="5523"/>
                      <a:pt x="4085" y="5524"/>
                      <a:pt x="4058" y="5524"/>
                    </a:cubicBezTo>
                    <a:cubicBezTo>
                      <a:pt x="3891" y="5524"/>
                      <a:pt x="3698" y="5506"/>
                      <a:pt x="3493" y="5472"/>
                    </a:cubicBezTo>
                    <a:cubicBezTo>
                      <a:pt x="4164" y="5445"/>
                      <a:pt x="4793" y="5358"/>
                      <a:pt x="5236" y="5227"/>
                    </a:cubicBezTo>
                    <a:lnTo>
                      <a:pt x="5414" y="5174"/>
                    </a:lnTo>
                    <a:cubicBezTo>
                      <a:pt x="7361" y="4604"/>
                      <a:pt x="12536" y="3086"/>
                      <a:pt x="13210" y="1832"/>
                    </a:cubicBezTo>
                    <a:cubicBezTo>
                      <a:pt x="13294" y="1681"/>
                      <a:pt x="13314" y="1534"/>
                      <a:pt x="13270" y="1393"/>
                    </a:cubicBezTo>
                    <a:cubicBezTo>
                      <a:pt x="13233" y="1273"/>
                      <a:pt x="13173" y="1165"/>
                      <a:pt x="13093" y="1068"/>
                    </a:cubicBezTo>
                    <a:close/>
                    <a:moveTo>
                      <a:pt x="9121" y="213"/>
                    </a:moveTo>
                    <a:cubicBezTo>
                      <a:pt x="11516" y="213"/>
                      <a:pt x="12992" y="783"/>
                      <a:pt x="13015" y="793"/>
                    </a:cubicBezTo>
                    <a:lnTo>
                      <a:pt x="13069" y="662"/>
                    </a:lnTo>
                    <a:cubicBezTo>
                      <a:pt x="13521" y="846"/>
                      <a:pt x="13826" y="1105"/>
                      <a:pt x="13923" y="1417"/>
                    </a:cubicBezTo>
                    <a:cubicBezTo>
                      <a:pt x="14058" y="1842"/>
                      <a:pt x="13769" y="2331"/>
                      <a:pt x="13113" y="2791"/>
                    </a:cubicBezTo>
                    <a:cubicBezTo>
                      <a:pt x="8863" y="5377"/>
                      <a:pt x="5803" y="5978"/>
                      <a:pt x="3877" y="5978"/>
                    </a:cubicBezTo>
                    <a:cubicBezTo>
                      <a:pt x="2754" y="5978"/>
                      <a:pt x="2017" y="5774"/>
                      <a:pt x="1653" y="5640"/>
                    </a:cubicBezTo>
                    <a:cubicBezTo>
                      <a:pt x="1398" y="5546"/>
                      <a:pt x="1194" y="5398"/>
                      <a:pt x="1046" y="5210"/>
                    </a:cubicBezTo>
                    <a:lnTo>
                      <a:pt x="1046" y="5210"/>
                    </a:lnTo>
                    <a:cubicBezTo>
                      <a:pt x="1469" y="5355"/>
                      <a:pt x="2001" y="5435"/>
                      <a:pt x="2555" y="5465"/>
                    </a:cubicBezTo>
                    <a:cubicBezTo>
                      <a:pt x="3110" y="5642"/>
                      <a:pt x="3662" y="5738"/>
                      <a:pt x="4069" y="5738"/>
                    </a:cubicBezTo>
                    <a:cubicBezTo>
                      <a:pt x="4094" y="5738"/>
                      <a:pt x="4119" y="5738"/>
                      <a:pt x="4143" y="5737"/>
                    </a:cubicBezTo>
                    <a:cubicBezTo>
                      <a:pt x="5906" y="5680"/>
                      <a:pt x="11403" y="3833"/>
                      <a:pt x="13347" y="2291"/>
                    </a:cubicBezTo>
                    <a:cubicBezTo>
                      <a:pt x="13759" y="1963"/>
                      <a:pt x="13903" y="1651"/>
                      <a:pt x="13776" y="1363"/>
                    </a:cubicBezTo>
                    <a:cubicBezTo>
                      <a:pt x="13625" y="1021"/>
                      <a:pt x="13072" y="780"/>
                      <a:pt x="12369" y="625"/>
                    </a:cubicBezTo>
                    <a:cubicBezTo>
                      <a:pt x="11910" y="468"/>
                      <a:pt x="11301" y="400"/>
                      <a:pt x="10593" y="400"/>
                    </a:cubicBezTo>
                    <a:cubicBezTo>
                      <a:pt x="10560" y="400"/>
                      <a:pt x="10528" y="400"/>
                      <a:pt x="10495" y="401"/>
                    </a:cubicBezTo>
                    <a:cubicBezTo>
                      <a:pt x="10304" y="393"/>
                      <a:pt x="10116" y="389"/>
                      <a:pt x="9934" y="389"/>
                    </a:cubicBezTo>
                    <a:cubicBezTo>
                      <a:pt x="9413" y="389"/>
                      <a:pt x="8943" y="420"/>
                      <a:pt x="8608" y="475"/>
                    </a:cubicBezTo>
                    <a:cubicBezTo>
                      <a:pt x="8269" y="532"/>
                      <a:pt x="7870" y="565"/>
                      <a:pt x="7448" y="599"/>
                    </a:cubicBezTo>
                    <a:cubicBezTo>
                      <a:pt x="5735" y="736"/>
                      <a:pt x="3392" y="924"/>
                      <a:pt x="1043" y="2911"/>
                    </a:cubicBezTo>
                    <a:cubicBezTo>
                      <a:pt x="751" y="3156"/>
                      <a:pt x="530" y="3387"/>
                      <a:pt x="380" y="3605"/>
                    </a:cubicBezTo>
                    <a:cubicBezTo>
                      <a:pt x="275" y="2881"/>
                      <a:pt x="1180" y="2124"/>
                      <a:pt x="3000" y="1409"/>
                    </a:cubicBezTo>
                    <a:cubicBezTo>
                      <a:pt x="5363" y="486"/>
                      <a:pt x="7463" y="213"/>
                      <a:pt x="9121" y="213"/>
                    </a:cubicBezTo>
                    <a:close/>
                    <a:moveTo>
                      <a:pt x="9126" y="1"/>
                    </a:moveTo>
                    <a:cubicBezTo>
                      <a:pt x="7443" y="1"/>
                      <a:pt x="5316" y="278"/>
                      <a:pt x="2923" y="1212"/>
                    </a:cubicBezTo>
                    <a:cubicBezTo>
                      <a:pt x="923" y="1993"/>
                      <a:pt x="1" y="2828"/>
                      <a:pt x="179" y="3696"/>
                    </a:cubicBezTo>
                    <a:cubicBezTo>
                      <a:pt x="188" y="3753"/>
                      <a:pt x="205" y="3810"/>
                      <a:pt x="225" y="3863"/>
                    </a:cubicBezTo>
                    <a:cubicBezTo>
                      <a:pt x="94" y="4144"/>
                      <a:pt x="88" y="4399"/>
                      <a:pt x="211" y="4627"/>
                    </a:cubicBezTo>
                    <a:cubicBezTo>
                      <a:pt x="306" y="4805"/>
                      <a:pt x="480" y="4953"/>
                      <a:pt x="711" y="5069"/>
                    </a:cubicBezTo>
                    <a:cubicBezTo>
                      <a:pt x="869" y="5415"/>
                      <a:pt x="1170" y="5690"/>
                      <a:pt x="1579" y="5841"/>
                    </a:cubicBezTo>
                    <a:cubicBezTo>
                      <a:pt x="1955" y="5982"/>
                      <a:pt x="2712" y="6192"/>
                      <a:pt x="3868" y="6192"/>
                    </a:cubicBezTo>
                    <a:cubicBezTo>
                      <a:pt x="5833" y="6189"/>
                      <a:pt x="8939" y="5579"/>
                      <a:pt x="13230" y="2968"/>
                    </a:cubicBezTo>
                    <a:cubicBezTo>
                      <a:pt x="13974" y="2449"/>
                      <a:pt x="14296" y="1876"/>
                      <a:pt x="14131" y="1353"/>
                    </a:cubicBezTo>
                    <a:cubicBezTo>
                      <a:pt x="13894" y="602"/>
                      <a:pt x="12754" y="139"/>
                      <a:pt x="11148" y="139"/>
                    </a:cubicBezTo>
                    <a:cubicBezTo>
                      <a:pt x="10579" y="59"/>
                      <a:pt x="9899" y="1"/>
                      <a:pt x="9126"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p28">
                <a:extLst>
                  <a:ext uri="{FF2B5EF4-FFF2-40B4-BE49-F238E27FC236}">
                    <a16:creationId xmlns:a16="http://schemas.microsoft.com/office/drawing/2014/main" id="{A6BAFEE8-B83D-4968-85B8-191A5E8BECE3}"/>
                  </a:ext>
                </a:extLst>
              </p:cNvPr>
              <p:cNvSpPr/>
              <p:nvPr/>
            </p:nvSpPr>
            <p:spPr>
              <a:xfrm>
                <a:off x="1091300" y="4588525"/>
                <a:ext cx="411800" cy="178075"/>
              </a:xfrm>
              <a:custGeom>
                <a:avLst/>
                <a:gdLst/>
                <a:ahLst/>
                <a:cxnLst/>
                <a:rect l="l" t="t" r="r" b="b"/>
                <a:pathLst>
                  <a:path w="16472" h="7123" extrusionOk="0">
                    <a:moveTo>
                      <a:pt x="16445" y="0"/>
                    </a:moveTo>
                    <a:cubicBezTo>
                      <a:pt x="16445" y="0"/>
                      <a:pt x="16445" y="0"/>
                      <a:pt x="16445" y="0"/>
                    </a:cubicBezTo>
                    <a:lnTo>
                      <a:pt x="16445" y="0"/>
                    </a:lnTo>
                    <a:cubicBezTo>
                      <a:pt x="15080" y="231"/>
                      <a:pt x="13713" y="459"/>
                      <a:pt x="12345" y="667"/>
                    </a:cubicBezTo>
                    <a:cubicBezTo>
                      <a:pt x="11662" y="781"/>
                      <a:pt x="10975" y="872"/>
                      <a:pt x="10287" y="966"/>
                    </a:cubicBezTo>
                    <a:cubicBezTo>
                      <a:pt x="9603" y="1066"/>
                      <a:pt x="8913" y="1139"/>
                      <a:pt x="8226" y="1217"/>
                    </a:cubicBezTo>
                    <a:cubicBezTo>
                      <a:pt x="7539" y="1300"/>
                      <a:pt x="6845" y="1344"/>
                      <a:pt x="6158" y="1408"/>
                    </a:cubicBezTo>
                    <a:cubicBezTo>
                      <a:pt x="5468" y="1448"/>
                      <a:pt x="4773" y="1495"/>
                      <a:pt x="4083" y="1501"/>
                    </a:cubicBezTo>
                    <a:cubicBezTo>
                      <a:pt x="3891" y="1506"/>
                      <a:pt x="3698" y="1509"/>
                      <a:pt x="3506" y="1509"/>
                    </a:cubicBezTo>
                    <a:cubicBezTo>
                      <a:pt x="3006" y="1509"/>
                      <a:pt x="2507" y="1493"/>
                      <a:pt x="2009" y="1461"/>
                    </a:cubicBezTo>
                    <a:cubicBezTo>
                      <a:pt x="1664" y="1432"/>
                      <a:pt x="1318" y="1398"/>
                      <a:pt x="980" y="1334"/>
                    </a:cubicBezTo>
                    <a:cubicBezTo>
                      <a:pt x="644" y="1263"/>
                      <a:pt x="292" y="1200"/>
                      <a:pt x="1" y="1012"/>
                    </a:cubicBezTo>
                    <a:lnTo>
                      <a:pt x="1" y="1012"/>
                    </a:lnTo>
                    <a:cubicBezTo>
                      <a:pt x="289" y="1210"/>
                      <a:pt x="638" y="1280"/>
                      <a:pt x="973" y="1357"/>
                    </a:cubicBezTo>
                    <a:cubicBezTo>
                      <a:pt x="1314" y="1432"/>
                      <a:pt x="1660" y="1472"/>
                      <a:pt x="2005" y="1512"/>
                    </a:cubicBezTo>
                    <a:cubicBezTo>
                      <a:pt x="2578" y="1562"/>
                      <a:pt x="3153" y="1593"/>
                      <a:pt x="3728" y="1593"/>
                    </a:cubicBezTo>
                    <a:cubicBezTo>
                      <a:pt x="3847" y="1593"/>
                      <a:pt x="3965" y="1592"/>
                      <a:pt x="4083" y="1589"/>
                    </a:cubicBezTo>
                    <a:cubicBezTo>
                      <a:pt x="4777" y="1589"/>
                      <a:pt x="5471" y="1545"/>
                      <a:pt x="6164" y="1512"/>
                    </a:cubicBezTo>
                    <a:cubicBezTo>
                      <a:pt x="6855" y="1452"/>
                      <a:pt x="7549" y="1418"/>
                      <a:pt x="8240" y="1337"/>
                    </a:cubicBezTo>
                    <a:cubicBezTo>
                      <a:pt x="8927" y="1267"/>
                      <a:pt x="9617" y="1197"/>
                      <a:pt x="10304" y="1102"/>
                    </a:cubicBezTo>
                    <a:cubicBezTo>
                      <a:pt x="10995" y="1016"/>
                      <a:pt x="11682" y="929"/>
                      <a:pt x="12365" y="821"/>
                    </a:cubicBezTo>
                    <a:cubicBezTo>
                      <a:pt x="13265" y="698"/>
                      <a:pt x="14161" y="544"/>
                      <a:pt x="15056" y="385"/>
                    </a:cubicBezTo>
                    <a:lnTo>
                      <a:pt x="15056" y="385"/>
                    </a:lnTo>
                    <a:cubicBezTo>
                      <a:pt x="14700" y="508"/>
                      <a:pt x="14350" y="649"/>
                      <a:pt x="14007" y="808"/>
                    </a:cubicBezTo>
                    <a:cubicBezTo>
                      <a:pt x="13622" y="992"/>
                      <a:pt x="13250" y="1210"/>
                      <a:pt x="12898" y="1458"/>
                    </a:cubicBezTo>
                    <a:cubicBezTo>
                      <a:pt x="12556" y="1716"/>
                      <a:pt x="12228" y="2004"/>
                      <a:pt x="11976" y="2360"/>
                    </a:cubicBezTo>
                    <a:cubicBezTo>
                      <a:pt x="11732" y="2722"/>
                      <a:pt x="11567" y="3118"/>
                      <a:pt x="11397" y="3506"/>
                    </a:cubicBezTo>
                    <a:cubicBezTo>
                      <a:pt x="11229" y="3898"/>
                      <a:pt x="11075" y="4297"/>
                      <a:pt x="10924" y="4696"/>
                    </a:cubicBezTo>
                    <a:cubicBezTo>
                      <a:pt x="10629" y="5497"/>
                      <a:pt x="10358" y="6305"/>
                      <a:pt x="10119" y="7123"/>
                    </a:cubicBezTo>
                    <a:cubicBezTo>
                      <a:pt x="10374" y="6311"/>
                      <a:pt x="10666" y="5511"/>
                      <a:pt x="10981" y="4719"/>
                    </a:cubicBezTo>
                    <a:cubicBezTo>
                      <a:pt x="11139" y="4324"/>
                      <a:pt x="11306" y="3932"/>
                      <a:pt x="11477" y="3543"/>
                    </a:cubicBezTo>
                    <a:cubicBezTo>
                      <a:pt x="11648" y="3154"/>
                      <a:pt x="11819" y="2759"/>
                      <a:pt x="12053" y="2417"/>
                    </a:cubicBezTo>
                    <a:cubicBezTo>
                      <a:pt x="12298" y="2072"/>
                      <a:pt x="12624" y="1797"/>
                      <a:pt x="12958" y="1542"/>
                    </a:cubicBezTo>
                    <a:cubicBezTo>
                      <a:pt x="13307" y="1304"/>
                      <a:pt x="13676" y="1093"/>
                      <a:pt x="14058" y="915"/>
                    </a:cubicBezTo>
                    <a:cubicBezTo>
                      <a:pt x="14828" y="564"/>
                      <a:pt x="15643" y="302"/>
                      <a:pt x="16471" y="134"/>
                    </a:cubicBezTo>
                    <a:lnTo>
                      <a:pt x="16445" y="0"/>
                    </a:lnTo>
                    <a:close/>
                  </a:path>
                </a:pathLst>
              </a:custGeom>
              <a:solidFill>
                <a:srgbClr val="9C2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5;p28">
                <a:extLst>
                  <a:ext uri="{FF2B5EF4-FFF2-40B4-BE49-F238E27FC236}">
                    <a16:creationId xmlns:a16="http://schemas.microsoft.com/office/drawing/2014/main" id="{032539AE-1708-4D46-85ED-A06981E0BC50}"/>
                  </a:ext>
                </a:extLst>
              </p:cNvPr>
              <p:cNvSpPr/>
              <p:nvPr/>
            </p:nvSpPr>
            <p:spPr>
              <a:xfrm>
                <a:off x="2412475" y="4811475"/>
                <a:ext cx="43675" cy="32225"/>
              </a:xfrm>
              <a:custGeom>
                <a:avLst/>
                <a:gdLst/>
                <a:ahLst/>
                <a:cxnLst/>
                <a:rect l="l" t="t" r="r" b="b"/>
                <a:pathLst>
                  <a:path w="1747" h="1289" extrusionOk="0">
                    <a:moveTo>
                      <a:pt x="0" y="1"/>
                    </a:moveTo>
                    <a:lnTo>
                      <a:pt x="0" y="1"/>
                    </a:lnTo>
                    <a:cubicBezTo>
                      <a:pt x="118" y="145"/>
                      <a:pt x="248" y="273"/>
                      <a:pt x="382" y="397"/>
                    </a:cubicBezTo>
                    <a:cubicBezTo>
                      <a:pt x="513" y="521"/>
                      <a:pt x="653" y="635"/>
                      <a:pt x="797" y="745"/>
                    </a:cubicBezTo>
                    <a:cubicBezTo>
                      <a:pt x="946" y="856"/>
                      <a:pt x="1093" y="960"/>
                      <a:pt x="1254" y="1050"/>
                    </a:cubicBezTo>
                    <a:cubicBezTo>
                      <a:pt x="1411" y="1144"/>
                      <a:pt x="1572" y="1231"/>
                      <a:pt x="1747" y="1288"/>
                    </a:cubicBezTo>
                    <a:cubicBezTo>
                      <a:pt x="1465" y="1057"/>
                      <a:pt x="1184" y="836"/>
                      <a:pt x="898" y="618"/>
                    </a:cubicBezTo>
                    <a:cubicBezTo>
                      <a:pt x="607" y="403"/>
                      <a:pt x="319" y="188"/>
                      <a:pt x="0" y="1"/>
                    </a:cubicBezTo>
                    <a:close/>
                  </a:path>
                </a:pathLst>
              </a:custGeom>
              <a:solidFill>
                <a:srgbClr val="293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6;p28">
                <a:extLst>
                  <a:ext uri="{FF2B5EF4-FFF2-40B4-BE49-F238E27FC236}">
                    <a16:creationId xmlns:a16="http://schemas.microsoft.com/office/drawing/2014/main" id="{B581EEE0-77A2-4C2E-BA0C-E18557D2B091}"/>
                  </a:ext>
                </a:extLst>
              </p:cNvPr>
              <p:cNvSpPr/>
              <p:nvPr/>
            </p:nvSpPr>
            <p:spPr>
              <a:xfrm>
                <a:off x="2442050" y="4806350"/>
                <a:ext cx="133650" cy="23675"/>
              </a:xfrm>
              <a:custGeom>
                <a:avLst/>
                <a:gdLst/>
                <a:ahLst/>
                <a:cxnLst/>
                <a:rect l="l" t="t" r="r" b="b"/>
                <a:pathLst>
                  <a:path w="5346" h="947" extrusionOk="0">
                    <a:moveTo>
                      <a:pt x="172" y="0"/>
                    </a:moveTo>
                    <a:cubicBezTo>
                      <a:pt x="115" y="0"/>
                      <a:pt x="58" y="1"/>
                      <a:pt x="1" y="2"/>
                    </a:cubicBezTo>
                    <a:cubicBezTo>
                      <a:pt x="906" y="126"/>
                      <a:pt x="1811" y="216"/>
                      <a:pt x="2708" y="344"/>
                    </a:cubicBezTo>
                    <a:cubicBezTo>
                      <a:pt x="3158" y="404"/>
                      <a:pt x="3607" y="471"/>
                      <a:pt x="4052" y="554"/>
                    </a:cubicBezTo>
                    <a:cubicBezTo>
                      <a:pt x="4274" y="599"/>
                      <a:pt x="4498" y="642"/>
                      <a:pt x="4716" y="706"/>
                    </a:cubicBezTo>
                    <a:cubicBezTo>
                      <a:pt x="4937" y="759"/>
                      <a:pt x="5145" y="840"/>
                      <a:pt x="5346" y="947"/>
                    </a:cubicBezTo>
                    <a:cubicBezTo>
                      <a:pt x="4977" y="668"/>
                      <a:pt x="4518" y="551"/>
                      <a:pt x="4079" y="434"/>
                    </a:cubicBezTo>
                    <a:cubicBezTo>
                      <a:pt x="3633" y="323"/>
                      <a:pt x="3181" y="253"/>
                      <a:pt x="2732" y="183"/>
                    </a:cubicBezTo>
                    <a:cubicBezTo>
                      <a:pt x="2276" y="129"/>
                      <a:pt x="1823" y="79"/>
                      <a:pt x="1368" y="48"/>
                    </a:cubicBezTo>
                    <a:cubicBezTo>
                      <a:pt x="969" y="19"/>
                      <a:pt x="570" y="0"/>
                      <a:pt x="172" y="0"/>
                    </a:cubicBezTo>
                    <a:close/>
                  </a:path>
                </a:pathLst>
              </a:custGeom>
              <a:solidFill>
                <a:srgbClr val="293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7;p28">
                <a:extLst>
                  <a:ext uri="{FF2B5EF4-FFF2-40B4-BE49-F238E27FC236}">
                    <a16:creationId xmlns:a16="http://schemas.microsoft.com/office/drawing/2014/main" id="{4318D9D5-B19D-4213-B4BD-0F30081D46C5}"/>
                  </a:ext>
                </a:extLst>
              </p:cNvPr>
              <p:cNvSpPr/>
              <p:nvPr/>
            </p:nvSpPr>
            <p:spPr>
              <a:xfrm>
                <a:off x="1479775" y="4624375"/>
                <a:ext cx="83650" cy="91200"/>
              </a:xfrm>
              <a:custGeom>
                <a:avLst/>
                <a:gdLst/>
                <a:ahLst/>
                <a:cxnLst/>
                <a:rect l="l" t="t" r="r" b="b"/>
                <a:pathLst>
                  <a:path w="3346" h="3648" extrusionOk="0">
                    <a:moveTo>
                      <a:pt x="3345" y="1"/>
                    </a:moveTo>
                    <a:lnTo>
                      <a:pt x="3345" y="1"/>
                    </a:lnTo>
                    <a:cubicBezTo>
                      <a:pt x="3030" y="269"/>
                      <a:pt x="2732" y="553"/>
                      <a:pt x="2437" y="842"/>
                    </a:cubicBezTo>
                    <a:cubicBezTo>
                      <a:pt x="2142" y="1133"/>
                      <a:pt x="1860" y="1435"/>
                      <a:pt x="1576" y="1733"/>
                    </a:cubicBezTo>
                    <a:cubicBezTo>
                      <a:pt x="1026" y="2347"/>
                      <a:pt x="479" y="2971"/>
                      <a:pt x="1" y="3647"/>
                    </a:cubicBezTo>
                    <a:cubicBezTo>
                      <a:pt x="292" y="3353"/>
                      <a:pt x="573" y="3051"/>
                      <a:pt x="855" y="2749"/>
                    </a:cubicBezTo>
                    <a:lnTo>
                      <a:pt x="1696" y="1844"/>
                    </a:lnTo>
                    <a:cubicBezTo>
                      <a:pt x="2249" y="1234"/>
                      <a:pt x="2812" y="631"/>
                      <a:pt x="3345" y="1"/>
                    </a:cubicBezTo>
                    <a:close/>
                  </a:path>
                </a:pathLst>
              </a:custGeom>
              <a:solidFill>
                <a:srgbClr val="9C2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8;p28">
                <a:extLst>
                  <a:ext uri="{FF2B5EF4-FFF2-40B4-BE49-F238E27FC236}">
                    <a16:creationId xmlns:a16="http://schemas.microsoft.com/office/drawing/2014/main" id="{378DFF08-E940-4852-8D5B-ABDAE0307D6A}"/>
                  </a:ext>
                </a:extLst>
              </p:cNvPr>
              <p:cNvSpPr/>
              <p:nvPr/>
            </p:nvSpPr>
            <p:spPr>
              <a:xfrm>
                <a:off x="1252350" y="4370225"/>
                <a:ext cx="100850" cy="30700"/>
              </a:xfrm>
              <a:custGeom>
                <a:avLst/>
                <a:gdLst/>
                <a:ahLst/>
                <a:cxnLst/>
                <a:rect l="l" t="t" r="r" b="b"/>
                <a:pathLst>
                  <a:path w="4034" h="1228" extrusionOk="0">
                    <a:moveTo>
                      <a:pt x="3241" y="1"/>
                    </a:moveTo>
                    <a:lnTo>
                      <a:pt x="1" y="792"/>
                    </a:lnTo>
                    <a:lnTo>
                      <a:pt x="517" y="1227"/>
                    </a:lnTo>
                    <a:lnTo>
                      <a:pt x="4033" y="517"/>
                    </a:lnTo>
                    <a:lnTo>
                      <a:pt x="3241" y="1"/>
                    </a:ln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9;p28">
                <a:extLst>
                  <a:ext uri="{FF2B5EF4-FFF2-40B4-BE49-F238E27FC236}">
                    <a16:creationId xmlns:a16="http://schemas.microsoft.com/office/drawing/2014/main" id="{77FE5ED7-B525-4247-8DA0-C170F44C2299}"/>
                  </a:ext>
                </a:extLst>
              </p:cNvPr>
              <p:cNvSpPr/>
              <p:nvPr/>
            </p:nvSpPr>
            <p:spPr>
              <a:xfrm>
                <a:off x="706275" y="4159750"/>
                <a:ext cx="112725" cy="16850"/>
              </a:xfrm>
              <a:custGeom>
                <a:avLst/>
                <a:gdLst/>
                <a:ahLst/>
                <a:cxnLst/>
                <a:rect l="l" t="t" r="r" b="b"/>
                <a:pathLst>
                  <a:path w="4509" h="674" extrusionOk="0">
                    <a:moveTo>
                      <a:pt x="4508" y="1"/>
                    </a:moveTo>
                    <a:cubicBezTo>
                      <a:pt x="4126" y="1"/>
                      <a:pt x="3744" y="24"/>
                      <a:pt x="3365" y="50"/>
                    </a:cubicBezTo>
                    <a:cubicBezTo>
                      <a:pt x="2987" y="78"/>
                      <a:pt x="2608" y="121"/>
                      <a:pt x="2230" y="168"/>
                    </a:cubicBezTo>
                    <a:cubicBezTo>
                      <a:pt x="1851" y="222"/>
                      <a:pt x="1472" y="275"/>
                      <a:pt x="1100" y="355"/>
                    </a:cubicBezTo>
                    <a:cubicBezTo>
                      <a:pt x="728" y="436"/>
                      <a:pt x="349" y="516"/>
                      <a:pt x="1" y="674"/>
                    </a:cubicBezTo>
                    <a:cubicBezTo>
                      <a:pt x="369" y="581"/>
                      <a:pt x="745" y="533"/>
                      <a:pt x="1120" y="476"/>
                    </a:cubicBezTo>
                    <a:lnTo>
                      <a:pt x="2250" y="329"/>
                    </a:lnTo>
                    <a:cubicBezTo>
                      <a:pt x="3003" y="231"/>
                      <a:pt x="3758" y="134"/>
                      <a:pt x="4508" y="1"/>
                    </a:cubicBezTo>
                    <a:close/>
                  </a:path>
                </a:pathLst>
              </a:custGeom>
              <a:solidFill>
                <a:srgbClr val="293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0;p28">
                <a:extLst>
                  <a:ext uri="{FF2B5EF4-FFF2-40B4-BE49-F238E27FC236}">
                    <a16:creationId xmlns:a16="http://schemas.microsoft.com/office/drawing/2014/main" id="{203C4B78-7288-489C-80D2-CD373F0ED976}"/>
                  </a:ext>
                </a:extLst>
              </p:cNvPr>
              <p:cNvSpPr/>
              <p:nvPr/>
            </p:nvSpPr>
            <p:spPr>
              <a:xfrm>
                <a:off x="702175" y="4137875"/>
                <a:ext cx="119425" cy="21900"/>
              </a:xfrm>
              <a:custGeom>
                <a:avLst/>
                <a:gdLst/>
                <a:ahLst/>
                <a:cxnLst/>
                <a:rect l="l" t="t" r="r" b="b"/>
                <a:pathLst>
                  <a:path w="4777" h="876" extrusionOk="0">
                    <a:moveTo>
                      <a:pt x="4776" y="0"/>
                    </a:moveTo>
                    <a:lnTo>
                      <a:pt x="4776" y="0"/>
                    </a:lnTo>
                    <a:cubicBezTo>
                      <a:pt x="4371" y="21"/>
                      <a:pt x="3965" y="64"/>
                      <a:pt x="3563" y="108"/>
                    </a:cubicBezTo>
                    <a:cubicBezTo>
                      <a:pt x="3161" y="155"/>
                      <a:pt x="2759" y="218"/>
                      <a:pt x="2357" y="279"/>
                    </a:cubicBezTo>
                    <a:cubicBezTo>
                      <a:pt x="1958" y="353"/>
                      <a:pt x="1559" y="419"/>
                      <a:pt x="1164" y="514"/>
                    </a:cubicBezTo>
                    <a:cubicBezTo>
                      <a:pt x="768" y="607"/>
                      <a:pt x="369" y="701"/>
                      <a:pt x="0" y="876"/>
                    </a:cubicBezTo>
                    <a:cubicBezTo>
                      <a:pt x="389" y="768"/>
                      <a:pt x="788" y="704"/>
                      <a:pt x="1187" y="637"/>
                    </a:cubicBezTo>
                    <a:lnTo>
                      <a:pt x="2383" y="440"/>
                    </a:lnTo>
                    <a:lnTo>
                      <a:pt x="3580" y="232"/>
                    </a:lnTo>
                    <a:cubicBezTo>
                      <a:pt x="3979" y="161"/>
                      <a:pt x="4378" y="88"/>
                      <a:pt x="4776" y="0"/>
                    </a:cubicBezTo>
                    <a:close/>
                  </a:path>
                </a:pathLst>
              </a:custGeom>
              <a:solidFill>
                <a:srgbClr val="293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1;p28">
                <a:extLst>
                  <a:ext uri="{FF2B5EF4-FFF2-40B4-BE49-F238E27FC236}">
                    <a16:creationId xmlns:a16="http://schemas.microsoft.com/office/drawing/2014/main" id="{B4FB4C04-24B1-49C6-9D0D-EA5EF7607F23}"/>
                  </a:ext>
                </a:extLst>
              </p:cNvPr>
              <p:cNvSpPr/>
              <p:nvPr/>
            </p:nvSpPr>
            <p:spPr>
              <a:xfrm>
                <a:off x="701825" y="3884150"/>
                <a:ext cx="1084650" cy="480750"/>
              </a:xfrm>
              <a:custGeom>
                <a:avLst/>
                <a:gdLst/>
                <a:ahLst/>
                <a:cxnLst/>
                <a:rect l="l" t="t" r="r" b="b"/>
                <a:pathLst>
                  <a:path w="43386" h="19230" extrusionOk="0">
                    <a:moveTo>
                      <a:pt x="43386" y="6674"/>
                    </a:moveTo>
                    <a:cubicBezTo>
                      <a:pt x="42651" y="6727"/>
                      <a:pt x="41944" y="6758"/>
                      <a:pt x="41294" y="6758"/>
                    </a:cubicBezTo>
                    <a:lnTo>
                      <a:pt x="41307" y="6758"/>
                    </a:lnTo>
                    <a:cubicBezTo>
                      <a:pt x="41954" y="6758"/>
                      <a:pt x="42655" y="6727"/>
                      <a:pt x="43386" y="6678"/>
                    </a:cubicBezTo>
                    <a:lnTo>
                      <a:pt x="43386" y="6674"/>
                    </a:lnTo>
                    <a:close/>
                    <a:moveTo>
                      <a:pt x="22290" y="1"/>
                    </a:moveTo>
                    <a:cubicBezTo>
                      <a:pt x="19410" y="1"/>
                      <a:pt x="16669" y="801"/>
                      <a:pt x="14554" y="2783"/>
                    </a:cubicBezTo>
                    <a:cubicBezTo>
                      <a:pt x="11250" y="5886"/>
                      <a:pt x="12650" y="8624"/>
                      <a:pt x="15855" y="9979"/>
                    </a:cubicBezTo>
                    <a:cubicBezTo>
                      <a:pt x="12024" y="10092"/>
                      <a:pt x="8330" y="10284"/>
                      <a:pt x="8099" y="10297"/>
                    </a:cubicBezTo>
                    <a:lnTo>
                      <a:pt x="8102" y="10297"/>
                    </a:lnTo>
                    <a:cubicBezTo>
                      <a:pt x="8102" y="10297"/>
                      <a:pt x="11906" y="10096"/>
                      <a:pt x="15861" y="9979"/>
                    </a:cubicBezTo>
                    <a:cubicBezTo>
                      <a:pt x="12661" y="8624"/>
                      <a:pt x="11263" y="5886"/>
                      <a:pt x="14568" y="2783"/>
                    </a:cubicBezTo>
                    <a:cubicBezTo>
                      <a:pt x="16679" y="801"/>
                      <a:pt x="19421" y="1"/>
                      <a:pt x="22297" y="1"/>
                    </a:cubicBezTo>
                    <a:close/>
                    <a:moveTo>
                      <a:pt x="121" y="10995"/>
                    </a:moveTo>
                    <a:cubicBezTo>
                      <a:pt x="110" y="10998"/>
                      <a:pt x="97" y="11002"/>
                      <a:pt x="84" y="11004"/>
                    </a:cubicBezTo>
                    <a:cubicBezTo>
                      <a:pt x="96" y="11002"/>
                      <a:pt x="109" y="10998"/>
                      <a:pt x="121" y="10995"/>
                    </a:cubicBezTo>
                    <a:close/>
                    <a:moveTo>
                      <a:pt x="4744" y="9520"/>
                    </a:moveTo>
                    <a:cubicBezTo>
                      <a:pt x="3624" y="9520"/>
                      <a:pt x="1908" y="9865"/>
                      <a:pt x="1228" y="10137"/>
                    </a:cubicBezTo>
                    <a:cubicBezTo>
                      <a:pt x="779" y="10318"/>
                      <a:pt x="330" y="10632"/>
                      <a:pt x="138" y="10967"/>
                    </a:cubicBezTo>
                    <a:cubicBezTo>
                      <a:pt x="92" y="10984"/>
                      <a:pt x="44" y="11001"/>
                      <a:pt x="1" y="11025"/>
                    </a:cubicBezTo>
                    <a:cubicBezTo>
                      <a:pt x="11" y="11021"/>
                      <a:pt x="18" y="11017"/>
                      <a:pt x="28" y="11017"/>
                    </a:cubicBezTo>
                    <a:cubicBezTo>
                      <a:pt x="72" y="10997"/>
                      <a:pt x="112" y="10981"/>
                      <a:pt x="155" y="10961"/>
                    </a:cubicBezTo>
                    <a:cubicBezTo>
                      <a:pt x="350" y="10629"/>
                      <a:pt x="796" y="10318"/>
                      <a:pt x="1241" y="10137"/>
                    </a:cubicBezTo>
                    <a:cubicBezTo>
                      <a:pt x="1919" y="9865"/>
                      <a:pt x="3634" y="9520"/>
                      <a:pt x="4754" y="9520"/>
                    </a:cubicBezTo>
                    <a:close/>
                    <a:moveTo>
                      <a:pt x="138" y="10991"/>
                    </a:moveTo>
                    <a:cubicBezTo>
                      <a:pt x="133" y="10992"/>
                      <a:pt x="127" y="10993"/>
                      <a:pt x="121" y="10995"/>
                    </a:cubicBezTo>
                    <a:lnTo>
                      <a:pt x="121" y="10995"/>
                    </a:lnTo>
                    <a:cubicBezTo>
                      <a:pt x="123" y="10995"/>
                      <a:pt x="124" y="10994"/>
                      <a:pt x="125" y="10994"/>
                    </a:cubicBezTo>
                    <a:lnTo>
                      <a:pt x="125" y="10994"/>
                    </a:lnTo>
                    <a:cubicBezTo>
                      <a:pt x="1" y="11226"/>
                      <a:pt x="4" y="11467"/>
                      <a:pt x="216" y="11678"/>
                    </a:cubicBezTo>
                    <a:cubicBezTo>
                      <a:pt x="199" y="11685"/>
                      <a:pt x="182" y="11691"/>
                      <a:pt x="165" y="11698"/>
                    </a:cubicBezTo>
                    <a:cubicBezTo>
                      <a:pt x="172" y="11698"/>
                      <a:pt x="182" y="11695"/>
                      <a:pt x="192" y="11691"/>
                    </a:cubicBezTo>
                    <a:cubicBezTo>
                      <a:pt x="202" y="11688"/>
                      <a:pt x="216" y="11681"/>
                      <a:pt x="225" y="11678"/>
                    </a:cubicBezTo>
                    <a:cubicBezTo>
                      <a:pt x="105" y="11557"/>
                      <a:pt x="55" y="11427"/>
                      <a:pt x="55" y="11296"/>
                    </a:cubicBezTo>
                    <a:cubicBezTo>
                      <a:pt x="55" y="11195"/>
                      <a:pt x="84" y="11091"/>
                      <a:pt x="138" y="10991"/>
                    </a:cubicBezTo>
                    <a:close/>
                    <a:moveTo>
                      <a:pt x="232" y="11685"/>
                    </a:moveTo>
                    <a:cubicBezTo>
                      <a:pt x="229" y="11685"/>
                      <a:pt x="229" y="11688"/>
                      <a:pt x="225" y="11688"/>
                    </a:cubicBezTo>
                    <a:cubicBezTo>
                      <a:pt x="242" y="11701"/>
                      <a:pt x="253" y="11718"/>
                      <a:pt x="273" y="11732"/>
                    </a:cubicBezTo>
                    <a:cubicBezTo>
                      <a:pt x="627" y="12027"/>
                      <a:pt x="2049" y="12094"/>
                      <a:pt x="3242" y="12094"/>
                    </a:cubicBezTo>
                    <a:lnTo>
                      <a:pt x="3249" y="12094"/>
                    </a:lnTo>
                    <a:cubicBezTo>
                      <a:pt x="2055" y="12094"/>
                      <a:pt x="638" y="12027"/>
                      <a:pt x="286" y="11732"/>
                    </a:cubicBezTo>
                    <a:cubicBezTo>
                      <a:pt x="265" y="11718"/>
                      <a:pt x="249" y="11701"/>
                      <a:pt x="232" y="11685"/>
                    </a:cubicBezTo>
                    <a:close/>
                    <a:moveTo>
                      <a:pt x="8528" y="11218"/>
                    </a:moveTo>
                    <a:cubicBezTo>
                      <a:pt x="9654" y="11222"/>
                      <a:pt x="12342" y="11584"/>
                      <a:pt x="14149" y="11946"/>
                    </a:cubicBezTo>
                    <a:cubicBezTo>
                      <a:pt x="15295" y="12174"/>
                      <a:pt x="16441" y="12436"/>
                      <a:pt x="17786" y="12436"/>
                    </a:cubicBezTo>
                    <a:lnTo>
                      <a:pt x="17792" y="12436"/>
                    </a:lnTo>
                    <a:cubicBezTo>
                      <a:pt x="16451" y="12432"/>
                      <a:pt x="15305" y="12174"/>
                      <a:pt x="14162" y="11946"/>
                    </a:cubicBezTo>
                    <a:cubicBezTo>
                      <a:pt x="12349" y="11584"/>
                      <a:pt x="9647" y="11218"/>
                      <a:pt x="8528" y="11218"/>
                    </a:cubicBezTo>
                    <a:close/>
                    <a:moveTo>
                      <a:pt x="5019" y="12050"/>
                    </a:moveTo>
                    <a:cubicBezTo>
                      <a:pt x="5019" y="12050"/>
                      <a:pt x="5011" y="12053"/>
                      <a:pt x="5002" y="12053"/>
                    </a:cubicBezTo>
                    <a:cubicBezTo>
                      <a:pt x="4985" y="12080"/>
                      <a:pt x="4415" y="12912"/>
                      <a:pt x="4100" y="13381"/>
                    </a:cubicBezTo>
                    <a:cubicBezTo>
                      <a:pt x="3979" y="13558"/>
                      <a:pt x="4046" y="13642"/>
                      <a:pt x="4211" y="13642"/>
                    </a:cubicBezTo>
                    <a:lnTo>
                      <a:pt x="4218" y="13642"/>
                    </a:lnTo>
                    <a:cubicBezTo>
                      <a:pt x="4114" y="13639"/>
                      <a:pt x="4053" y="13605"/>
                      <a:pt x="4053" y="13535"/>
                    </a:cubicBezTo>
                    <a:cubicBezTo>
                      <a:pt x="4053" y="13495"/>
                      <a:pt x="4070" y="13444"/>
                      <a:pt x="4114" y="13381"/>
                    </a:cubicBezTo>
                    <a:cubicBezTo>
                      <a:pt x="4432" y="12901"/>
                      <a:pt x="5019" y="12050"/>
                      <a:pt x="5019" y="12050"/>
                    </a:cubicBezTo>
                    <a:close/>
                    <a:moveTo>
                      <a:pt x="21817" y="11678"/>
                    </a:moveTo>
                    <a:cubicBezTo>
                      <a:pt x="21817" y="11681"/>
                      <a:pt x="21814" y="11681"/>
                      <a:pt x="21811" y="11681"/>
                    </a:cubicBezTo>
                    <a:cubicBezTo>
                      <a:pt x="21935" y="11721"/>
                      <a:pt x="22065" y="11761"/>
                      <a:pt x="22196" y="11806"/>
                    </a:cubicBezTo>
                    <a:cubicBezTo>
                      <a:pt x="22240" y="11819"/>
                      <a:pt x="22286" y="11832"/>
                      <a:pt x="22334" y="11846"/>
                    </a:cubicBezTo>
                    <a:cubicBezTo>
                      <a:pt x="22424" y="11876"/>
                      <a:pt x="22518" y="11902"/>
                      <a:pt x="22612" y="11933"/>
                    </a:cubicBezTo>
                    <a:cubicBezTo>
                      <a:pt x="22665" y="11946"/>
                      <a:pt x="22722" y="11963"/>
                      <a:pt x="22776" y="11979"/>
                    </a:cubicBezTo>
                    <a:cubicBezTo>
                      <a:pt x="22866" y="12007"/>
                      <a:pt x="22957" y="12033"/>
                      <a:pt x="23047" y="12057"/>
                    </a:cubicBezTo>
                    <a:cubicBezTo>
                      <a:pt x="23107" y="12074"/>
                      <a:pt x="23165" y="12090"/>
                      <a:pt x="23225" y="12107"/>
                    </a:cubicBezTo>
                    <a:cubicBezTo>
                      <a:pt x="23316" y="12134"/>
                      <a:pt x="23412" y="12160"/>
                      <a:pt x="23506" y="12188"/>
                    </a:cubicBezTo>
                    <a:cubicBezTo>
                      <a:pt x="23564" y="12204"/>
                      <a:pt x="23624" y="12218"/>
                      <a:pt x="23681" y="12234"/>
                    </a:cubicBezTo>
                    <a:cubicBezTo>
                      <a:pt x="23785" y="12264"/>
                      <a:pt x="23889" y="12292"/>
                      <a:pt x="23992" y="12318"/>
                    </a:cubicBezTo>
                    <a:cubicBezTo>
                      <a:pt x="24043" y="12332"/>
                      <a:pt x="24096" y="12349"/>
                      <a:pt x="24150" y="12362"/>
                    </a:cubicBezTo>
                    <a:cubicBezTo>
                      <a:pt x="24288" y="12399"/>
                      <a:pt x="24425" y="12432"/>
                      <a:pt x="24566" y="12469"/>
                    </a:cubicBezTo>
                    <a:cubicBezTo>
                      <a:pt x="24586" y="12476"/>
                      <a:pt x="24606" y="12479"/>
                      <a:pt x="24626" y="12485"/>
                    </a:cubicBezTo>
                    <a:cubicBezTo>
                      <a:pt x="24790" y="12526"/>
                      <a:pt x="24954" y="12570"/>
                      <a:pt x="25119" y="12610"/>
                    </a:cubicBezTo>
                    <a:cubicBezTo>
                      <a:pt x="25159" y="12620"/>
                      <a:pt x="25202" y="12630"/>
                      <a:pt x="25242" y="12640"/>
                    </a:cubicBezTo>
                    <a:cubicBezTo>
                      <a:pt x="25367" y="12670"/>
                      <a:pt x="25491" y="12703"/>
                      <a:pt x="25615" y="12734"/>
                    </a:cubicBezTo>
                    <a:cubicBezTo>
                      <a:pt x="25669" y="12747"/>
                      <a:pt x="25725" y="12761"/>
                      <a:pt x="25782" y="12774"/>
                    </a:cubicBezTo>
                    <a:cubicBezTo>
                      <a:pt x="25896" y="12801"/>
                      <a:pt x="26007" y="12827"/>
                      <a:pt x="26121" y="12855"/>
                    </a:cubicBezTo>
                    <a:cubicBezTo>
                      <a:pt x="26178" y="12868"/>
                      <a:pt x="26232" y="12881"/>
                      <a:pt x="26288" y="12895"/>
                    </a:cubicBezTo>
                    <a:cubicBezTo>
                      <a:pt x="26406" y="12925"/>
                      <a:pt x="26523" y="12952"/>
                      <a:pt x="26640" y="12979"/>
                    </a:cubicBezTo>
                    <a:cubicBezTo>
                      <a:pt x="26687" y="12988"/>
                      <a:pt x="26735" y="13002"/>
                      <a:pt x="26781" y="13012"/>
                    </a:cubicBezTo>
                    <a:cubicBezTo>
                      <a:pt x="26916" y="13042"/>
                      <a:pt x="27046" y="13073"/>
                      <a:pt x="27177" y="13102"/>
                    </a:cubicBezTo>
                    <a:cubicBezTo>
                      <a:pt x="27210" y="13113"/>
                      <a:pt x="27244" y="13119"/>
                      <a:pt x="27278" y="13126"/>
                    </a:cubicBezTo>
                    <a:cubicBezTo>
                      <a:pt x="27790" y="13243"/>
                      <a:pt x="28293" y="13357"/>
                      <a:pt x="28775" y="13461"/>
                    </a:cubicBezTo>
                    <a:cubicBezTo>
                      <a:pt x="28775" y="13461"/>
                      <a:pt x="28779" y="13461"/>
                      <a:pt x="28779" y="13464"/>
                    </a:cubicBezTo>
                    <a:cubicBezTo>
                      <a:pt x="28939" y="13498"/>
                      <a:pt x="29097" y="13531"/>
                      <a:pt x="29248" y="13565"/>
                    </a:cubicBezTo>
                    <a:cubicBezTo>
                      <a:pt x="29258" y="13565"/>
                      <a:pt x="29264" y="13568"/>
                      <a:pt x="29272" y="13568"/>
                    </a:cubicBezTo>
                    <a:cubicBezTo>
                      <a:pt x="29425" y="13602"/>
                      <a:pt x="29573" y="13636"/>
                      <a:pt x="29717" y="13665"/>
                    </a:cubicBezTo>
                    <a:lnTo>
                      <a:pt x="29724" y="13665"/>
                    </a:lnTo>
                    <a:cubicBezTo>
                      <a:pt x="31481" y="14041"/>
                      <a:pt x="32757" y="14286"/>
                      <a:pt x="32757" y="14286"/>
                    </a:cubicBezTo>
                    <a:cubicBezTo>
                      <a:pt x="32757" y="14286"/>
                      <a:pt x="27599" y="18271"/>
                      <a:pt x="24730" y="19122"/>
                    </a:cubicBezTo>
                    <a:cubicBezTo>
                      <a:pt x="24730" y="19122"/>
                      <a:pt x="24705" y="19123"/>
                      <a:pt x="24657" y="19125"/>
                    </a:cubicBezTo>
                    <a:lnTo>
                      <a:pt x="24657" y="19125"/>
                    </a:lnTo>
                    <a:cubicBezTo>
                      <a:pt x="24714" y="19123"/>
                      <a:pt x="24744" y="19122"/>
                      <a:pt x="24744" y="19122"/>
                    </a:cubicBezTo>
                    <a:cubicBezTo>
                      <a:pt x="27612" y="18271"/>
                      <a:pt x="32771" y="14286"/>
                      <a:pt x="32771" y="14286"/>
                    </a:cubicBezTo>
                    <a:cubicBezTo>
                      <a:pt x="32771" y="14286"/>
                      <a:pt x="25575" y="12908"/>
                      <a:pt x="21844" y="11688"/>
                    </a:cubicBezTo>
                    <a:cubicBezTo>
                      <a:pt x="21841" y="11685"/>
                      <a:pt x="21834" y="11685"/>
                      <a:pt x="21831" y="11685"/>
                    </a:cubicBezTo>
                    <a:cubicBezTo>
                      <a:pt x="21828" y="11681"/>
                      <a:pt x="21820" y="11681"/>
                      <a:pt x="21817" y="11678"/>
                    </a:cubicBezTo>
                    <a:close/>
                    <a:moveTo>
                      <a:pt x="24657" y="19125"/>
                    </a:moveTo>
                    <a:cubicBezTo>
                      <a:pt x="24612" y="19126"/>
                      <a:pt x="24551" y="19128"/>
                      <a:pt x="24474" y="19131"/>
                    </a:cubicBezTo>
                    <a:lnTo>
                      <a:pt x="24474" y="19131"/>
                    </a:lnTo>
                    <a:cubicBezTo>
                      <a:pt x="24552" y="19128"/>
                      <a:pt x="24614" y="19126"/>
                      <a:pt x="24657" y="19125"/>
                    </a:cubicBezTo>
                    <a:close/>
                    <a:moveTo>
                      <a:pt x="24474" y="19131"/>
                    </a:moveTo>
                    <a:cubicBezTo>
                      <a:pt x="24405" y="19133"/>
                      <a:pt x="24323" y="19136"/>
                      <a:pt x="24230" y="19139"/>
                    </a:cubicBezTo>
                    <a:lnTo>
                      <a:pt x="24224" y="19139"/>
                    </a:lnTo>
                    <a:cubicBezTo>
                      <a:pt x="24145" y="19142"/>
                      <a:pt x="24057" y="19147"/>
                      <a:pt x="23962" y="19151"/>
                    </a:cubicBezTo>
                    <a:lnTo>
                      <a:pt x="23962" y="19151"/>
                    </a:lnTo>
                    <a:cubicBezTo>
                      <a:pt x="24171" y="19142"/>
                      <a:pt x="24344" y="19136"/>
                      <a:pt x="24474" y="19131"/>
                    </a:cubicBezTo>
                    <a:close/>
                    <a:moveTo>
                      <a:pt x="23962" y="19151"/>
                    </a:moveTo>
                    <a:lnTo>
                      <a:pt x="23962" y="19151"/>
                    </a:lnTo>
                    <a:cubicBezTo>
                      <a:pt x="23806" y="19158"/>
                      <a:pt x="23629" y="19166"/>
                      <a:pt x="23436" y="19176"/>
                    </a:cubicBezTo>
                    <a:lnTo>
                      <a:pt x="23440" y="19176"/>
                    </a:lnTo>
                    <a:cubicBezTo>
                      <a:pt x="23513" y="19172"/>
                      <a:pt x="23584" y="19169"/>
                      <a:pt x="23650" y="19166"/>
                    </a:cubicBezTo>
                    <a:lnTo>
                      <a:pt x="23664" y="19166"/>
                    </a:lnTo>
                    <a:cubicBezTo>
                      <a:pt x="23770" y="19161"/>
                      <a:pt x="23869" y="19156"/>
                      <a:pt x="23962" y="19151"/>
                    </a:cubicBezTo>
                    <a:close/>
                    <a:moveTo>
                      <a:pt x="23416" y="19176"/>
                    </a:moveTo>
                    <a:cubicBezTo>
                      <a:pt x="23349" y="19179"/>
                      <a:pt x="23276" y="19182"/>
                      <a:pt x="23202" y="19186"/>
                    </a:cubicBezTo>
                    <a:cubicBezTo>
                      <a:pt x="23195" y="19186"/>
                      <a:pt x="23188" y="19188"/>
                      <a:pt x="23181" y="19189"/>
                    </a:cubicBezTo>
                    <a:lnTo>
                      <a:pt x="23181" y="19189"/>
                    </a:lnTo>
                    <a:cubicBezTo>
                      <a:pt x="23269" y="19184"/>
                      <a:pt x="23354" y="19180"/>
                      <a:pt x="23436" y="19176"/>
                    </a:cubicBezTo>
                    <a:close/>
                    <a:moveTo>
                      <a:pt x="23181" y="19189"/>
                    </a:moveTo>
                    <a:cubicBezTo>
                      <a:pt x="23168" y="19189"/>
                      <a:pt x="23155" y="19190"/>
                      <a:pt x="23142" y="19191"/>
                    </a:cubicBezTo>
                    <a:lnTo>
                      <a:pt x="23142" y="19191"/>
                    </a:lnTo>
                    <a:cubicBezTo>
                      <a:pt x="23151" y="19190"/>
                      <a:pt x="23161" y="19190"/>
                      <a:pt x="23171" y="19189"/>
                    </a:cubicBezTo>
                    <a:cubicBezTo>
                      <a:pt x="23174" y="19189"/>
                      <a:pt x="23178" y="19189"/>
                      <a:pt x="23181" y="19189"/>
                    </a:cubicBezTo>
                    <a:close/>
                    <a:moveTo>
                      <a:pt x="23142" y="19191"/>
                    </a:moveTo>
                    <a:lnTo>
                      <a:pt x="23142" y="19191"/>
                    </a:lnTo>
                    <a:cubicBezTo>
                      <a:pt x="23079" y="19193"/>
                      <a:pt x="23014" y="19196"/>
                      <a:pt x="22947" y="19201"/>
                    </a:cubicBezTo>
                    <a:lnTo>
                      <a:pt x="22947" y="19201"/>
                    </a:lnTo>
                    <a:cubicBezTo>
                      <a:pt x="23013" y="19197"/>
                      <a:pt x="23078" y="19194"/>
                      <a:pt x="23142" y="19191"/>
                    </a:cubicBezTo>
                    <a:close/>
                    <a:moveTo>
                      <a:pt x="22947" y="19201"/>
                    </a:moveTo>
                    <a:cubicBezTo>
                      <a:pt x="22939" y="19201"/>
                      <a:pt x="22931" y="19202"/>
                      <a:pt x="22924" y="19202"/>
                    </a:cubicBezTo>
                    <a:lnTo>
                      <a:pt x="22930" y="19202"/>
                    </a:lnTo>
                    <a:cubicBezTo>
                      <a:pt x="22935" y="19202"/>
                      <a:pt x="22941" y="19201"/>
                      <a:pt x="22947" y="19201"/>
                    </a:cubicBezTo>
                    <a:close/>
                    <a:moveTo>
                      <a:pt x="22920" y="19202"/>
                    </a:moveTo>
                    <a:cubicBezTo>
                      <a:pt x="22769" y="19209"/>
                      <a:pt x="22608" y="19219"/>
                      <a:pt x="22441" y="19230"/>
                    </a:cubicBezTo>
                    <a:lnTo>
                      <a:pt x="22444" y="19230"/>
                    </a:lnTo>
                    <a:cubicBezTo>
                      <a:pt x="22610" y="19220"/>
                      <a:pt x="22770" y="19211"/>
                      <a:pt x="22924" y="19202"/>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2;p28">
                <a:extLst>
                  <a:ext uri="{FF2B5EF4-FFF2-40B4-BE49-F238E27FC236}">
                    <a16:creationId xmlns:a16="http://schemas.microsoft.com/office/drawing/2014/main" id="{BCC636B7-0F1C-472C-837D-446E2B7DCD0E}"/>
                  </a:ext>
                </a:extLst>
              </p:cNvPr>
              <p:cNvSpPr/>
              <p:nvPr/>
            </p:nvSpPr>
            <p:spPr>
              <a:xfrm>
                <a:off x="983375" y="3884150"/>
                <a:ext cx="811150" cy="330075"/>
              </a:xfrm>
              <a:custGeom>
                <a:avLst/>
                <a:gdLst/>
                <a:ahLst/>
                <a:cxnLst/>
                <a:rect l="l" t="t" r="r" b="b"/>
                <a:pathLst>
                  <a:path w="32446" h="13203" extrusionOk="0">
                    <a:moveTo>
                      <a:pt x="11035" y="1"/>
                    </a:moveTo>
                    <a:cubicBezTo>
                      <a:pt x="8159" y="1"/>
                      <a:pt x="5417" y="801"/>
                      <a:pt x="3306" y="2783"/>
                    </a:cubicBezTo>
                    <a:cubicBezTo>
                      <a:pt x="1" y="5886"/>
                      <a:pt x="1399" y="8624"/>
                      <a:pt x="4599" y="9979"/>
                    </a:cubicBezTo>
                    <a:cubicBezTo>
                      <a:pt x="6252" y="9928"/>
                      <a:pt x="7931" y="9891"/>
                      <a:pt x="9369" y="9891"/>
                    </a:cubicBezTo>
                    <a:cubicBezTo>
                      <a:pt x="10874" y="9891"/>
                      <a:pt x="12114" y="9931"/>
                      <a:pt x="12791" y="10032"/>
                    </a:cubicBezTo>
                    <a:lnTo>
                      <a:pt x="12798" y="10032"/>
                    </a:lnTo>
                    <a:cubicBezTo>
                      <a:pt x="12801" y="10032"/>
                      <a:pt x="12808" y="10032"/>
                      <a:pt x="12811" y="10036"/>
                    </a:cubicBezTo>
                    <a:lnTo>
                      <a:pt x="12831" y="10036"/>
                    </a:lnTo>
                    <a:cubicBezTo>
                      <a:pt x="12834" y="10039"/>
                      <a:pt x="12834" y="10039"/>
                      <a:pt x="12838" y="10039"/>
                    </a:cubicBezTo>
                    <a:lnTo>
                      <a:pt x="12848" y="10039"/>
                    </a:lnTo>
                    <a:cubicBezTo>
                      <a:pt x="12851" y="10039"/>
                      <a:pt x="12854" y="10042"/>
                      <a:pt x="12854" y="10042"/>
                    </a:cubicBezTo>
                    <a:lnTo>
                      <a:pt x="12858" y="10042"/>
                    </a:lnTo>
                    <a:cubicBezTo>
                      <a:pt x="15097" y="10378"/>
                      <a:pt x="21670" y="11594"/>
                      <a:pt x="24756" y="12171"/>
                    </a:cubicBezTo>
                    <a:cubicBezTo>
                      <a:pt x="24790" y="12174"/>
                      <a:pt x="24824" y="12181"/>
                      <a:pt x="24854" y="12188"/>
                    </a:cubicBezTo>
                    <a:cubicBezTo>
                      <a:pt x="25805" y="12365"/>
                      <a:pt x="26399" y="12476"/>
                      <a:pt x="26399" y="12476"/>
                    </a:cubicBezTo>
                    <a:lnTo>
                      <a:pt x="27049" y="13203"/>
                    </a:lnTo>
                    <a:cubicBezTo>
                      <a:pt x="27180" y="12694"/>
                      <a:pt x="27177" y="12120"/>
                      <a:pt x="27330" y="11621"/>
                    </a:cubicBezTo>
                    <a:cubicBezTo>
                      <a:pt x="27548" y="10914"/>
                      <a:pt x="27961" y="10273"/>
                      <a:pt x="28551" y="9821"/>
                    </a:cubicBezTo>
                    <a:cubicBezTo>
                      <a:pt x="29157" y="9355"/>
                      <a:pt x="29858" y="9195"/>
                      <a:pt x="30602" y="9117"/>
                    </a:cubicBezTo>
                    <a:cubicBezTo>
                      <a:pt x="31192" y="9057"/>
                      <a:pt x="31889" y="9171"/>
                      <a:pt x="32197" y="8551"/>
                    </a:cubicBezTo>
                    <a:cubicBezTo>
                      <a:pt x="32446" y="8051"/>
                      <a:pt x="32358" y="7371"/>
                      <a:pt x="32124" y="6678"/>
                    </a:cubicBezTo>
                    <a:cubicBezTo>
                      <a:pt x="31393" y="6727"/>
                      <a:pt x="30692" y="6758"/>
                      <a:pt x="30045" y="6758"/>
                    </a:cubicBezTo>
                    <a:lnTo>
                      <a:pt x="29777" y="6758"/>
                    </a:lnTo>
                    <a:cubicBezTo>
                      <a:pt x="28802" y="6744"/>
                      <a:pt x="27967" y="6650"/>
                      <a:pt x="27374" y="6429"/>
                    </a:cubicBezTo>
                    <a:cubicBezTo>
                      <a:pt x="25001" y="5544"/>
                      <a:pt x="25882" y="5216"/>
                      <a:pt x="20470" y="2454"/>
                    </a:cubicBezTo>
                    <a:cubicBezTo>
                      <a:pt x="17617" y="996"/>
                      <a:pt x="14242" y="1"/>
                      <a:pt x="11035" y="1"/>
                    </a:cubicBezTo>
                    <a:close/>
                  </a:path>
                </a:pathLst>
              </a:custGeom>
              <a:solidFill>
                <a:srgbClr val="3E2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3;p28">
                <a:extLst>
                  <a:ext uri="{FF2B5EF4-FFF2-40B4-BE49-F238E27FC236}">
                    <a16:creationId xmlns:a16="http://schemas.microsoft.com/office/drawing/2014/main" id="{D4FFE120-E85E-49E6-B71C-671B8EE0CB4F}"/>
                  </a:ext>
                </a:extLst>
              </p:cNvPr>
              <p:cNvSpPr/>
              <p:nvPr/>
            </p:nvSpPr>
            <p:spPr>
              <a:xfrm>
                <a:off x="1247900" y="4135200"/>
                <a:ext cx="411700" cy="246725"/>
              </a:xfrm>
              <a:custGeom>
                <a:avLst/>
                <a:gdLst/>
                <a:ahLst/>
                <a:cxnLst/>
                <a:rect l="l" t="t" r="r" b="b"/>
                <a:pathLst>
                  <a:path w="16468" h="9869" extrusionOk="0">
                    <a:moveTo>
                      <a:pt x="2277" y="0"/>
                    </a:moveTo>
                    <a:lnTo>
                      <a:pt x="2277" y="0"/>
                    </a:lnTo>
                    <a:cubicBezTo>
                      <a:pt x="3044" y="115"/>
                      <a:pt x="4318" y="333"/>
                      <a:pt x="5786" y="594"/>
                    </a:cubicBezTo>
                    <a:lnTo>
                      <a:pt x="5786" y="594"/>
                    </a:lnTo>
                    <a:lnTo>
                      <a:pt x="5786" y="593"/>
                    </a:lnTo>
                    <a:cubicBezTo>
                      <a:pt x="4318" y="332"/>
                      <a:pt x="3045" y="115"/>
                      <a:pt x="2277" y="0"/>
                    </a:cubicBezTo>
                    <a:close/>
                    <a:moveTo>
                      <a:pt x="14273" y="2146"/>
                    </a:moveTo>
                    <a:cubicBezTo>
                      <a:pt x="14545" y="2196"/>
                      <a:pt x="14788" y="2242"/>
                      <a:pt x="14997" y="2281"/>
                    </a:cubicBezTo>
                    <a:lnTo>
                      <a:pt x="14997" y="2281"/>
                    </a:lnTo>
                    <a:cubicBezTo>
                      <a:pt x="14997" y="2280"/>
                      <a:pt x="14997" y="2280"/>
                      <a:pt x="14997" y="2279"/>
                    </a:cubicBezTo>
                    <a:cubicBezTo>
                      <a:pt x="14786" y="2242"/>
                      <a:pt x="14544" y="2196"/>
                      <a:pt x="14273" y="2146"/>
                    </a:cubicBezTo>
                    <a:close/>
                    <a:moveTo>
                      <a:pt x="1" y="1646"/>
                    </a:moveTo>
                    <a:lnTo>
                      <a:pt x="1" y="1646"/>
                    </a:lnTo>
                    <a:cubicBezTo>
                      <a:pt x="1504" y="2139"/>
                      <a:pt x="3569" y="2655"/>
                      <a:pt x="5501" y="3097"/>
                    </a:cubicBezTo>
                    <a:lnTo>
                      <a:pt x="5501" y="3097"/>
                    </a:lnTo>
                    <a:cubicBezTo>
                      <a:pt x="3570" y="2655"/>
                      <a:pt x="1504" y="2138"/>
                      <a:pt x="1" y="1646"/>
                    </a:cubicBezTo>
                    <a:close/>
                    <a:moveTo>
                      <a:pt x="14997" y="2281"/>
                    </a:moveTo>
                    <a:cubicBezTo>
                      <a:pt x="15027" y="2938"/>
                      <a:pt x="15080" y="3782"/>
                      <a:pt x="15148" y="4676"/>
                    </a:cubicBezTo>
                    <a:cubicBezTo>
                      <a:pt x="15503" y="4454"/>
                      <a:pt x="15821" y="4210"/>
                      <a:pt x="16079" y="3928"/>
                    </a:cubicBezTo>
                    <a:cubicBezTo>
                      <a:pt x="16280" y="3707"/>
                      <a:pt x="16395" y="3442"/>
                      <a:pt x="16468" y="3161"/>
                    </a:cubicBezTo>
                    <a:lnTo>
                      <a:pt x="15818" y="2434"/>
                    </a:lnTo>
                    <a:cubicBezTo>
                      <a:pt x="15818" y="2434"/>
                      <a:pt x="15516" y="2377"/>
                      <a:pt x="14997" y="2281"/>
                    </a:cubicBezTo>
                    <a:close/>
                    <a:moveTo>
                      <a:pt x="5786" y="594"/>
                    </a:moveTo>
                    <a:lnTo>
                      <a:pt x="7894" y="3623"/>
                    </a:lnTo>
                    <a:cubicBezTo>
                      <a:pt x="7161" y="3468"/>
                      <a:pt x="6344" y="3290"/>
                      <a:pt x="5501" y="3097"/>
                    </a:cubicBezTo>
                    <a:lnTo>
                      <a:pt x="5501" y="3097"/>
                    </a:lnTo>
                    <a:cubicBezTo>
                      <a:pt x="8362" y="3752"/>
                      <a:pt x="10928" y="4244"/>
                      <a:pt x="10928" y="4244"/>
                    </a:cubicBezTo>
                    <a:cubicBezTo>
                      <a:pt x="10928" y="4244"/>
                      <a:pt x="5769" y="8229"/>
                      <a:pt x="2901" y="9080"/>
                    </a:cubicBezTo>
                    <a:cubicBezTo>
                      <a:pt x="2901" y="9080"/>
                      <a:pt x="2818" y="9082"/>
                      <a:pt x="2666" y="9088"/>
                    </a:cubicBezTo>
                    <a:lnTo>
                      <a:pt x="2666" y="9088"/>
                    </a:lnTo>
                    <a:cubicBezTo>
                      <a:pt x="2666" y="9087"/>
                      <a:pt x="2666" y="9087"/>
                      <a:pt x="2666" y="9087"/>
                    </a:cubicBezTo>
                    <a:cubicBezTo>
                      <a:pt x="2307" y="9100"/>
                      <a:pt x="1553" y="9130"/>
                      <a:pt x="601" y="9188"/>
                    </a:cubicBezTo>
                    <a:cubicBezTo>
                      <a:pt x="1553" y="9131"/>
                      <a:pt x="2305" y="9101"/>
                      <a:pt x="2666" y="9088"/>
                    </a:cubicBezTo>
                    <a:lnTo>
                      <a:pt x="2666" y="9088"/>
                    </a:lnTo>
                    <a:cubicBezTo>
                      <a:pt x="2669" y="9090"/>
                      <a:pt x="2672" y="9090"/>
                      <a:pt x="2675" y="9090"/>
                    </a:cubicBezTo>
                    <a:cubicBezTo>
                      <a:pt x="2867" y="9208"/>
                      <a:pt x="3051" y="9325"/>
                      <a:pt x="3229" y="9449"/>
                    </a:cubicBezTo>
                    <a:lnTo>
                      <a:pt x="3419" y="9402"/>
                    </a:lnTo>
                    <a:lnTo>
                      <a:pt x="4134" y="9868"/>
                    </a:lnTo>
                    <a:cubicBezTo>
                      <a:pt x="4355" y="9760"/>
                      <a:pt x="4576" y="9653"/>
                      <a:pt x="4791" y="9542"/>
                    </a:cubicBezTo>
                    <a:cubicBezTo>
                      <a:pt x="6919" y="8456"/>
                      <a:pt x="9041" y="7330"/>
                      <a:pt x="11230" y="6362"/>
                    </a:cubicBezTo>
                    <a:cubicBezTo>
                      <a:pt x="12023" y="6010"/>
                      <a:pt x="13049" y="5685"/>
                      <a:pt x="14002" y="5266"/>
                    </a:cubicBezTo>
                    <a:cubicBezTo>
                      <a:pt x="14065" y="4089"/>
                      <a:pt x="14129" y="2974"/>
                      <a:pt x="14175" y="2129"/>
                    </a:cubicBezTo>
                    <a:cubicBezTo>
                      <a:pt x="12145" y="1750"/>
                      <a:pt x="8607" y="1094"/>
                      <a:pt x="5786" y="594"/>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4;p28">
                <a:extLst>
                  <a:ext uri="{FF2B5EF4-FFF2-40B4-BE49-F238E27FC236}">
                    <a16:creationId xmlns:a16="http://schemas.microsoft.com/office/drawing/2014/main" id="{EE368A54-2007-4E98-80F6-06615A3F9122}"/>
                  </a:ext>
                </a:extLst>
              </p:cNvPr>
              <p:cNvSpPr/>
              <p:nvPr/>
            </p:nvSpPr>
            <p:spPr>
              <a:xfrm>
                <a:off x="1262900" y="4362375"/>
                <a:ext cx="65725" cy="17850"/>
              </a:xfrm>
              <a:custGeom>
                <a:avLst/>
                <a:gdLst/>
                <a:ahLst/>
                <a:cxnLst/>
                <a:rect l="l" t="t" r="r" b="b"/>
                <a:pathLst>
                  <a:path w="2629" h="714" extrusionOk="0">
                    <a:moveTo>
                      <a:pt x="2066" y="0"/>
                    </a:moveTo>
                    <a:cubicBezTo>
                      <a:pt x="1707" y="13"/>
                      <a:pt x="953" y="43"/>
                      <a:pt x="1" y="101"/>
                    </a:cubicBezTo>
                    <a:cubicBezTo>
                      <a:pt x="527" y="234"/>
                      <a:pt x="933" y="446"/>
                      <a:pt x="1191" y="714"/>
                    </a:cubicBezTo>
                    <a:lnTo>
                      <a:pt x="2629" y="362"/>
                    </a:lnTo>
                    <a:cubicBezTo>
                      <a:pt x="2451" y="238"/>
                      <a:pt x="2267" y="121"/>
                      <a:pt x="2075" y="3"/>
                    </a:cubicBezTo>
                    <a:cubicBezTo>
                      <a:pt x="2072" y="3"/>
                      <a:pt x="2069" y="3"/>
                      <a:pt x="2066" y="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5;p28">
                <a:extLst>
                  <a:ext uri="{FF2B5EF4-FFF2-40B4-BE49-F238E27FC236}">
                    <a16:creationId xmlns:a16="http://schemas.microsoft.com/office/drawing/2014/main" id="{EDEC1B86-B86E-462A-A7D4-DF248F845C50}"/>
                  </a:ext>
                </a:extLst>
              </p:cNvPr>
              <p:cNvSpPr/>
              <p:nvPr/>
            </p:nvSpPr>
            <p:spPr>
              <a:xfrm>
                <a:off x="1597925" y="4188400"/>
                <a:ext cx="28675" cy="78475"/>
              </a:xfrm>
              <a:custGeom>
                <a:avLst/>
                <a:gdLst/>
                <a:ahLst/>
                <a:cxnLst/>
                <a:rect l="l" t="t" r="r" b="b"/>
                <a:pathLst>
                  <a:path w="1147" h="3139" extrusionOk="0">
                    <a:moveTo>
                      <a:pt x="174" y="1"/>
                    </a:moveTo>
                    <a:cubicBezTo>
                      <a:pt x="128" y="846"/>
                      <a:pt x="64" y="1961"/>
                      <a:pt x="1" y="3138"/>
                    </a:cubicBezTo>
                    <a:cubicBezTo>
                      <a:pt x="403" y="2960"/>
                      <a:pt x="794" y="2766"/>
                      <a:pt x="1147" y="2548"/>
                    </a:cubicBezTo>
                    <a:cubicBezTo>
                      <a:pt x="1079" y="1653"/>
                      <a:pt x="1026" y="809"/>
                      <a:pt x="996" y="151"/>
                    </a:cubicBezTo>
                    <a:cubicBezTo>
                      <a:pt x="785" y="114"/>
                      <a:pt x="543" y="68"/>
                      <a:pt x="272" y="18"/>
                    </a:cubicBezTo>
                    <a:cubicBezTo>
                      <a:pt x="242" y="11"/>
                      <a:pt x="208" y="4"/>
                      <a:pt x="174" y="1"/>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6;p28">
                <a:extLst>
                  <a:ext uri="{FF2B5EF4-FFF2-40B4-BE49-F238E27FC236}">
                    <a16:creationId xmlns:a16="http://schemas.microsoft.com/office/drawing/2014/main" id="{98F72237-8E78-4A99-A55B-82BDE19D7DE4}"/>
                  </a:ext>
                </a:extLst>
              </p:cNvPr>
              <p:cNvSpPr/>
              <p:nvPr/>
            </p:nvSpPr>
            <p:spPr>
              <a:xfrm>
                <a:off x="703175" y="4122125"/>
                <a:ext cx="742100" cy="103675"/>
              </a:xfrm>
              <a:custGeom>
                <a:avLst/>
                <a:gdLst/>
                <a:ahLst/>
                <a:cxnLst/>
                <a:rect l="l" t="t" r="r" b="b"/>
                <a:pathLst>
                  <a:path w="29684" h="4147" extrusionOk="0">
                    <a:moveTo>
                      <a:pt x="4700" y="1"/>
                    </a:moveTo>
                    <a:cubicBezTo>
                      <a:pt x="3580" y="1"/>
                      <a:pt x="1865" y="346"/>
                      <a:pt x="1187" y="618"/>
                    </a:cubicBezTo>
                    <a:cubicBezTo>
                      <a:pt x="742" y="799"/>
                      <a:pt x="296" y="1110"/>
                      <a:pt x="101" y="1442"/>
                    </a:cubicBezTo>
                    <a:cubicBezTo>
                      <a:pt x="429" y="1308"/>
                      <a:pt x="779" y="1227"/>
                      <a:pt x="1124" y="1144"/>
                    </a:cubicBezTo>
                    <a:cubicBezTo>
                      <a:pt x="1519" y="1049"/>
                      <a:pt x="1918" y="983"/>
                      <a:pt x="2317" y="909"/>
                    </a:cubicBezTo>
                    <a:cubicBezTo>
                      <a:pt x="2719" y="848"/>
                      <a:pt x="3121" y="785"/>
                      <a:pt x="3523" y="738"/>
                    </a:cubicBezTo>
                    <a:cubicBezTo>
                      <a:pt x="3925" y="694"/>
                      <a:pt x="4331" y="651"/>
                      <a:pt x="4736" y="630"/>
                    </a:cubicBezTo>
                    <a:lnTo>
                      <a:pt x="4736" y="630"/>
                    </a:lnTo>
                    <a:cubicBezTo>
                      <a:pt x="4338" y="718"/>
                      <a:pt x="3939" y="791"/>
                      <a:pt x="3540" y="862"/>
                    </a:cubicBezTo>
                    <a:lnTo>
                      <a:pt x="2343" y="1070"/>
                    </a:lnTo>
                    <a:lnTo>
                      <a:pt x="1147" y="1267"/>
                    </a:lnTo>
                    <a:cubicBezTo>
                      <a:pt x="791" y="1328"/>
                      <a:pt x="437" y="1385"/>
                      <a:pt x="84" y="1472"/>
                    </a:cubicBezTo>
                    <a:cubicBezTo>
                      <a:pt x="30" y="1572"/>
                      <a:pt x="1" y="1676"/>
                      <a:pt x="1" y="1777"/>
                    </a:cubicBezTo>
                    <a:cubicBezTo>
                      <a:pt x="1" y="1908"/>
                      <a:pt x="51" y="2038"/>
                      <a:pt x="171" y="2159"/>
                    </a:cubicBezTo>
                    <a:cubicBezTo>
                      <a:pt x="507" y="2012"/>
                      <a:pt x="869" y="1934"/>
                      <a:pt x="1224" y="1860"/>
                    </a:cubicBezTo>
                    <a:cubicBezTo>
                      <a:pt x="1596" y="1780"/>
                      <a:pt x="1975" y="1727"/>
                      <a:pt x="2354" y="1673"/>
                    </a:cubicBezTo>
                    <a:cubicBezTo>
                      <a:pt x="2732" y="1626"/>
                      <a:pt x="3111" y="1583"/>
                      <a:pt x="3489" y="1555"/>
                    </a:cubicBezTo>
                    <a:cubicBezTo>
                      <a:pt x="3868" y="1529"/>
                      <a:pt x="4250" y="1506"/>
                      <a:pt x="4632" y="1506"/>
                    </a:cubicBezTo>
                    <a:cubicBezTo>
                      <a:pt x="3882" y="1639"/>
                      <a:pt x="3127" y="1736"/>
                      <a:pt x="2374" y="1834"/>
                    </a:cubicBezTo>
                    <a:lnTo>
                      <a:pt x="1244" y="1981"/>
                    </a:lnTo>
                    <a:cubicBezTo>
                      <a:pt x="889" y="2035"/>
                      <a:pt x="530" y="2082"/>
                      <a:pt x="178" y="2166"/>
                    </a:cubicBezTo>
                    <a:cubicBezTo>
                      <a:pt x="195" y="2182"/>
                      <a:pt x="211" y="2199"/>
                      <a:pt x="232" y="2213"/>
                    </a:cubicBezTo>
                    <a:cubicBezTo>
                      <a:pt x="584" y="2508"/>
                      <a:pt x="2001" y="2575"/>
                      <a:pt x="3195" y="2575"/>
                    </a:cubicBezTo>
                    <a:cubicBezTo>
                      <a:pt x="4147" y="2575"/>
                      <a:pt x="4951" y="2531"/>
                      <a:pt x="4951" y="2531"/>
                    </a:cubicBezTo>
                    <a:lnTo>
                      <a:pt x="4951" y="2531"/>
                    </a:lnTo>
                    <a:cubicBezTo>
                      <a:pt x="4951" y="2531"/>
                      <a:pt x="4951" y="2534"/>
                      <a:pt x="4948" y="2534"/>
                    </a:cubicBezTo>
                    <a:cubicBezTo>
                      <a:pt x="4957" y="2534"/>
                      <a:pt x="4965" y="2531"/>
                      <a:pt x="4965" y="2531"/>
                    </a:cubicBezTo>
                    <a:lnTo>
                      <a:pt x="4965" y="2531"/>
                    </a:lnTo>
                    <a:cubicBezTo>
                      <a:pt x="4965" y="2531"/>
                      <a:pt x="4378" y="3382"/>
                      <a:pt x="4060" y="3862"/>
                    </a:cubicBezTo>
                    <a:cubicBezTo>
                      <a:pt x="4016" y="3925"/>
                      <a:pt x="3999" y="3976"/>
                      <a:pt x="3999" y="4016"/>
                    </a:cubicBezTo>
                    <a:cubicBezTo>
                      <a:pt x="3999" y="4086"/>
                      <a:pt x="4060" y="4120"/>
                      <a:pt x="4164" y="4123"/>
                    </a:cubicBezTo>
                    <a:cubicBezTo>
                      <a:pt x="4439" y="4120"/>
                      <a:pt x="4978" y="3885"/>
                      <a:pt x="5373" y="3489"/>
                    </a:cubicBezTo>
                    <a:cubicBezTo>
                      <a:pt x="6014" y="2853"/>
                      <a:pt x="7448" y="1894"/>
                      <a:pt x="8034" y="1733"/>
                    </a:cubicBezTo>
                    <a:cubicBezTo>
                      <a:pt x="8119" y="1710"/>
                      <a:pt x="8266" y="1699"/>
                      <a:pt x="8461" y="1699"/>
                    </a:cubicBezTo>
                    <a:lnTo>
                      <a:pt x="8474" y="1699"/>
                    </a:lnTo>
                    <a:cubicBezTo>
                      <a:pt x="9593" y="1699"/>
                      <a:pt x="12295" y="2065"/>
                      <a:pt x="14108" y="2427"/>
                    </a:cubicBezTo>
                    <a:cubicBezTo>
                      <a:pt x="15251" y="2655"/>
                      <a:pt x="16397" y="2913"/>
                      <a:pt x="17738" y="2917"/>
                    </a:cubicBezTo>
                    <a:cubicBezTo>
                      <a:pt x="18887" y="2913"/>
                      <a:pt x="20185" y="2722"/>
                      <a:pt x="21750" y="2159"/>
                    </a:cubicBezTo>
                    <a:cubicBezTo>
                      <a:pt x="21754" y="2162"/>
                      <a:pt x="21757" y="2162"/>
                      <a:pt x="21757" y="2162"/>
                    </a:cubicBezTo>
                    <a:cubicBezTo>
                      <a:pt x="21760" y="2162"/>
                      <a:pt x="21763" y="2162"/>
                      <a:pt x="21763" y="2159"/>
                    </a:cubicBezTo>
                    <a:cubicBezTo>
                      <a:pt x="21766" y="2162"/>
                      <a:pt x="21774" y="2162"/>
                      <a:pt x="21777" y="2166"/>
                    </a:cubicBezTo>
                    <a:cubicBezTo>
                      <a:pt x="21780" y="2166"/>
                      <a:pt x="21787" y="2166"/>
                      <a:pt x="21790" y="2169"/>
                    </a:cubicBezTo>
                    <a:cubicBezTo>
                      <a:pt x="23949" y="2876"/>
                      <a:pt x="27267" y="3634"/>
                      <a:pt x="29683" y="4146"/>
                    </a:cubicBezTo>
                    <a:lnTo>
                      <a:pt x="27575" y="1116"/>
                    </a:lnTo>
                    <a:cubicBezTo>
                      <a:pt x="26107" y="855"/>
                      <a:pt x="24834" y="638"/>
                      <a:pt x="24066" y="523"/>
                    </a:cubicBezTo>
                    <a:lnTo>
                      <a:pt x="24062" y="523"/>
                    </a:lnTo>
                    <a:cubicBezTo>
                      <a:pt x="24062" y="523"/>
                      <a:pt x="24059" y="520"/>
                      <a:pt x="24056" y="520"/>
                    </a:cubicBezTo>
                    <a:lnTo>
                      <a:pt x="24046" y="520"/>
                    </a:lnTo>
                    <a:cubicBezTo>
                      <a:pt x="24042" y="520"/>
                      <a:pt x="24042" y="520"/>
                      <a:pt x="24039" y="517"/>
                    </a:cubicBezTo>
                    <a:lnTo>
                      <a:pt x="24019" y="517"/>
                    </a:lnTo>
                    <a:cubicBezTo>
                      <a:pt x="24016" y="513"/>
                      <a:pt x="24009" y="513"/>
                      <a:pt x="24006" y="513"/>
                    </a:cubicBezTo>
                    <a:lnTo>
                      <a:pt x="23999" y="513"/>
                    </a:lnTo>
                    <a:cubicBezTo>
                      <a:pt x="23322" y="412"/>
                      <a:pt x="22082" y="372"/>
                      <a:pt x="20577" y="372"/>
                    </a:cubicBezTo>
                    <a:cubicBezTo>
                      <a:pt x="19139" y="372"/>
                      <a:pt x="17460" y="409"/>
                      <a:pt x="15807" y="460"/>
                    </a:cubicBezTo>
                    <a:cubicBezTo>
                      <a:pt x="11852" y="577"/>
                      <a:pt x="8048" y="778"/>
                      <a:pt x="8048" y="778"/>
                    </a:cubicBezTo>
                    <a:lnTo>
                      <a:pt x="8034" y="778"/>
                    </a:lnTo>
                    <a:cubicBezTo>
                      <a:pt x="8034" y="778"/>
                      <a:pt x="6224" y="191"/>
                      <a:pt x="5216" y="34"/>
                    </a:cubicBezTo>
                    <a:cubicBezTo>
                      <a:pt x="5068" y="10"/>
                      <a:pt x="4891" y="1"/>
                      <a:pt x="4700" y="1"/>
                    </a:cubicBezTo>
                    <a:close/>
                  </a:path>
                </a:pathLst>
              </a:custGeom>
              <a:solidFill>
                <a:srgbClr val="4A3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7;p28">
                <a:extLst>
                  <a:ext uri="{FF2B5EF4-FFF2-40B4-BE49-F238E27FC236}">
                    <a16:creationId xmlns:a16="http://schemas.microsoft.com/office/drawing/2014/main" id="{E3C3447C-D59C-4B6E-BA3A-97BF1D0B999C}"/>
                  </a:ext>
                </a:extLst>
              </p:cNvPr>
              <p:cNvSpPr/>
              <p:nvPr/>
            </p:nvSpPr>
            <p:spPr>
              <a:xfrm>
                <a:off x="945600" y="4357150"/>
                <a:ext cx="226425" cy="259875"/>
              </a:xfrm>
              <a:custGeom>
                <a:avLst/>
                <a:gdLst/>
                <a:ahLst/>
                <a:cxnLst/>
                <a:rect l="l" t="t" r="r" b="b"/>
                <a:pathLst>
                  <a:path w="9057" h="10395" extrusionOk="0">
                    <a:moveTo>
                      <a:pt x="9057" y="1"/>
                    </a:moveTo>
                    <a:lnTo>
                      <a:pt x="9057" y="1"/>
                    </a:lnTo>
                    <a:cubicBezTo>
                      <a:pt x="7384" y="8"/>
                      <a:pt x="5281" y="290"/>
                      <a:pt x="2922" y="1211"/>
                    </a:cubicBezTo>
                    <a:cubicBezTo>
                      <a:pt x="922" y="1992"/>
                      <a:pt x="0" y="2827"/>
                      <a:pt x="178" y="3695"/>
                    </a:cubicBezTo>
                    <a:cubicBezTo>
                      <a:pt x="187" y="3752"/>
                      <a:pt x="204" y="3809"/>
                      <a:pt x="224" y="3862"/>
                    </a:cubicBezTo>
                    <a:cubicBezTo>
                      <a:pt x="94" y="4143"/>
                      <a:pt x="87" y="4398"/>
                      <a:pt x="212" y="4626"/>
                    </a:cubicBezTo>
                    <a:cubicBezTo>
                      <a:pt x="305" y="4804"/>
                      <a:pt x="479" y="4952"/>
                      <a:pt x="710" y="5068"/>
                    </a:cubicBezTo>
                    <a:cubicBezTo>
                      <a:pt x="868" y="5414"/>
                      <a:pt x="1170" y="5689"/>
                      <a:pt x="1579" y="5840"/>
                    </a:cubicBezTo>
                    <a:cubicBezTo>
                      <a:pt x="1656" y="5870"/>
                      <a:pt x="1753" y="5900"/>
                      <a:pt x="1867" y="5933"/>
                    </a:cubicBezTo>
                    <a:cubicBezTo>
                      <a:pt x="1800" y="7573"/>
                      <a:pt x="3305" y="9339"/>
                      <a:pt x="5916" y="10274"/>
                    </a:cubicBezTo>
                    <a:cubicBezTo>
                      <a:pt x="5959" y="10308"/>
                      <a:pt x="5999" y="10345"/>
                      <a:pt x="6050" y="10385"/>
                    </a:cubicBezTo>
                    <a:cubicBezTo>
                      <a:pt x="6056" y="10388"/>
                      <a:pt x="6067" y="10391"/>
                      <a:pt x="6073" y="10394"/>
                    </a:cubicBezTo>
                    <a:cubicBezTo>
                      <a:pt x="6023" y="10354"/>
                      <a:pt x="5979" y="10314"/>
                      <a:pt x="5936" y="10277"/>
                    </a:cubicBezTo>
                    <a:cubicBezTo>
                      <a:pt x="3318" y="9346"/>
                      <a:pt x="1810" y="7576"/>
                      <a:pt x="1877" y="5933"/>
                    </a:cubicBezTo>
                    <a:cubicBezTo>
                      <a:pt x="1767" y="5900"/>
                      <a:pt x="1669" y="5870"/>
                      <a:pt x="1592" y="5840"/>
                    </a:cubicBezTo>
                    <a:cubicBezTo>
                      <a:pt x="1183" y="5689"/>
                      <a:pt x="882" y="5414"/>
                      <a:pt x="724" y="5068"/>
                    </a:cubicBezTo>
                    <a:cubicBezTo>
                      <a:pt x="493" y="4952"/>
                      <a:pt x="319" y="4804"/>
                      <a:pt x="224" y="4626"/>
                    </a:cubicBezTo>
                    <a:cubicBezTo>
                      <a:pt x="101" y="4398"/>
                      <a:pt x="107" y="4143"/>
                      <a:pt x="238" y="3862"/>
                    </a:cubicBezTo>
                    <a:cubicBezTo>
                      <a:pt x="218" y="3809"/>
                      <a:pt x="201" y="3752"/>
                      <a:pt x="192" y="3695"/>
                    </a:cubicBezTo>
                    <a:cubicBezTo>
                      <a:pt x="14" y="2827"/>
                      <a:pt x="936" y="1992"/>
                      <a:pt x="2936" y="1211"/>
                    </a:cubicBezTo>
                    <a:cubicBezTo>
                      <a:pt x="5287" y="290"/>
                      <a:pt x="7384" y="8"/>
                      <a:pt x="9057" y="1"/>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8;p28">
                <a:extLst>
                  <a:ext uri="{FF2B5EF4-FFF2-40B4-BE49-F238E27FC236}">
                    <a16:creationId xmlns:a16="http://schemas.microsoft.com/office/drawing/2014/main" id="{8F88DA33-7697-442A-92A7-CC4AA1C4DA76}"/>
                  </a:ext>
                </a:extLst>
              </p:cNvPr>
              <p:cNvSpPr/>
              <p:nvPr/>
            </p:nvSpPr>
            <p:spPr>
              <a:xfrm>
                <a:off x="990825" y="4464850"/>
                <a:ext cx="229875" cy="149250"/>
              </a:xfrm>
              <a:custGeom>
                <a:avLst/>
                <a:gdLst/>
                <a:ahLst/>
                <a:cxnLst/>
                <a:rect l="l" t="t" r="r" b="b"/>
                <a:pathLst>
                  <a:path w="9195" h="5970" extrusionOk="0">
                    <a:moveTo>
                      <a:pt x="9001" y="0"/>
                    </a:moveTo>
                    <a:cubicBezTo>
                      <a:pt x="5947" y="1492"/>
                      <a:pt x="3644" y="1880"/>
                      <a:pt x="2072" y="1883"/>
                    </a:cubicBezTo>
                    <a:cubicBezTo>
                      <a:pt x="1161" y="1883"/>
                      <a:pt x="494" y="1750"/>
                      <a:pt x="68" y="1625"/>
                    </a:cubicBezTo>
                    <a:lnTo>
                      <a:pt x="68" y="1625"/>
                    </a:lnTo>
                    <a:cubicBezTo>
                      <a:pt x="1" y="3268"/>
                      <a:pt x="1509" y="5038"/>
                      <a:pt x="4127" y="5969"/>
                    </a:cubicBezTo>
                    <a:cubicBezTo>
                      <a:pt x="3909" y="5788"/>
                      <a:pt x="3799" y="5675"/>
                      <a:pt x="3799" y="5675"/>
                    </a:cubicBezTo>
                    <a:lnTo>
                      <a:pt x="5119" y="3472"/>
                    </a:lnTo>
                    <a:cubicBezTo>
                      <a:pt x="5119" y="3472"/>
                      <a:pt x="6862" y="3492"/>
                      <a:pt x="9195" y="3616"/>
                    </a:cubicBezTo>
                    <a:cubicBezTo>
                      <a:pt x="8397" y="2470"/>
                      <a:pt x="8072" y="1207"/>
                      <a:pt x="9001" y="0"/>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9;p28">
                <a:extLst>
                  <a:ext uri="{FF2B5EF4-FFF2-40B4-BE49-F238E27FC236}">
                    <a16:creationId xmlns:a16="http://schemas.microsoft.com/office/drawing/2014/main" id="{F48BC369-77DB-4A66-A4D7-07FC3D8CD02B}"/>
                  </a:ext>
                </a:extLst>
              </p:cNvPr>
              <p:cNvSpPr/>
              <p:nvPr/>
            </p:nvSpPr>
            <p:spPr>
              <a:xfrm>
                <a:off x="1085775" y="4551650"/>
                <a:ext cx="201050" cy="74600"/>
              </a:xfrm>
              <a:custGeom>
                <a:avLst/>
                <a:gdLst/>
                <a:ahLst/>
                <a:cxnLst/>
                <a:rect l="l" t="t" r="r" b="b"/>
                <a:pathLst>
                  <a:path w="8042" h="2984" extrusionOk="0">
                    <a:moveTo>
                      <a:pt x="1321" y="0"/>
                    </a:moveTo>
                    <a:lnTo>
                      <a:pt x="1" y="2203"/>
                    </a:lnTo>
                    <a:cubicBezTo>
                      <a:pt x="1" y="2203"/>
                      <a:pt x="111" y="2316"/>
                      <a:pt x="329" y="2497"/>
                    </a:cubicBezTo>
                    <a:cubicBezTo>
                      <a:pt x="372" y="2534"/>
                      <a:pt x="416" y="2574"/>
                      <a:pt x="466" y="2614"/>
                    </a:cubicBezTo>
                    <a:cubicBezTo>
                      <a:pt x="701" y="2712"/>
                      <a:pt x="955" y="2758"/>
                      <a:pt x="1201" y="2809"/>
                    </a:cubicBezTo>
                    <a:cubicBezTo>
                      <a:pt x="1539" y="2873"/>
                      <a:pt x="1885" y="2907"/>
                      <a:pt x="2230" y="2936"/>
                    </a:cubicBezTo>
                    <a:cubicBezTo>
                      <a:pt x="2722" y="2970"/>
                      <a:pt x="3218" y="2984"/>
                      <a:pt x="3711" y="2984"/>
                    </a:cubicBezTo>
                    <a:cubicBezTo>
                      <a:pt x="3908" y="2984"/>
                      <a:pt x="4106" y="2980"/>
                      <a:pt x="4304" y="2976"/>
                    </a:cubicBezTo>
                    <a:cubicBezTo>
                      <a:pt x="4994" y="2970"/>
                      <a:pt x="5689" y="2923"/>
                      <a:pt x="6379" y="2883"/>
                    </a:cubicBezTo>
                    <a:cubicBezTo>
                      <a:pt x="6932" y="2829"/>
                      <a:pt x="7488" y="2795"/>
                      <a:pt x="8041" y="2735"/>
                    </a:cubicBezTo>
                    <a:cubicBezTo>
                      <a:pt x="7143" y="2042"/>
                      <a:pt x="6091" y="1140"/>
                      <a:pt x="5397" y="144"/>
                    </a:cubicBezTo>
                    <a:cubicBezTo>
                      <a:pt x="3064" y="20"/>
                      <a:pt x="1321" y="0"/>
                      <a:pt x="1321" y="0"/>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0;p28">
                <a:extLst>
                  <a:ext uri="{FF2B5EF4-FFF2-40B4-BE49-F238E27FC236}">
                    <a16:creationId xmlns:a16="http://schemas.microsoft.com/office/drawing/2014/main" id="{B9DFCF6D-1250-4F96-A535-AA41AC3AD2AF}"/>
                  </a:ext>
                </a:extLst>
              </p:cNvPr>
              <p:cNvSpPr/>
              <p:nvPr/>
            </p:nvSpPr>
            <p:spPr>
              <a:xfrm>
                <a:off x="1167300" y="4362450"/>
                <a:ext cx="63950" cy="5125"/>
              </a:xfrm>
              <a:custGeom>
                <a:avLst/>
                <a:gdLst/>
                <a:ahLst/>
                <a:cxnLst/>
                <a:rect l="l" t="t" r="r" b="b"/>
                <a:pathLst>
                  <a:path w="2558" h="205" extrusionOk="0">
                    <a:moveTo>
                      <a:pt x="252" y="0"/>
                    </a:moveTo>
                    <a:cubicBezTo>
                      <a:pt x="168" y="0"/>
                      <a:pt x="84" y="0"/>
                      <a:pt x="1" y="3"/>
                    </a:cubicBezTo>
                    <a:cubicBezTo>
                      <a:pt x="87" y="0"/>
                      <a:pt x="170" y="0"/>
                      <a:pt x="256" y="0"/>
                    </a:cubicBezTo>
                    <a:lnTo>
                      <a:pt x="256" y="0"/>
                    </a:lnTo>
                    <a:cubicBezTo>
                      <a:pt x="1159" y="0"/>
                      <a:pt x="1932" y="84"/>
                      <a:pt x="2545" y="184"/>
                    </a:cubicBezTo>
                    <a:cubicBezTo>
                      <a:pt x="2461" y="191"/>
                      <a:pt x="2380" y="198"/>
                      <a:pt x="2296" y="205"/>
                    </a:cubicBezTo>
                    <a:lnTo>
                      <a:pt x="2304" y="205"/>
                    </a:lnTo>
                    <a:cubicBezTo>
                      <a:pt x="2391" y="198"/>
                      <a:pt x="2474" y="191"/>
                      <a:pt x="2558" y="184"/>
                    </a:cubicBezTo>
                    <a:cubicBezTo>
                      <a:pt x="1945" y="81"/>
                      <a:pt x="1170" y="0"/>
                      <a:pt x="269" y="0"/>
                    </a:cubicBezTo>
                    <a:cubicBezTo>
                      <a:pt x="264" y="0"/>
                      <a:pt x="260" y="0"/>
                      <a:pt x="256" y="0"/>
                    </a:cubicBezTo>
                    <a:lnTo>
                      <a:pt x="256" y="0"/>
                    </a:lnTo>
                    <a:cubicBezTo>
                      <a:pt x="255" y="0"/>
                      <a:pt x="254" y="0"/>
                      <a:pt x="252" y="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p28">
                <a:extLst>
                  <a:ext uri="{FF2B5EF4-FFF2-40B4-BE49-F238E27FC236}">
                    <a16:creationId xmlns:a16="http://schemas.microsoft.com/office/drawing/2014/main" id="{7F82B04B-00EE-4020-94CB-0F6A8D757A55}"/>
                  </a:ext>
                </a:extLst>
              </p:cNvPr>
              <p:cNvSpPr/>
              <p:nvPr/>
            </p:nvSpPr>
            <p:spPr>
              <a:xfrm>
                <a:off x="1224875" y="4367050"/>
                <a:ext cx="6375" cy="525"/>
              </a:xfrm>
              <a:custGeom>
                <a:avLst/>
                <a:gdLst/>
                <a:ahLst/>
                <a:cxnLst/>
                <a:rect l="l" t="t" r="r" b="b"/>
                <a:pathLst>
                  <a:path w="255" h="21" extrusionOk="0">
                    <a:moveTo>
                      <a:pt x="255" y="0"/>
                    </a:moveTo>
                    <a:cubicBezTo>
                      <a:pt x="171" y="7"/>
                      <a:pt x="88" y="14"/>
                      <a:pt x="1" y="21"/>
                    </a:cubicBezTo>
                    <a:lnTo>
                      <a:pt x="1" y="21"/>
                    </a:lnTo>
                    <a:cubicBezTo>
                      <a:pt x="88" y="14"/>
                      <a:pt x="171" y="7"/>
                      <a:pt x="255" y="0"/>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2;p28">
                <a:extLst>
                  <a:ext uri="{FF2B5EF4-FFF2-40B4-BE49-F238E27FC236}">
                    <a16:creationId xmlns:a16="http://schemas.microsoft.com/office/drawing/2014/main" id="{603EA991-4AFD-4314-A56C-89C905F488A7}"/>
                  </a:ext>
                </a:extLst>
              </p:cNvPr>
              <p:cNvSpPr/>
              <p:nvPr/>
            </p:nvSpPr>
            <p:spPr>
              <a:xfrm>
                <a:off x="1224875" y="4367050"/>
                <a:ext cx="61600" cy="15700"/>
              </a:xfrm>
              <a:custGeom>
                <a:avLst/>
                <a:gdLst/>
                <a:ahLst/>
                <a:cxnLst/>
                <a:rect l="l" t="t" r="r" b="b"/>
                <a:pathLst>
                  <a:path w="2464" h="628" extrusionOk="0">
                    <a:moveTo>
                      <a:pt x="255" y="0"/>
                    </a:moveTo>
                    <a:cubicBezTo>
                      <a:pt x="171" y="7"/>
                      <a:pt x="88" y="14"/>
                      <a:pt x="1" y="21"/>
                    </a:cubicBezTo>
                    <a:cubicBezTo>
                      <a:pt x="470" y="47"/>
                      <a:pt x="878" y="115"/>
                      <a:pt x="1211" y="228"/>
                    </a:cubicBezTo>
                    <a:cubicBezTo>
                      <a:pt x="1653" y="325"/>
                      <a:pt x="2038" y="457"/>
                      <a:pt x="2296" y="627"/>
                    </a:cubicBezTo>
                    <a:lnTo>
                      <a:pt x="2464" y="587"/>
                    </a:lnTo>
                    <a:cubicBezTo>
                      <a:pt x="2320" y="463"/>
                      <a:pt x="2132" y="356"/>
                      <a:pt x="1911" y="265"/>
                    </a:cubicBezTo>
                    <a:lnTo>
                      <a:pt x="1857" y="396"/>
                    </a:lnTo>
                    <a:cubicBezTo>
                      <a:pt x="1840" y="389"/>
                      <a:pt x="1264" y="168"/>
                      <a:pt x="255" y="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3;p28">
                <a:extLst>
                  <a:ext uri="{FF2B5EF4-FFF2-40B4-BE49-F238E27FC236}">
                    <a16:creationId xmlns:a16="http://schemas.microsoft.com/office/drawing/2014/main" id="{F6BD0F56-B8C0-4C8B-A48D-595401A10D60}"/>
                  </a:ext>
                </a:extLst>
              </p:cNvPr>
              <p:cNvSpPr/>
              <p:nvPr/>
            </p:nvSpPr>
            <p:spPr>
              <a:xfrm>
                <a:off x="955300" y="4366800"/>
                <a:ext cx="246300" cy="116925"/>
              </a:xfrm>
              <a:custGeom>
                <a:avLst/>
                <a:gdLst/>
                <a:ahLst/>
                <a:cxnLst/>
                <a:rect l="l" t="t" r="r" b="b"/>
                <a:pathLst>
                  <a:path w="9852" h="4677" extrusionOk="0">
                    <a:moveTo>
                      <a:pt x="9832" y="7"/>
                    </a:moveTo>
                    <a:lnTo>
                      <a:pt x="9832" y="7"/>
                    </a:lnTo>
                    <a:cubicBezTo>
                      <a:pt x="9839" y="7"/>
                      <a:pt x="9845" y="7"/>
                      <a:pt x="9851" y="7"/>
                    </a:cubicBezTo>
                    <a:cubicBezTo>
                      <a:pt x="9845" y="7"/>
                      <a:pt x="9839" y="7"/>
                      <a:pt x="9832" y="7"/>
                    </a:cubicBezTo>
                    <a:close/>
                    <a:moveTo>
                      <a:pt x="9540" y="1"/>
                    </a:moveTo>
                    <a:cubicBezTo>
                      <a:pt x="9020" y="1"/>
                      <a:pt x="8555" y="34"/>
                      <a:pt x="8219" y="88"/>
                    </a:cubicBezTo>
                    <a:cubicBezTo>
                      <a:pt x="7881" y="145"/>
                      <a:pt x="7482" y="178"/>
                      <a:pt x="7059" y="212"/>
                    </a:cubicBezTo>
                    <a:cubicBezTo>
                      <a:pt x="5347" y="349"/>
                      <a:pt x="3004" y="537"/>
                      <a:pt x="655" y="2524"/>
                    </a:cubicBezTo>
                    <a:cubicBezTo>
                      <a:pt x="373" y="2762"/>
                      <a:pt x="155" y="2990"/>
                      <a:pt x="1" y="3202"/>
                    </a:cubicBezTo>
                    <a:cubicBezTo>
                      <a:pt x="1" y="3208"/>
                      <a:pt x="5" y="3211"/>
                      <a:pt x="5" y="3218"/>
                    </a:cubicBezTo>
                    <a:cubicBezTo>
                      <a:pt x="155" y="3000"/>
                      <a:pt x="376" y="2769"/>
                      <a:pt x="668" y="2524"/>
                    </a:cubicBezTo>
                    <a:cubicBezTo>
                      <a:pt x="3017" y="537"/>
                      <a:pt x="5360" y="349"/>
                      <a:pt x="7073" y="212"/>
                    </a:cubicBezTo>
                    <a:cubicBezTo>
                      <a:pt x="7495" y="178"/>
                      <a:pt x="7894" y="145"/>
                      <a:pt x="8233" y="88"/>
                    </a:cubicBezTo>
                    <a:cubicBezTo>
                      <a:pt x="8568" y="34"/>
                      <a:pt x="9041" y="4"/>
                      <a:pt x="9560" y="4"/>
                    </a:cubicBezTo>
                    <a:cubicBezTo>
                      <a:pt x="9651" y="4"/>
                      <a:pt x="9741" y="4"/>
                      <a:pt x="9832" y="7"/>
                    </a:cubicBezTo>
                    <a:lnTo>
                      <a:pt x="9832" y="7"/>
                    </a:lnTo>
                    <a:cubicBezTo>
                      <a:pt x="9735" y="4"/>
                      <a:pt x="9638" y="1"/>
                      <a:pt x="9540" y="1"/>
                    </a:cubicBezTo>
                    <a:close/>
                    <a:moveTo>
                      <a:pt x="5605" y="852"/>
                    </a:moveTo>
                    <a:cubicBezTo>
                      <a:pt x="5602" y="852"/>
                      <a:pt x="5595" y="855"/>
                      <a:pt x="5591" y="855"/>
                    </a:cubicBezTo>
                    <a:cubicBezTo>
                      <a:pt x="3507" y="1643"/>
                      <a:pt x="2250" y="3144"/>
                      <a:pt x="1674" y="4673"/>
                    </a:cubicBezTo>
                    <a:cubicBezTo>
                      <a:pt x="1674" y="4673"/>
                      <a:pt x="1677" y="4676"/>
                      <a:pt x="1680" y="4676"/>
                    </a:cubicBezTo>
                    <a:cubicBezTo>
                      <a:pt x="2260" y="3148"/>
                      <a:pt x="3517" y="1639"/>
                      <a:pt x="5605" y="852"/>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4;p28">
                <a:extLst>
                  <a:ext uri="{FF2B5EF4-FFF2-40B4-BE49-F238E27FC236}">
                    <a16:creationId xmlns:a16="http://schemas.microsoft.com/office/drawing/2014/main" id="{EEF59F99-DA36-4A80-8394-01BD481788DB}"/>
                  </a:ext>
                </a:extLst>
              </p:cNvPr>
              <p:cNvSpPr/>
              <p:nvPr/>
            </p:nvSpPr>
            <p:spPr>
              <a:xfrm>
                <a:off x="997300" y="4372425"/>
                <a:ext cx="274100" cy="116650"/>
              </a:xfrm>
              <a:custGeom>
                <a:avLst/>
                <a:gdLst/>
                <a:ahLst/>
                <a:cxnLst/>
                <a:rect l="l" t="t" r="r" b="b"/>
                <a:pathLst>
                  <a:path w="10964" h="4666" extrusionOk="0">
                    <a:moveTo>
                      <a:pt x="8202" y="0"/>
                    </a:moveTo>
                    <a:cubicBezTo>
                      <a:pt x="7039" y="33"/>
                      <a:pt x="5580" y="245"/>
                      <a:pt x="3925" y="627"/>
                    </a:cubicBezTo>
                    <a:cubicBezTo>
                      <a:pt x="1837" y="1414"/>
                      <a:pt x="580" y="2923"/>
                      <a:pt x="0" y="4451"/>
                    </a:cubicBezTo>
                    <a:cubicBezTo>
                      <a:pt x="184" y="4528"/>
                      <a:pt x="372" y="4595"/>
                      <a:pt x="563" y="4652"/>
                    </a:cubicBezTo>
                    <a:cubicBezTo>
                      <a:pt x="718" y="4663"/>
                      <a:pt x="871" y="4666"/>
                      <a:pt x="1029" y="4666"/>
                    </a:cubicBezTo>
                    <a:cubicBezTo>
                      <a:pt x="1787" y="4666"/>
                      <a:pt x="2557" y="4575"/>
                      <a:pt x="3121" y="4408"/>
                    </a:cubicBezTo>
                    <a:lnTo>
                      <a:pt x="3298" y="4357"/>
                    </a:lnTo>
                    <a:cubicBezTo>
                      <a:pt x="4237" y="4083"/>
                      <a:pt x="6217" y="3499"/>
                      <a:pt x="7941" y="2839"/>
                    </a:cubicBezTo>
                    <a:cubicBezTo>
                      <a:pt x="7736" y="2812"/>
                      <a:pt x="7528" y="2788"/>
                      <a:pt x="7324" y="2765"/>
                    </a:cubicBezTo>
                    <a:lnTo>
                      <a:pt x="7324" y="2765"/>
                    </a:lnTo>
                    <a:cubicBezTo>
                      <a:pt x="7558" y="2775"/>
                      <a:pt x="7789" y="2788"/>
                      <a:pt x="8024" y="2805"/>
                    </a:cubicBezTo>
                    <a:cubicBezTo>
                      <a:pt x="9449" y="2256"/>
                      <a:pt x="10676" y="1649"/>
                      <a:pt x="10964" y="1123"/>
                    </a:cubicBezTo>
                    <a:cubicBezTo>
                      <a:pt x="10950" y="1113"/>
                      <a:pt x="10937" y="1106"/>
                      <a:pt x="10923" y="1096"/>
                    </a:cubicBezTo>
                    <a:lnTo>
                      <a:pt x="10719" y="1139"/>
                    </a:lnTo>
                    <a:lnTo>
                      <a:pt x="10203" y="704"/>
                    </a:lnTo>
                    <a:lnTo>
                      <a:pt x="10246" y="694"/>
                    </a:lnTo>
                    <a:cubicBezTo>
                      <a:pt x="9811" y="446"/>
                      <a:pt x="9398" y="228"/>
                      <a:pt x="9023" y="47"/>
                    </a:cubicBezTo>
                    <a:cubicBezTo>
                      <a:pt x="8748" y="20"/>
                      <a:pt x="8470" y="7"/>
                      <a:pt x="8202" y="0"/>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5;p28">
                <a:extLst>
                  <a:ext uri="{FF2B5EF4-FFF2-40B4-BE49-F238E27FC236}">
                    <a16:creationId xmlns:a16="http://schemas.microsoft.com/office/drawing/2014/main" id="{DA7CA864-602E-4E08-9BBE-7836598F995F}"/>
                  </a:ext>
                </a:extLst>
              </p:cNvPr>
              <p:cNvSpPr/>
              <p:nvPr/>
            </p:nvSpPr>
            <p:spPr>
              <a:xfrm>
                <a:off x="1222875" y="4373575"/>
                <a:ext cx="49025" cy="26950"/>
              </a:xfrm>
              <a:custGeom>
                <a:avLst/>
                <a:gdLst/>
                <a:ahLst/>
                <a:cxnLst/>
                <a:rect l="l" t="t" r="r" b="b"/>
                <a:pathLst>
                  <a:path w="1961" h="1078" extrusionOk="0">
                    <a:moveTo>
                      <a:pt x="0" y="1"/>
                    </a:moveTo>
                    <a:lnTo>
                      <a:pt x="0" y="1"/>
                    </a:lnTo>
                    <a:cubicBezTo>
                      <a:pt x="375" y="182"/>
                      <a:pt x="788" y="400"/>
                      <a:pt x="1223" y="648"/>
                    </a:cubicBezTo>
                    <a:lnTo>
                      <a:pt x="1813" y="504"/>
                    </a:lnTo>
                    <a:cubicBezTo>
                      <a:pt x="1693" y="380"/>
                      <a:pt x="1521" y="276"/>
                      <a:pt x="1303" y="192"/>
                    </a:cubicBezTo>
                    <a:cubicBezTo>
                      <a:pt x="912" y="105"/>
                      <a:pt x="459" y="41"/>
                      <a:pt x="0" y="1"/>
                    </a:cubicBezTo>
                    <a:close/>
                    <a:moveTo>
                      <a:pt x="1961" y="1040"/>
                    </a:moveTo>
                    <a:lnTo>
                      <a:pt x="1900" y="1050"/>
                    </a:lnTo>
                    <a:cubicBezTo>
                      <a:pt x="1914" y="1060"/>
                      <a:pt x="1927" y="1067"/>
                      <a:pt x="1941" y="1077"/>
                    </a:cubicBezTo>
                    <a:cubicBezTo>
                      <a:pt x="1944" y="1077"/>
                      <a:pt x="1944" y="1073"/>
                      <a:pt x="1944" y="1073"/>
                    </a:cubicBezTo>
                    <a:cubicBezTo>
                      <a:pt x="1951" y="1060"/>
                      <a:pt x="1954" y="1050"/>
                      <a:pt x="1961" y="104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6;p28">
                <a:extLst>
                  <a:ext uri="{FF2B5EF4-FFF2-40B4-BE49-F238E27FC236}">
                    <a16:creationId xmlns:a16="http://schemas.microsoft.com/office/drawing/2014/main" id="{545BCEBA-02B0-42FE-8485-84E03B3CD27E}"/>
                  </a:ext>
                </a:extLst>
              </p:cNvPr>
              <p:cNvSpPr/>
              <p:nvPr/>
            </p:nvSpPr>
            <p:spPr>
              <a:xfrm>
                <a:off x="996875" y="4379450"/>
                <a:ext cx="113400" cy="38325"/>
              </a:xfrm>
              <a:custGeom>
                <a:avLst/>
                <a:gdLst/>
                <a:ahLst/>
                <a:cxnLst/>
                <a:rect l="l" t="t" r="r" b="b"/>
                <a:pathLst>
                  <a:path w="4536" h="1533" extrusionOk="0">
                    <a:moveTo>
                      <a:pt x="4508" y="1"/>
                    </a:moveTo>
                    <a:cubicBezTo>
                      <a:pt x="3845" y="142"/>
                      <a:pt x="3175" y="302"/>
                      <a:pt x="2508" y="483"/>
                    </a:cubicBezTo>
                    <a:cubicBezTo>
                      <a:pt x="1532" y="748"/>
                      <a:pt x="791" y="1059"/>
                      <a:pt x="235" y="1381"/>
                    </a:cubicBezTo>
                    <a:cubicBezTo>
                      <a:pt x="158" y="1432"/>
                      <a:pt x="78" y="1482"/>
                      <a:pt x="0" y="1532"/>
                    </a:cubicBezTo>
                    <a:cubicBezTo>
                      <a:pt x="580" y="1157"/>
                      <a:pt x="1391" y="788"/>
                      <a:pt x="2521" y="483"/>
                    </a:cubicBezTo>
                    <a:cubicBezTo>
                      <a:pt x="3191" y="302"/>
                      <a:pt x="3868" y="138"/>
                      <a:pt x="4536" y="1"/>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7;p28">
                <a:extLst>
                  <a:ext uri="{FF2B5EF4-FFF2-40B4-BE49-F238E27FC236}">
                    <a16:creationId xmlns:a16="http://schemas.microsoft.com/office/drawing/2014/main" id="{9E9894DB-89ED-4FA8-AF90-FB32791C4416}"/>
                  </a:ext>
                </a:extLst>
              </p:cNvPr>
              <p:cNvSpPr/>
              <p:nvPr/>
            </p:nvSpPr>
            <p:spPr>
              <a:xfrm>
                <a:off x="1273225" y="4383800"/>
                <a:ext cx="72075" cy="23150"/>
              </a:xfrm>
              <a:custGeom>
                <a:avLst/>
                <a:gdLst/>
                <a:ahLst/>
                <a:cxnLst/>
                <a:rect l="l" t="t" r="r" b="b"/>
                <a:pathLst>
                  <a:path w="2883" h="926" extrusionOk="0">
                    <a:moveTo>
                      <a:pt x="1" y="1"/>
                    </a:moveTo>
                    <a:lnTo>
                      <a:pt x="1" y="1"/>
                    </a:lnTo>
                    <a:cubicBezTo>
                      <a:pt x="10" y="14"/>
                      <a:pt x="21" y="28"/>
                      <a:pt x="30" y="38"/>
                    </a:cubicBezTo>
                    <a:lnTo>
                      <a:pt x="64" y="31"/>
                    </a:lnTo>
                    <a:cubicBezTo>
                      <a:pt x="44" y="21"/>
                      <a:pt x="24" y="11"/>
                      <a:pt x="1" y="1"/>
                    </a:cubicBezTo>
                    <a:close/>
                    <a:moveTo>
                      <a:pt x="2883" y="38"/>
                    </a:moveTo>
                    <a:lnTo>
                      <a:pt x="1066" y="403"/>
                    </a:lnTo>
                    <a:cubicBezTo>
                      <a:pt x="1096" y="574"/>
                      <a:pt x="1076" y="752"/>
                      <a:pt x="1006" y="926"/>
                    </a:cubicBezTo>
                    <a:cubicBezTo>
                      <a:pt x="1629" y="618"/>
                      <a:pt x="2266" y="330"/>
                      <a:pt x="2883" y="38"/>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8;p28">
                <a:extLst>
                  <a:ext uri="{FF2B5EF4-FFF2-40B4-BE49-F238E27FC236}">
                    <a16:creationId xmlns:a16="http://schemas.microsoft.com/office/drawing/2014/main" id="{81247857-00CF-4444-9455-EBB7EFD762B9}"/>
                  </a:ext>
                </a:extLst>
              </p:cNvPr>
              <p:cNvSpPr/>
              <p:nvPr/>
            </p:nvSpPr>
            <p:spPr>
              <a:xfrm>
                <a:off x="1227125" y="4409350"/>
                <a:ext cx="61700" cy="36425"/>
              </a:xfrm>
              <a:custGeom>
                <a:avLst/>
                <a:gdLst/>
                <a:ahLst/>
                <a:cxnLst/>
                <a:rect l="l" t="t" r="r" b="b"/>
                <a:pathLst>
                  <a:path w="2468" h="1457" extrusionOk="0">
                    <a:moveTo>
                      <a:pt x="2320" y="1"/>
                    </a:moveTo>
                    <a:cubicBezTo>
                      <a:pt x="2260" y="69"/>
                      <a:pt x="2183" y="135"/>
                      <a:pt x="2099" y="202"/>
                    </a:cubicBezTo>
                    <a:cubicBezTo>
                      <a:pt x="1596" y="601"/>
                      <a:pt x="856" y="1023"/>
                      <a:pt x="1" y="1426"/>
                    </a:cubicBezTo>
                    <a:cubicBezTo>
                      <a:pt x="108" y="1436"/>
                      <a:pt x="212" y="1446"/>
                      <a:pt x="319" y="1456"/>
                    </a:cubicBezTo>
                    <a:cubicBezTo>
                      <a:pt x="969" y="933"/>
                      <a:pt x="1704" y="497"/>
                      <a:pt x="2468" y="98"/>
                    </a:cubicBezTo>
                    <a:cubicBezTo>
                      <a:pt x="2420" y="64"/>
                      <a:pt x="2371" y="35"/>
                      <a:pt x="2320" y="1"/>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79;p28">
                <a:extLst>
                  <a:ext uri="{FF2B5EF4-FFF2-40B4-BE49-F238E27FC236}">
                    <a16:creationId xmlns:a16="http://schemas.microsoft.com/office/drawing/2014/main" id="{AAD8890B-8A11-4805-BE3F-C7C8495A1DD2}"/>
                  </a:ext>
                </a:extLst>
              </p:cNvPr>
              <p:cNvSpPr/>
              <p:nvPr/>
            </p:nvSpPr>
            <p:spPr>
              <a:xfrm>
                <a:off x="1285100" y="4394950"/>
                <a:ext cx="10350" cy="16875"/>
              </a:xfrm>
              <a:custGeom>
                <a:avLst/>
                <a:gdLst/>
                <a:ahLst/>
                <a:cxnLst/>
                <a:rect l="l" t="t" r="r" b="b"/>
                <a:pathLst>
                  <a:path w="414" h="675" extrusionOk="0">
                    <a:moveTo>
                      <a:pt x="380" y="1"/>
                    </a:moveTo>
                    <a:lnTo>
                      <a:pt x="253" y="24"/>
                    </a:lnTo>
                    <a:cubicBezTo>
                      <a:pt x="266" y="202"/>
                      <a:pt x="182" y="386"/>
                      <a:pt x="1" y="577"/>
                    </a:cubicBezTo>
                    <a:cubicBezTo>
                      <a:pt x="52" y="611"/>
                      <a:pt x="101" y="640"/>
                      <a:pt x="149" y="674"/>
                    </a:cubicBezTo>
                    <a:cubicBezTo>
                      <a:pt x="169" y="668"/>
                      <a:pt x="186" y="657"/>
                      <a:pt x="202" y="648"/>
                    </a:cubicBezTo>
                    <a:cubicBezTo>
                      <a:pt x="353" y="427"/>
                      <a:pt x="414" y="205"/>
                      <a:pt x="380" y="1"/>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0;p28">
                <a:extLst>
                  <a:ext uri="{FF2B5EF4-FFF2-40B4-BE49-F238E27FC236}">
                    <a16:creationId xmlns:a16="http://schemas.microsoft.com/office/drawing/2014/main" id="{1062F630-3E24-4FB7-AD68-5CFF86775635}"/>
                  </a:ext>
                </a:extLst>
              </p:cNvPr>
              <p:cNvSpPr/>
              <p:nvPr/>
            </p:nvSpPr>
            <p:spPr>
              <a:xfrm>
                <a:off x="1210125" y="4403325"/>
                <a:ext cx="70475" cy="40675"/>
              </a:xfrm>
              <a:custGeom>
                <a:avLst/>
                <a:gdLst/>
                <a:ahLst/>
                <a:cxnLst/>
                <a:rect l="l" t="t" r="r" b="b"/>
                <a:pathLst>
                  <a:path w="2819" h="1627" extrusionOk="0">
                    <a:moveTo>
                      <a:pt x="2635" y="1"/>
                    </a:moveTo>
                    <a:cubicBezTo>
                      <a:pt x="2336" y="520"/>
                      <a:pt x="1278" y="1083"/>
                      <a:pt x="0" y="1606"/>
                    </a:cubicBezTo>
                    <a:cubicBezTo>
                      <a:pt x="81" y="1613"/>
                      <a:pt x="161" y="1620"/>
                      <a:pt x="245" y="1626"/>
                    </a:cubicBezTo>
                    <a:cubicBezTo>
                      <a:pt x="1230" y="1181"/>
                      <a:pt x="2095" y="715"/>
                      <a:pt x="2645" y="276"/>
                    </a:cubicBezTo>
                    <a:cubicBezTo>
                      <a:pt x="2712" y="222"/>
                      <a:pt x="2769" y="172"/>
                      <a:pt x="2819" y="121"/>
                    </a:cubicBezTo>
                    <a:cubicBezTo>
                      <a:pt x="2759" y="81"/>
                      <a:pt x="2695" y="41"/>
                      <a:pt x="2635" y="1"/>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1;p28">
                <a:extLst>
                  <a:ext uri="{FF2B5EF4-FFF2-40B4-BE49-F238E27FC236}">
                    <a16:creationId xmlns:a16="http://schemas.microsoft.com/office/drawing/2014/main" id="{16128C6C-3683-47D2-BE01-F24E7AF4048F}"/>
                  </a:ext>
                </a:extLst>
              </p:cNvPr>
              <p:cNvSpPr/>
              <p:nvPr/>
            </p:nvSpPr>
            <p:spPr>
              <a:xfrm>
                <a:off x="1275975" y="4396625"/>
                <a:ext cx="10075" cy="9750"/>
              </a:xfrm>
              <a:custGeom>
                <a:avLst/>
                <a:gdLst/>
                <a:ahLst/>
                <a:cxnLst/>
                <a:rect l="l" t="t" r="r" b="b"/>
                <a:pathLst>
                  <a:path w="403" h="390" extrusionOk="0">
                    <a:moveTo>
                      <a:pt x="403" y="1"/>
                    </a:moveTo>
                    <a:lnTo>
                      <a:pt x="78" y="68"/>
                    </a:lnTo>
                    <a:cubicBezTo>
                      <a:pt x="64" y="128"/>
                      <a:pt x="41" y="191"/>
                      <a:pt x="8" y="252"/>
                    </a:cubicBezTo>
                    <a:cubicBezTo>
                      <a:pt x="4" y="259"/>
                      <a:pt x="1" y="262"/>
                      <a:pt x="1" y="269"/>
                    </a:cubicBezTo>
                    <a:cubicBezTo>
                      <a:pt x="61" y="309"/>
                      <a:pt x="125" y="349"/>
                      <a:pt x="185" y="389"/>
                    </a:cubicBezTo>
                    <a:cubicBezTo>
                      <a:pt x="326" y="249"/>
                      <a:pt x="400" y="118"/>
                      <a:pt x="403" y="1"/>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2;p28">
                <a:extLst>
                  <a:ext uri="{FF2B5EF4-FFF2-40B4-BE49-F238E27FC236}">
                    <a16:creationId xmlns:a16="http://schemas.microsoft.com/office/drawing/2014/main" id="{F2973806-6D85-43D3-B1AD-935AB874DBF5}"/>
                  </a:ext>
                </a:extLst>
              </p:cNvPr>
              <p:cNvSpPr/>
              <p:nvPr/>
            </p:nvSpPr>
            <p:spPr>
              <a:xfrm>
                <a:off x="961425" y="4422925"/>
                <a:ext cx="28100" cy="37500"/>
              </a:xfrm>
              <a:custGeom>
                <a:avLst/>
                <a:gdLst/>
                <a:ahLst/>
                <a:cxnLst/>
                <a:rect l="l" t="t" r="r" b="b"/>
                <a:pathLst>
                  <a:path w="1124" h="1500" extrusionOk="0">
                    <a:moveTo>
                      <a:pt x="1123" y="1"/>
                    </a:moveTo>
                    <a:cubicBezTo>
                      <a:pt x="1053" y="52"/>
                      <a:pt x="986" y="101"/>
                      <a:pt x="916" y="159"/>
                    </a:cubicBezTo>
                    <a:cubicBezTo>
                      <a:pt x="315" y="665"/>
                      <a:pt x="88" y="1154"/>
                      <a:pt x="1" y="1486"/>
                    </a:cubicBezTo>
                    <a:cubicBezTo>
                      <a:pt x="4" y="1492"/>
                      <a:pt x="7" y="1496"/>
                      <a:pt x="11" y="1500"/>
                    </a:cubicBezTo>
                    <a:cubicBezTo>
                      <a:pt x="101" y="1130"/>
                      <a:pt x="369" y="567"/>
                      <a:pt x="1123" y="1"/>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3;p28">
                <a:extLst>
                  <a:ext uri="{FF2B5EF4-FFF2-40B4-BE49-F238E27FC236}">
                    <a16:creationId xmlns:a16="http://schemas.microsoft.com/office/drawing/2014/main" id="{7E699C3E-59F1-439C-A111-4083DE2AFB4F}"/>
                  </a:ext>
                </a:extLst>
              </p:cNvPr>
              <p:cNvSpPr/>
              <p:nvPr/>
            </p:nvSpPr>
            <p:spPr>
              <a:xfrm>
                <a:off x="1033225" y="4444825"/>
                <a:ext cx="179525" cy="50375"/>
              </a:xfrm>
              <a:custGeom>
                <a:avLst/>
                <a:gdLst/>
                <a:ahLst/>
                <a:cxnLst/>
                <a:rect l="l" t="t" r="r" b="b"/>
                <a:pathLst>
                  <a:path w="7181" h="2015" extrusionOk="0">
                    <a:moveTo>
                      <a:pt x="6946" y="0"/>
                    </a:moveTo>
                    <a:cubicBezTo>
                      <a:pt x="5176" y="710"/>
                      <a:pt x="3028" y="1340"/>
                      <a:pt x="1922" y="1666"/>
                    </a:cubicBezTo>
                    <a:lnTo>
                      <a:pt x="1744" y="1719"/>
                    </a:lnTo>
                    <a:cubicBezTo>
                      <a:pt x="1301" y="1850"/>
                      <a:pt x="672" y="1937"/>
                      <a:pt x="1" y="1964"/>
                    </a:cubicBezTo>
                    <a:cubicBezTo>
                      <a:pt x="209" y="1997"/>
                      <a:pt x="400" y="2014"/>
                      <a:pt x="568" y="2014"/>
                    </a:cubicBezTo>
                    <a:lnTo>
                      <a:pt x="644" y="2014"/>
                    </a:lnTo>
                    <a:cubicBezTo>
                      <a:pt x="1818" y="1977"/>
                      <a:pt x="4824" y="1076"/>
                      <a:pt x="7180" y="30"/>
                    </a:cubicBezTo>
                    <a:cubicBezTo>
                      <a:pt x="7104" y="20"/>
                      <a:pt x="7026" y="10"/>
                      <a:pt x="6946" y="0"/>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4;p28">
                <a:extLst>
                  <a:ext uri="{FF2B5EF4-FFF2-40B4-BE49-F238E27FC236}">
                    <a16:creationId xmlns:a16="http://schemas.microsoft.com/office/drawing/2014/main" id="{FF2EB514-24C6-4353-8685-FC5F2B5A3490}"/>
                  </a:ext>
                </a:extLst>
              </p:cNvPr>
              <p:cNvSpPr/>
              <p:nvPr/>
            </p:nvSpPr>
            <p:spPr>
              <a:xfrm>
                <a:off x="992850" y="4492325"/>
                <a:ext cx="1600" cy="7750"/>
              </a:xfrm>
              <a:custGeom>
                <a:avLst/>
                <a:gdLst/>
                <a:ahLst/>
                <a:cxnLst/>
                <a:rect l="l" t="t" r="r" b="b"/>
                <a:pathLst>
                  <a:path w="64" h="310" extrusionOk="0">
                    <a:moveTo>
                      <a:pt x="61" y="0"/>
                    </a:moveTo>
                    <a:cubicBezTo>
                      <a:pt x="34" y="101"/>
                      <a:pt x="14" y="204"/>
                      <a:pt x="0" y="309"/>
                    </a:cubicBezTo>
                    <a:lnTo>
                      <a:pt x="7" y="309"/>
                    </a:lnTo>
                    <a:cubicBezTo>
                      <a:pt x="21" y="204"/>
                      <a:pt x="37" y="104"/>
                      <a:pt x="64" y="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5;p28">
                <a:extLst>
                  <a:ext uri="{FF2B5EF4-FFF2-40B4-BE49-F238E27FC236}">
                    <a16:creationId xmlns:a16="http://schemas.microsoft.com/office/drawing/2014/main" id="{57D905E1-8EC1-4808-AAA6-1E2E61580C4D}"/>
                  </a:ext>
                </a:extLst>
              </p:cNvPr>
              <p:cNvSpPr/>
              <p:nvPr/>
            </p:nvSpPr>
            <p:spPr>
              <a:xfrm>
                <a:off x="993000" y="4446900"/>
                <a:ext cx="239175" cy="59700"/>
              </a:xfrm>
              <a:custGeom>
                <a:avLst/>
                <a:gdLst/>
                <a:ahLst/>
                <a:cxnLst/>
                <a:rect l="l" t="t" r="r" b="b"/>
                <a:pathLst>
                  <a:path w="9567" h="2388" extrusionOk="0">
                    <a:moveTo>
                      <a:pt x="9202" y="1"/>
                    </a:moveTo>
                    <a:cubicBezTo>
                      <a:pt x="6775" y="1124"/>
                      <a:pt x="3537" y="2102"/>
                      <a:pt x="2260" y="2146"/>
                    </a:cubicBezTo>
                    <a:lnTo>
                      <a:pt x="2173" y="2146"/>
                    </a:lnTo>
                    <a:cubicBezTo>
                      <a:pt x="1771" y="2146"/>
                      <a:pt x="1224" y="2049"/>
                      <a:pt x="672" y="1874"/>
                    </a:cubicBezTo>
                    <a:cubicBezTo>
                      <a:pt x="460" y="1865"/>
                      <a:pt x="256" y="1844"/>
                      <a:pt x="58" y="1817"/>
                    </a:cubicBezTo>
                    <a:cubicBezTo>
                      <a:pt x="31" y="1921"/>
                      <a:pt x="15" y="2021"/>
                      <a:pt x="1" y="2126"/>
                    </a:cubicBezTo>
                    <a:cubicBezTo>
                      <a:pt x="410" y="2250"/>
                      <a:pt x="1071" y="2387"/>
                      <a:pt x="1992" y="2387"/>
                    </a:cubicBezTo>
                    <a:cubicBezTo>
                      <a:pt x="3614" y="2387"/>
                      <a:pt x="6044" y="1961"/>
                      <a:pt x="9309" y="279"/>
                    </a:cubicBezTo>
                    <a:cubicBezTo>
                      <a:pt x="9379" y="212"/>
                      <a:pt x="9449" y="148"/>
                      <a:pt x="9530" y="81"/>
                    </a:cubicBezTo>
                    <a:cubicBezTo>
                      <a:pt x="9540" y="71"/>
                      <a:pt x="9553" y="61"/>
                      <a:pt x="9567" y="47"/>
                    </a:cubicBezTo>
                    <a:cubicBezTo>
                      <a:pt x="9446" y="35"/>
                      <a:pt x="9326" y="18"/>
                      <a:pt x="9202" y="1"/>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p28">
                <a:extLst>
                  <a:ext uri="{FF2B5EF4-FFF2-40B4-BE49-F238E27FC236}">
                    <a16:creationId xmlns:a16="http://schemas.microsoft.com/office/drawing/2014/main" id="{113D2E87-2D89-4560-904B-E55FE567E0F5}"/>
                  </a:ext>
                </a:extLst>
              </p:cNvPr>
              <p:cNvSpPr/>
              <p:nvPr/>
            </p:nvSpPr>
            <p:spPr>
              <a:xfrm>
                <a:off x="954900" y="4460150"/>
                <a:ext cx="35875" cy="31025"/>
              </a:xfrm>
              <a:custGeom>
                <a:avLst/>
                <a:gdLst/>
                <a:ahLst/>
                <a:cxnLst/>
                <a:rect l="l" t="t" r="r" b="b"/>
                <a:pathLst>
                  <a:path w="1435" h="1241" extrusionOk="0">
                    <a:moveTo>
                      <a:pt x="4" y="0"/>
                    </a:moveTo>
                    <a:cubicBezTo>
                      <a:pt x="1" y="3"/>
                      <a:pt x="1" y="11"/>
                      <a:pt x="1" y="14"/>
                    </a:cubicBezTo>
                    <a:cubicBezTo>
                      <a:pt x="61" y="104"/>
                      <a:pt x="134" y="192"/>
                      <a:pt x="218" y="275"/>
                    </a:cubicBezTo>
                    <a:cubicBezTo>
                      <a:pt x="214" y="285"/>
                      <a:pt x="214" y="295"/>
                      <a:pt x="214" y="302"/>
                    </a:cubicBezTo>
                    <a:cubicBezTo>
                      <a:pt x="211" y="416"/>
                      <a:pt x="218" y="523"/>
                      <a:pt x="238" y="631"/>
                    </a:cubicBezTo>
                    <a:cubicBezTo>
                      <a:pt x="242" y="634"/>
                      <a:pt x="248" y="637"/>
                      <a:pt x="251" y="640"/>
                    </a:cubicBezTo>
                    <a:cubicBezTo>
                      <a:pt x="231" y="533"/>
                      <a:pt x="225" y="419"/>
                      <a:pt x="228" y="302"/>
                    </a:cubicBezTo>
                    <a:lnTo>
                      <a:pt x="228" y="275"/>
                    </a:lnTo>
                    <a:cubicBezTo>
                      <a:pt x="141" y="188"/>
                      <a:pt x="64" y="94"/>
                      <a:pt x="4" y="0"/>
                    </a:cubicBezTo>
                    <a:close/>
                    <a:moveTo>
                      <a:pt x="446" y="470"/>
                    </a:moveTo>
                    <a:lnTo>
                      <a:pt x="446" y="483"/>
                    </a:lnTo>
                    <a:cubicBezTo>
                      <a:pt x="717" y="701"/>
                      <a:pt x="1053" y="892"/>
                      <a:pt x="1411" y="1056"/>
                    </a:cubicBezTo>
                    <a:cubicBezTo>
                      <a:pt x="1417" y="1056"/>
                      <a:pt x="1427" y="1056"/>
                      <a:pt x="1434" y="1059"/>
                    </a:cubicBezTo>
                    <a:lnTo>
                      <a:pt x="1434" y="1059"/>
                    </a:lnTo>
                    <a:cubicBezTo>
                      <a:pt x="1066" y="892"/>
                      <a:pt x="720" y="694"/>
                      <a:pt x="446" y="470"/>
                    </a:cubicBezTo>
                    <a:close/>
                    <a:moveTo>
                      <a:pt x="1434" y="1059"/>
                    </a:moveTo>
                    <a:cubicBezTo>
                      <a:pt x="1434" y="1059"/>
                      <a:pt x="1434" y="1059"/>
                      <a:pt x="1435" y="1059"/>
                    </a:cubicBezTo>
                    <a:cubicBezTo>
                      <a:pt x="1434" y="1059"/>
                      <a:pt x="1434" y="1059"/>
                      <a:pt x="1434" y="1059"/>
                    </a:cubicBezTo>
                    <a:close/>
                    <a:moveTo>
                      <a:pt x="687" y="1089"/>
                    </a:moveTo>
                    <a:cubicBezTo>
                      <a:pt x="688" y="1089"/>
                      <a:pt x="689" y="1090"/>
                      <a:pt x="689" y="1090"/>
                    </a:cubicBezTo>
                    <a:lnTo>
                      <a:pt x="689" y="1090"/>
                    </a:lnTo>
                    <a:cubicBezTo>
                      <a:pt x="689" y="1089"/>
                      <a:pt x="688" y="1089"/>
                      <a:pt x="687" y="1089"/>
                    </a:cubicBezTo>
                    <a:close/>
                    <a:moveTo>
                      <a:pt x="689" y="1090"/>
                    </a:moveTo>
                    <a:cubicBezTo>
                      <a:pt x="691" y="1091"/>
                      <a:pt x="691" y="1094"/>
                      <a:pt x="694" y="1097"/>
                    </a:cubicBezTo>
                    <a:cubicBezTo>
                      <a:pt x="872" y="1154"/>
                      <a:pt x="1066" y="1200"/>
                      <a:pt x="1277" y="1240"/>
                    </a:cubicBezTo>
                    <a:cubicBezTo>
                      <a:pt x="1067" y="1200"/>
                      <a:pt x="870" y="1150"/>
                      <a:pt x="689" y="109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7;p28">
                <a:extLst>
                  <a:ext uri="{FF2B5EF4-FFF2-40B4-BE49-F238E27FC236}">
                    <a16:creationId xmlns:a16="http://schemas.microsoft.com/office/drawing/2014/main" id="{3C50F8B8-3E0D-4EE3-BBCF-E6CAA96F02A1}"/>
                  </a:ext>
                </a:extLst>
              </p:cNvPr>
              <p:cNvSpPr/>
              <p:nvPr/>
            </p:nvSpPr>
            <p:spPr>
              <a:xfrm>
                <a:off x="1180375" y="4441550"/>
                <a:ext cx="54750" cy="6550"/>
              </a:xfrm>
              <a:custGeom>
                <a:avLst/>
                <a:gdLst/>
                <a:ahLst/>
                <a:cxnLst/>
                <a:rect l="l" t="t" r="r" b="b"/>
                <a:pathLst>
                  <a:path w="2190" h="262" extrusionOk="0">
                    <a:moveTo>
                      <a:pt x="1" y="0"/>
                    </a:moveTo>
                    <a:lnTo>
                      <a:pt x="1" y="0"/>
                    </a:lnTo>
                    <a:cubicBezTo>
                      <a:pt x="205" y="23"/>
                      <a:pt x="413" y="47"/>
                      <a:pt x="618" y="74"/>
                    </a:cubicBezTo>
                    <a:cubicBezTo>
                      <a:pt x="644" y="64"/>
                      <a:pt x="675" y="51"/>
                      <a:pt x="701" y="40"/>
                    </a:cubicBezTo>
                    <a:cubicBezTo>
                      <a:pt x="466" y="23"/>
                      <a:pt x="235" y="10"/>
                      <a:pt x="1" y="0"/>
                    </a:cubicBezTo>
                    <a:close/>
                    <a:moveTo>
                      <a:pt x="1190" y="77"/>
                    </a:moveTo>
                    <a:cubicBezTo>
                      <a:pt x="1147" y="94"/>
                      <a:pt x="1103" y="111"/>
                      <a:pt x="1060" y="131"/>
                    </a:cubicBezTo>
                    <a:cubicBezTo>
                      <a:pt x="1140" y="141"/>
                      <a:pt x="1218" y="151"/>
                      <a:pt x="1294" y="161"/>
                    </a:cubicBezTo>
                    <a:cubicBezTo>
                      <a:pt x="1341" y="138"/>
                      <a:pt x="1388" y="117"/>
                      <a:pt x="1435" y="97"/>
                    </a:cubicBezTo>
                    <a:cubicBezTo>
                      <a:pt x="1351" y="91"/>
                      <a:pt x="1271" y="84"/>
                      <a:pt x="1190" y="77"/>
                    </a:cubicBezTo>
                    <a:close/>
                    <a:moveTo>
                      <a:pt x="1871" y="138"/>
                    </a:moveTo>
                    <a:cubicBezTo>
                      <a:pt x="1817" y="164"/>
                      <a:pt x="1764" y="188"/>
                      <a:pt x="1707" y="215"/>
                    </a:cubicBezTo>
                    <a:cubicBezTo>
                      <a:pt x="1831" y="232"/>
                      <a:pt x="1951" y="249"/>
                      <a:pt x="2072" y="261"/>
                    </a:cubicBezTo>
                    <a:cubicBezTo>
                      <a:pt x="2109" y="232"/>
                      <a:pt x="2149" y="201"/>
                      <a:pt x="2189" y="168"/>
                    </a:cubicBezTo>
                    <a:cubicBezTo>
                      <a:pt x="2082" y="158"/>
                      <a:pt x="1978" y="148"/>
                      <a:pt x="1871" y="138"/>
                    </a:cubicBezTo>
                    <a:close/>
                  </a:path>
                </a:pathLst>
              </a:custGeom>
              <a:solidFill>
                <a:srgbClr val="A53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8;p28">
                <a:extLst>
                  <a:ext uri="{FF2B5EF4-FFF2-40B4-BE49-F238E27FC236}">
                    <a16:creationId xmlns:a16="http://schemas.microsoft.com/office/drawing/2014/main" id="{2F1D0FF2-7B3A-42B4-B1C0-9FF9F50152A4}"/>
                  </a:ext>
                </a:extLst>
              </p:cNvPr>
              <p:cNvSpPr/>
              <p:nvPr/>
            </p:nvSpPr>
            <p:spPr>
              <a:xfrm>
                <a:off x="945925" y="4357150"/>
                <a:ext cx="354725" cy="154800"/>
              </a:xfrm>
              <a:custGeom>
                <a:avLst/>
                <a:gdLst/>
                <a:ahLst/>
                <a:cxnLst/>
                <a:rect l="l" t="t" r="r" b="b"/>
                <a:pathLst>
                  <a:path w="14189" h="6192" extrusionOk="0">
                    <a:moveTo>
                      <a:pt x="14158" y="1469"/>
                    </a:moveTo>
                    <a:lnTo>
                      <a:pt x="13947" y="1513"/>
                    </a:lnTo>
                    <a:cubicBezTo>
                      <a:pt x="13981" y="1717"/>
                      <a:pt x="13920" y="1939"/>
                      <a:pt x="13769" y="2160"/>
                    </a:cubicBezTo>
                    <a:cubicBezTo>
                      <a:pt x="13880" y="2103"/>
                      <a:pt x="13990" y="2049"/>
                      <a:pt x="14098" y="1992"/>
                    </a:cubicBezTo>
                    <a:cubicBezTo>
                      <a:pt x="14168" y="1818"/>
                      <a:pt x="14188" y="1640"/>
                      <a:pt x="14158" y="1469"/>
                    </a:cubicBezTo>
                    <a:close/>
                    <a:moveTo>
                      <a:pt x="6560" y="890"/>
                    </a:moveTo>
                    <a:lnTo>
                      <a:pt x="6560" y="890"/>
                    </a:lnTo>
                    <a:cubicBezTo>
                      <a:pt x="6553" y="893"/>
                      <a:pt x="6549" y="893"/>
                      <a:pt x="6546" y="893"/>
                    </a:cubicBezTo>
                    <a:lnTo>
                      <a:pt x="6574" y="893"/>
                    </a:lnTo>
                    <a:cubicBezTo>
                      <a:pt x="5906" y="1030"/>
                      <a:pt x="5229" y="1194"/>
                      <a:pt x="4559" y="1375"/>
                    </a:cubicBezTo>
                    <a:cubicBezTo>
                      <a:pt x="3429" y="1680"/>
                      <a:pt x="2618" y="2049"/>
                      <a:pt x="2038" y="2424"/>
                    </a:cubicBezTo>
                    <a:cubicBezTo>
                      <a:pt x="2116" y="2374"/>
                      <a:pt x="2196" y="2324"/>
                      <a:pt x="2273" y="2273"/>
                    </a:cubicBezTo>
                    <a:lnTo>
                      <a:pt x="2273" y="2273"/>
                    </a:lnTo>
                    <a:cubicBezTo>
                      <a:pt x="2190" y="2324"/>
                      <a:pt x="2105" y="2374"/>
                      <a:pt x="2029" y="2424"/>
                    </a:cubicBezTo>
                    <a:cubicBezTo>
                      <a:pt x="3647" y="1342"/>
                      <a:pt x="5233" y="1034"/>
                      <a:pt x="6560" y="890"/>
                    </a:cubicBezTo>
                    <a:close/>
                    <a:moveTo>
                      <a:pt x="1730" y="2632"/>
                    </a:moveTo>
                    <a:cubicBezTo>
                      <a:pt x="1659" y="2686"/>
                      <a:pt x="1596" y="2736"/>
                      <a:pt x="1536" y="2790"/>
                    </a:cubicBezTo>
                    <a:cubicBezTo>
                      <a:pt x="1606" y="2732"/>
                      <a:pt x="1673" y="2683"/>
                      <a:pt x="1743" y="2632"/>
                    </a:cubicBezTo>
                    <a:lnTo>
                      <a:pt x="1743" y="2632"/>
                    </a:lnTo>
                    <a:cubicBezTo>
                      <a:pt x="989" y="3198"/>
                      <a:pt x="721" y="3761"/>
                      <a:pt x="631" y="4131"/>
                    </a:cubicBezTo>
                    <a:cubicBezTo>
                      <a:pt x="627" y="4127"/>
                      <a:pt x="624" y="4123"/>
                      <a:pt x="621" y="4117"/>
                    </a:cubicBezTo>
                    <a:cubicBezTo>
                      <a:pt x="621" y="4123"/>
                      <a:pt x="621" y="4127"/>
                      <a:pt x="617" y="4131"/>
                    </a:cubicBezTo>
                    <a:cubicBezTo>
                      <a:pt x="550" y="4047"/>
                      <a:pt x="493" y="3959"/>
                      <a:pt x="450" y="3872"/>
                    </a:cubicBezTo>
                    <a:cubicBezTo>
                      <a:pt x="607" y="3588"/>
                      <a:pt x="895" y="3306"/>
                      <a:pt x="1167" y="3074"/>
                    </a:cubicBezTo>
                    <a:cubicBezTo>
                      <a:pt x="1355" y="2917"/>
                      <a:pt x="1542" y="2769"/>
                      <a:pt x="1730" y="2632"/>
                    </a:cubicBezTo>
                    <a:close/>
                    <a:moveTo>
                      <a:pt x="363" y="4120"/>
                    </a:moveTo>
                    <a:cubicBezTo>
                      <a:pt x="423" y="4214"/>
                      <a:pt x="500" y="4308"/>
                      <a:pt x="587" y="4395"/>
                    </a:cubicBezTo>
                    <a:lnTo>
                      <a:pt x="587" y="4422"/>
                    </a:lnTo>
                    <a:cubicBezTo>
                      <a:pt x="584" y="4539"/>
                      <a:pt x="590" y="4653"/>
                      <a:pt x="610" y="4760"/>
                    </a:cubicBezTo>
                    <a:cubicBezTo>
                      <a:pt x="607" y="4757"/>
                      <a:pt x="601" y="4754"/>
                      <a:pt x="597" y="4751"/>
                    </a:cubicBezTo>
                    <a:lnTo>
                      <a:pt x="597" y="4760"/>
                    </a:lnTo>
                    <a:cubicBezTo>
                      <a:pt x="507" y="4690"/>
                      <a:pt x="433" y="4613"/>
                      <a:pt x="386" y="4526"/>
                    </a:cubicBezTo>
                    <a:cubicBezTo>
                      <a:pt x="319" y="4398"/>
                      <a:pt x="312" y="4261"/>
                      <a:pt x="349" y="4120"/>
                    </a:cubicBezTo>
                    <a:lnTo>
                      <a:pt x="349" y="4120"/>
                    </a:lnTo>
                    <a:cubicBezTo>
                      <a:pt x="352" y="4123"/>
                      <a:pt x="355" y="4131"/>
                      <a:pt x="360" y="4134"/>
                    </a:cubicBezTo>
                    <a:cubicBezTo>
                      <a:pt x="360" y="4131"/>
                      <a:pt x="360" y="4123"/>
                      <a:pt x="363" y="4120"/>
                    </a:cubicBezTo>
                    <a:close/>
                    <a:moveTo>
                      <a:pt x="805" y="4590"/>
                    </a:moveTo>
                    <a:cubicBezTo>
                      <a:pt x="1079" y="4814"/>
                      <a:pt x="1425" y="5012"/>
                      <a:pt x="1793" y="5179"/>
                    </a:cubicBezTo>
                    <a:lnTo>
                      <a:pt x="1793" y="5179"/>
                    </a:lnTo>
                    <a:cubicBezTo>
                      <a:pt x="1786" y="5176"/>
                      <a:pt x="1776" y="5176"/>
                      <a:pt x="1770" y="5176"/>
                    </a:cubicBezTo>
                    <a:cubicBezTo>
                      <a:pt x="1774" y="5176"/>
                      <a:pt x="1777" y="5176"/>
                      <a:pt x="1780" y="5179"/>
                    </a:cubicBezTo>
                    <a:cubicBezTo>
                      <a:pt x="1429" y="5119"/>
                      <a:pt x="1113" y="5036"/>
                      <a:pt x="869" y="4921"/>
                    </a:cubicBezTo>
                    <a:cubicBezTo>
                      <a:pt x="828" y="4818"/>
                      <a:pt x="802" y="4707"/>
                      <a:pt x="791" y="4590"/>
                    </a:cubicBezTo>
                    <a:lnTo>
                      <a:pt x="791" y="4590"/>
                    </a:lnTo>
                    <a:cubicBezTo>
                      <a:pt x="795" y="4596"/>
                      <a:pt x="802" y="4600"/>
                      <a:pt x="805" y="4603"/>
                    </a:cubicBezTo>
                    <a:lnTo>
                      <a:pt x="805" y="4590"/>
                    </a:lnTo>
                    <a:close/>
                    <a:moveTo>
                      <a:pt x="9047" y="1"/>
                    </a:moveTo>
                    <a:cubicBezTo>
                      <a:pt x="7374" y="8"/>
                      <a:pt x="5276" y="289"/>
                      <a:pt x="2923" y="1211"/>
                    </a:cubicBezTo>
                    <a:cubicBezTo>
                      <a:pt x="923" y="1992"/>
                      <a:pt x="1" y="2827"/>
                      <a:pt x="179" y="3695"/>
                    </a:cubicBezTo>
                    <a:cubicBezTo>
                      <a:pt x="188" y="3752"/>
                      <a:pt x="205" y="3809"/>
                      <a:pt x="225" y="3862"/>
                    </a:cubicBezTo>
                    <a:cubicBezTo>
                      <a:pt x="94" y="4143"/>
                      <a:pt x="88" y="4398"/>
                      <a:pt x="211" y="4626"/>
                    </a:cubicBezTo>
                    <a:cubicBezTo>
                      <a:pt x="306" y="4804"/>
                      <a:pt x="480" y="4952"/>
                      <a:pt x="711" y="5068"/>
                    </a:cubicBezTo>
                    <a:cubicBezTo>
                      <a:pt x="869" y="5414"/>
                      <a:pt x="1170" y="5689"/>
                      <a:pt x="1579" y="5840"/>
                    </a:cubicBezTo>
                    <a:cubicBezTo>
                      <a:pt x="1656" y="5870"/>
                      <a:pt x="1754" y="5900"/>
                      <a:pt x="1864" y="5933"/>
                    </a:cubicBezTo>
                    <a:cubicBezTo>
                      <a:pt x="2290" y="6058"/>
                      <a:pt x="2957" y="6191"/>
                      <a:pt x="3868" y="6191"/>
                    </a:cubicBezTo>
                    <a:cubicBezTo>
                      <a:pt x="5440" y="6188"/>
                      <a:pt x="7743" y="5800"/>
                      <a:pt x="10797" y="4308"/>
                    </a:cubicBezTo>
                    <a:cubicBezTo>
                      <a:pt x="10910" y="4160"/>
                      <a:pt x="11041" y="4013"/>
                      <a:pt x="11192" y="3869"/>
                    </a:cubicBezTo>
                    <a:lnTo>
                      <a:pt x="11192" y="3869"/>
                    </a:lnTo>
                    <a:cubicBezTo>
                      <a:pt x="7927" y="5551"/>
                      <a:pt x="5497" y="5977"/>
                      <a:pt x="3875" y="5977"/>
                    </a:cubicBezTo>
                    <a:cubicBezTo>
                      <a:pt x="2954" y="5977"/>
                      <a:pt x="2293" y="5840"/>
                      <a:pt x="1884" y="5716"/>
                    </a:cubicBezTo>
                    <a:lnTo>
                      <a:pt x="1877" y="5716"/>
                    </a:lnTo>
                    <a:lnTo>
                      <a:pt x="1877" y="5719"/>
                    </a:lnTo>
                    <a:cubicBezTo>
                      <a:pt x="1787" y="5692"/>
                      <a:pt x="1707" y="5665"/>
                      <a:pt x="1639" y="5639"/>
                    </a:cubicBezTo>
                    <a:cubicBezTo>
                      <a:pt x="1385" y="5545"/>
                      <a:pt x="1180" y="5397"/>
                      <a:pt x="1033" y="5209"/>
                    </a:cubicBezTo>
                    <a:cubicBezTo>
                      <a:pt x="1039" y="5209"/>
                      <a:pt x="1046" y="5213"/>
                      <a:pt x="1053" y="5217"/>
                    </a:cubicBezTo>
                    <a:cubicBezTo>
                      <a:pt x="1050" y="5214"/>
                      <a:pt x="1050" y="5211"/>
                      <a:pt x="1048" y="5210"/>
                    </a:cubicBezTo>
                    <a:lnTo>
                      <a:pt x="1048" y="5210"/>
                    </a:lnTo>
                    <a:cubicBezTo>
                      <a:pt x="1229" y="5270"/>
                      <a:pt x="1426" y="5320"/>
                      <a:pt x="1636" y="5360"/>
                    </a:cubicBezTo>
                    <a:cubicBezTo>
                      <a:pt x="1733" y="5377"/>
                      <a:pt x="1834" y="5394"/>
                      <a:pt x="1938" y="5407"/>
                    </a:cubicBezTo>
                    <a:lnTo>
                      <a:pt x="1941" y="5407"/>
                    </a:lnTo>
                    <a:cubicBezTo>
                      <a:pt x="2139" y="5434"/>
                      <a:pt x="2343" y="5455"/>
                      <a:pt x="2555" y="5464"/>
                    </a:cubicBezTo>
                    <a:cubicBezTo>
                      <a:pt x="3107" y="5639"/>
                      <a:pt x="3654" y="5736"/>
                      <a:pt x="4056" y="5736"/>
                    </a:cubicBezTo>
                    <a:lnTo>
                      <a:pt x="4143" y="5736"/>
                    </a:lnTo>
                    <a:cubicBezTo>
                      <a:pt x="5420" y="5692"/>
                      <a:pt x="8658" y="4714"/>
                      <a:pt x="11085" y="3591"/>
                    </a:cubicBezTo>
                    <a:cubicBezTo>
                      <a:pt x="11142" y="3564"/>
                      <a:pt x="11195" y="3540"/>
                      <a:pt x="11249" y="3514"/>
                    </a:cubicBezTo>
                    <a:cubicBezTo>
                      <a:pt x="12104" y="3111"/>
                      <a:pt x="12844" y="2689"/>
                      <a:pt x="13347" y="2290"/>
                    </a:cubicBezTo>
                    <a:cubicBezTo>
                      <a:pt x="13431" y="2223"/>
                      <a:pt x="13508" y="2157"/>
                      <a:pt x="13568" y="2089"/>
                    </a:cubicBezTo>
                    <a:cubicBezTo>
                      <a:pt x="13749" y="1898"/>
                      <a:pt x="13833" y="1714"/>
                      <a:pt x="13820" y="1536"/>
                    </a:cubicBezTo>
                    <a:lnTo>
                      <a:pt x="13820" y="1536"/>
                    </a:lnTo>
                    <a:lnTo>
                      <a:pt x="13605" y="1580"/>
                    </a:lnTo>
                    <a:cubicBezTo>
                      <a:pt x="13602" y="1697"/>
                      <a:pt x="13528" y="1828"/>
                      <a:pt x="13387" y="1968"/>
                    </a:cubicBezTo>
                    <a:cubicBezTo>
                      <a:pt x="13337" y="2019"/>
                      <a:pt x="13280" y="2069"/>
                      <a:pt x="13213" y="2123"/>
                    </a:cubicBezTo>
                    <a:cubicBezTo>
                      <a:pt x="12663" y="2562"/>
                      <a:pt x="11798" y="3028"/>
                      <a:pt x="10813" y="3473"/>
                    </a:cubicBezTo>
                    <a:cubicBezTo>
                      <a:pt x="10766" y="3493"/>
                      <a:pt x="10719" y="3514"/>
                      <a:pt x="10672" y="3537"/>
                    </a:cubicBezTo>
                    <a:cubicBezTo>
                      <a:pt x="8316" y="4583"/>
                      <a:pt x="5310" y="5484"/>
                      <a:pt x="4136" y="5521"/>
                    </a:cubicBezTo>
                    <a:lnTo>
                      <a:pt x="4060" y="5521"/>
                    </a:lnTo>
                    <a:cubicBezTo>
                      <a:pt x="3892" y="5521"/>
                      <a:pt x="3701" y="5504"/>
                      <a:pt x="3493" y="5471"/>
                    </a:cubicBezTo>
                    <a:cubicBezTo>
                      <a:pt x="4164" y="5444"/>
                      <a:pt x="4793" y="5357"/>
                      <a:pt x="5236" y="5226"/>
                    </a:cubicBezTo>
                    <a:lnTo>
                      <a:pt x="5414" y="5173"/>
                    </a:lnTo>
                    <a:cubicBezTo>
                      <a:pt x="6520" y="4847"/>
                      <a:pt x="8668" y="4217"/>
                      <a:pt x="10438" y="3507"/>
                    </a:cubicBezTo>
                    <a:cubicBezTo>
                      <a:pt x="10481" y="3487"/>
                      <a:pt x="10525" y="3470"/>
                      <a:pt x="10568" y="3453"/>
                    </a:cubicBezTo>
                    <a:cubicBezTo>
                      <a:pt x="11846" y="2930"/>
                      <a:pt x="12904" y="2367"/>
                      <a:pt x="13203" y="1848"/>
                    </a:cubicBezTo>
                    <a:cubicBezTo>
                      <a:pt x="13203" y="1841"/>
                      <a:pt x="13206" y="1838"/>
                      <a:pt x="13210" y="1831"/>
                    </a:cubicBezTo>
                    <a:cubicBezTo>
                      <a:pt x="13243" y="1770"/>
                      <a:pt x="13266" y="1707"/>
                      <a:pt x="13280" y="1647"/>
                    </a:cubicBezTo>
                    <a:lnTo>
                      <a:pt x="13280" y="1647"/>
                    </a:lnTo>
                    <a:lnTo>
                      <a:pt x="13039" y="1697"/>
                    </a:lnTo>
                    <a:cubicBezTo>
                      <a:pt x="13032" y="1707"/>
                      <a:pt x="13029" y="1717"/>
                      <a:pt x="13022" y="1730"/>
                    </a:cubicBezTo>
                    <a:cubicBezTo>
                      <a:pt x="13022" y="1730"/>
                      <a:pt x="13022" y="1734"/>
                      <a:pt x="13019" y="1734"/>
                    </a:cubicBezTo>
                    <a:cubicBezTo>
                      <a:pt x="12731" y="2260"/>
                      <a:pt x="11504" y="2867"/>
                      <a:pt x="10079" y="3416"/>
                    </a:cubicBezTo>
                    <a:cubicBezTo>
                      <a:pt x="10053" y="3427"/>
                      <a:pt x="10022" y="3440"/>
                      <a:pt x="9996" y="3450"/>
                    </a:cubicBezTo>
                    <a:cubicBezTo>
                      <a:pt x="8272" y="4110"/>
                      <a:pt x="6292" y="4694"/>
                      <a:pt x="5353" y="4968"/>
                    </a:cubicBezTo>
                    <a:lnTo>
                      <a:pt x="5176" y="5019"/>
                    </a:lnTo>
                    <a:cubicBezTo>
                      <a:pt x="4612" y="5186"/>
                      <a:pt x="3842" y="5277"/>
                      <a:pt x="3084" y="5277"/>
                    </a:cubicBezTo>
                    <a:cubicBezTo>
                      <a:pt x="2926" y="5277"/>
                      <a:pt x="2773" y="5274"/>
                      <a:pt x="2618" y="5263"/>
                    </a:cubicBezTo>
                    <a:cubicBezTo>
                      <a:pt x="2427" y="5206"/>
                      <a:pt x="2239" y="5139"/>
                      <a:pt x="2055" y="5062"/>
                    </a:cubicBezTo>
                    <a:cubicBezTo>
                      <a:pt x="2052" y="5062"/>
                      <a:pt x="2049" y="5059"/>
                      <a:pt x="2049" y="5059"/>
                    </a:cubicBezTo>
                    <a:cubicBezTo>
                      <a:pt x="2045" y="5059"/>
                      <a:pt x="2045" y="5062"/>
                      <a:pt x="2045" y="5062"/>
                    </a:cubicBezTo>
                    <a:cubicBezTo>
                      <a:pt x="1562" y="4864"/>
                      <a:pt x="1113" y="4613"/>
                      <a:pt x="798" y="4321"/>
                    </a:cubicBezTo>
                    <a:cubicBezTo>
                      <a:pt x="872" y="3789"/>
                      <a:pt x="1395" y="2454"/>
                      <a:pt x="4603" y="1583"/>
                    </a:cubicBezTo>
                    <a:cubicBezTo>
                      <a:pt x="5072" y="1453"/>
                      <a:pt x="5531" y="1342"/>
                      <a:pt x="5973" y="1238"/>
                    </a:cubicBezTo>
                    <a:lnTo>
                      <a:pt x="5973" y="1238"/>
                    </a:lnTo>
                    <a:cubicBezTo>
                      <a:pt x="5973" y="1238"/>
                      <a:pt x="5970" y="1241"/>
                      <a:pt x="5966" y="1241"/>
                    </a:cubicBezTo>
                    <a:cubicBezTo>
                      <a:pt x="5970" y="1241"/>
                      <a:pt x="5977" y="1238"/>
                      <a:pt x="5980" y="1238"/>
                    </a:cubicBezTo>
                    <a:cubicBezTo>
                      <a:pt x="7635" y="856"/>
                      <a:pt x="9094" y="644"/>
                      <a:pt x="10257" y="611"/>
                    </a:cubicBezTo>
                    <a:cubicBezTo>
                      <a:pt x="10525" y="618"/>
                      <a:pt x="10803" y="631"/>
                      <a:pt x="11078" y="658"/>
                    </a:cubicBezTo>
                    <a:cubicBezTo>
                      <a:pt x="11537" y="698"/>
                      <a:pt x="11990" y="762"/>
                      <a:pt x="12381" y="849"/>
                    </a:cubicBezTo>
                    <a:cubicBezTo>
                      <a:pt x="12599" y="933"/>
                      <a:pt x="12771" y="1037"/>
                      <a:pt x="12891" y="1161"/>
                    </a:cubicBezTo>
                    <a:lnTo>
                      <a:pt x="13122" y="1104"/>
                    </a:lnTo>
                    <a:cubicBezTo>
                      <a:pt x="13113" y="1094"/>
                      <a:pt x="13102" y="1080"/>
                      <a:pt x="13093" y="1067"/>
                    </a:cubicBezTo>
                    <a:lnTo>
                      <a:pt x="13093" y="1067"/>
                    </a:lnTo>
                    <a:cubicBezTo>
                      <a:pt x="13116" y="1077"/>
                      <a:pt x="13136" y="1087"/>
                      <a:pt x="13156" y="1097"/>
                    </a:cubicBezTo>
                    <a:lnTo>
                      <a:pt x="13454" y="1023"/>
                    </a:lnTo>
                    <a:cubicBezTo>
                      <a:pt x="13196" y="853"/>
                      <a:pt x="12811" y="721"/>
                      <a:pt x="12369" y="624"/>
                    </a:cubicBezTo>
                    <a:cubicBezTo>
                      <a:pt x="12036" y="511"/>
                      <a:pt x="11628" y="443"/>
                      <a:pt x="11159" y="417"/>
                    </a:cubicBezTo>
                    <a:lnTo>
                      <a:pt x="11125" y="417"/>
                    </a:lnTo>
                    <a:cubicBezTo>
                      <a:pt x="10944" y="407"/>
                      <a:pt x="10757" y="400"/>
                      <a:pt x="10559" y="400"/>
                    </a:cubicBezTo>
                    <a:lnTo>
                      <a:pt x="10485" y="400"/>
                    </a:lnTo>
                    <a:cubicBezTo>
                      <a:pt x="10398" y="396"/>
                      <a:pt x="10310" y="393"/>
                      <a:pt x="10226" y="393"/>
                    </a:cubicBezTo>
                    <a:cubicBezTo>
                      <a:pt x="10129" y="390"/>
                      <a:pt x="10033" y="390"/>
                      <a:pt x="9935" y="390"/>
                    </a:cubicBezTo>
                    <a:cubicBezTo>
                      <a:pt x="9416" y="390"/>
                      <a:pt x="8943" y="420"/>
                      <a:pt x="8608" y="474"/>
                    </a:cubicBezTo>
                    <a:cubicBezTo>
                      <a:pt x="8269" y="531"/>
                      <a:pt x="7870" y="564"/>
                      <a:pt x="7448" y="598"/>
                    </a:cubicBezTo>
                    <a:cubicBezTo>
                      <a:pt x="5735" y="735"/>
                      <a:pt x="3392" y="923"/>
                      <a:pt x="1043" y="2910"/>
                    </a:cubicBezTo>
                    <a:cubicBezTo>
                      <a:pt x="751" y="3155"/>
                      <a:pt x="530" y="3386"/>
                      <a:pt x="380" y="3604"/>
                    </a:cubicBezTo>
                    <a:cubicBezTo>
                      <a:pt x="380" y="3597"/>
                      <a:pt x="376" y="3594"/>
                      <a:pt x="376" y="3588"/>
                    </a:cubicBezTo>
                    <a:cubicBezTo>
                      <a:pt x="372" y="3594"/>
                      <a:pt x="369" y="3597"/>
                      <a:pt x="366" y="3604"/>
                    </a:cubicBezTo>
                    <a:cubicBezTo>
                      <a:pt x="262" y="2880"/>
                      <a:pt x="1167" y="2123"/>
                      <a:pt x="2987" y="1408"/>
                    </a:cubicBezTo>
                    <a:cubicBezTo>
                      <a:pt x="5233" y="534"/>
                      <a:pt x="7240" y="242"/>
                      <a:pt x="8856" y="215"/>
                    </a:cubicBezTo>
                    <a:cubicBezTo>
                      <a:pt x="8947" y="212"/>
                      <a:pt x="9033" y="212"/>
                      <a:pt x="9124" y="212"/>
                    </a:cubicBezTo>
                    <a:cubicBezTo>
                      <a:pt x="10025" y="212"/>
                      <a:pt x="10800" y="293"/>
                      <a:pt x="11413" y="396"/>
                    </a:cubicBezTo>
                    <a:cubicBezTo>
                      <a:pt x="12422" y="564"/>
                      <a:pt x="12998" y="785"/>
                      <a:pt x="13015" y="792"/>
                    </a:cubicBezTo>
                    <a:lnTo>
                      <a:pt x="13069" y="661"/>
                    </a:lnTo>
                    <a:cubicBezTo>
                      <a:pt x="13290" y="752"/>
                      <a:pt x="13478" y="859"/>
                      <a:pt x="13622" y="983"/>
                    </a:cubicBezTo>
                    <a:lnTo>
                      <a:pt x="13870" y="923"/>
                    </a:lnTo>
                    <a:cubicBezTo>
                      <a:pt x="13612" y="655"/>
                      <a:pt x="13206" y="443"/>
                      <a:pt x="12680" y="310"/>
                    </a:cubicBezTo>
                    <a:lnTo>
                      <a:pt x="12663" y="310"/>
                    </a:lnTo>
                    <a:cubicBezTo>
                      <a:pt x="12231" y="199"/>
                      <a:pt x="11718" y="138"/>
                      <a:pt x="11148" y="138"/>
                    </a:cubicBezTo>
                    <a:lnTo>
                      <a:pt x="11135" y="138"/>
                    </a:lnTo>
                    <a:cubicBezTo>
                      <a:pt x="10565" y="58"/>
                      <a:pt x="9885" y="1"/>
                      <a:pt x="9107"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9;p28">
                <a:extLst>
                  <a:ext uri="{FF2B5EF4-FFF2-40B4-BE49-F238E27FC236}">
                    <a16:creationId xmlns:a16="http://schemas.microsoft.com/office/drawing/2014/main" id="{031EE94F-9389-44BB-8D06-9282152698A1}"/>
                  </a:ext>
                </a:extLst>
              </p:cNvPr>
              <p:cNvSpPr/>
              <p:nvPr/>
            </p:nvSpPr>
            <p:spPr>
              <a:xfrm>
                <a:off x="1090975" y="4613825"/>
                <a:ext cx="273425" cy="271100"/>
              </a:xfrm>
              <a:custGeom>
                <a:avLst/>
                <a:gdLst/>
                <a:ahLst/>
                <a:cxnLst/>
                <a:rect l="l" t="t" r="r" b="b"/>
                <a:pathLst>
                  <a:path w="10937" h="10844" extrusionOk="0">
                    <a:moveTo>
                      <a:pt x="0" y="0"/>
                    </a:moveTo>
                    <a:lnTo>
                      <a:pt x="0" y="0"/>
                    </a:lnTo>
                    <a:cubicBezTo>
                      <a:pt x="84" y="58"/>
                      <a:pt x="171" y="101"/>
                      <a:pt x="262" y="138"/>
                    </a:cubicBezTo>
                    <a:cubicBezTo>
                      <a:pt x="1146" y="862"/>
                      <a:pt x="3231" y="2330"/>
                      <a:pt x="6275" y="3020"/>
                    </a:cubicBezTo>
                    <a:cubicBezTo>
                      <a:pt x="7397" y="3275"/>
                      <a:pt x="9077" y="3496"/>
                      <a:pt x="10923" y="3684"/>
                    </a:cubicBezTo>
                    <a:cubicBezTo>
                      <a:pt x="10766" y="4117"/>
                      <a:pt x="10615" y="4549"/>
                      <a:pt x="10471" y="4988"/>
                    </a:cubicBezTo>
                    <a:cubicBezTo>
                      <a:pt x="9586" y="7539"/>
                      <a:pt x="8765" y="10297"/>
                      <a:pt x="8607" y="10840"/>
                    </a:cubicBezTo>
                    <a:cubicBezTo>
                      <a:pt x="8611" y="10840"/>
                      <a:pt x="8615" y="10843"/>
                      <a:pt x="8618" y="10843"/>
                    </a:cubicBezTo>
                    <a:cubicBezTo>
                      <a:pt x="8775" y="10311"/>
                      <a:pt x="9580" y="7616"/>
                      <a:pt x="10448" y="5092"/>
                    </a:cubicBezTo>
                    <a:cubicBezTo>
                      <a:pt x="10601" y="4619"/>
                      <a:pt x="10766" y="4150"/>
                      <a:pt x="10937" y="3684"/>
                    </a:cubicBezTo>
                    <a:cubicBezTo>
                      <a:pt x="9090" y="3496"/>
                      <a:pt x="7411" y="3275"/>
                      <a:pt x="6288" y="3020"/>
                    </a:cubicBezTo>
                    <a:cubicBezTo>
                      <a:pt x="3252" y="2330"/>
                      <a:pt x="1170" y="868"/>
                      <a:pt x="278" y="144"/>
                    </a:cubicBezTo>
                    <a:cubicBezTo>
                      <a:pt x="249" y="131"/>
                      <a:pt x="215" y="115"/>
                      <a:pt x="184" y="101"/>
                    </a:cubicBezTo>
                    <a:cubicBezTo>
                      <a:pt x="121" y="70"/>
                      <a:pt x="60" y="37"/>
                      <a:pt x="0" y="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p28">
                <a:extLst>
                  <a:ext uri="{FF2B5EF4-FFF2-40B4-BE49-F238E27FC236}">
                    <a16:creationId xmlns:a16="http://schemas.microsoft.com/office/drawing/2014/main" id="{9864F3CE-6DB6-489C-B6F3-805EA10F9C68}"/>
                  </a:ext>
                </a:extLst>
              </p:cNvPr>
              <p:cNvSpPr/>
              <p:nvPr/>
            </p:nvSpPr>
            <p:spPr>
              <a:xfrm>
                <a:off x="1306400" y="4706075"/>
                <a:ext cx="93050" cy="210100"/>
              </a:xfrm>
              <a:custGeom>
                <a:avLst/>
                <a:gdLst/>
                <a:ahLst/>
                <a:cxnLst/>
                <a:rect l="l" t="t" r="r" b="b"/>
                <a:pathLst>
                  <a:path w="3722" h="8404" extrusionOk="0">
                    <a:moveTo>
                      <a:pt x="2383" y="0"/>
                    </a:moveTo>
                    <a:cubicBezTo>
                      <a:pt x="2380" y="7"/>
                      <a:pt x="2380" y="11"/>
                      <a:pt x="2377" y="17"/>
                    </a:cubicBezTo>
                    <a:cubicBezTo>
                      <a:pt x="2062" y="809"/>
                      <a:pt x="1770" y="1609"/>
                      <a:pt x="1515" y="2421"/>
                    </a:cubicBezTo>
                    <a:cubicBezTo>
                      <a:pt x="1613" y="2079"/>
                      <a:pt x="1720" y="1740"/>
                      <a:pt x="1831" y="1402"/>
                    </a:cubicBezTo>
                    <a:lnTo>
                      <a:pt x="1831" y="1402"/>
                    </a:lnTo>
                    <a:cubicBezTo>
                      <a:pt x="963" y="3926"/>
                      <a:pt x="158" y="6621"/>
                      <a:pt x="1" y="7153"/>
                    </a:cubicBezTo>
                    <a:cubicBezTo>
                      <a:pt x="1047" y="7558"/>
                      <a:pt x="2112" y="7978"/>
                      <a:pt x="3178" y="8403"/>
                    </a:cubicBezTo>
                    <a:cubicBezTo>
                      <a:pt x="2136" y="7739"/>
                      <a:pt x="1184" y="7139"/>
                      <a:pt x="1184" y="7139"/>
                    </a:cubicBezTo>
                    <a:cubicBezTo>
                      <a:pt x="1184" y="7139"/>
                      <a:pt x="1861" y="6322"/>
                      <a:pt x="2873" y="5112"/>
                    </a:cubicBezTo>
                    <a:cubicBezTo>
                      <a:pt x="2889" y="4582"/>
                      <a:pt x="2967" y="4050"/>
                      <a:pt x="3104" y="3493"/>
                    </a:cubicBezTo>
                    <a:cubicBezTo>
                      <a:pt x="3372" y="2390"/>
                      <a:pt x="3721" y="1405"/>
                      <a:pt x="3239" y="292"/>
                    </a:cubicBezTo>
                    <a:cubicBezTo>
                      <a:pt x="3208" y="218"/>
                      <a:pt x="3175" y="145"/>
                      <a:pt x="3138" y="74"/>
                    </a:cubicBezTo>
                    <a:cubicBezTo>
                      <a:pt x="2883" y="51"/>
                      <a:pt x="2632" y="24"/>
                      <a:pt x="2383" y="0"/>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1;p28">
                <a:extLst>
                  <a:ext uri="{FF2B5EF4-FFF2-40B4-BE49-F238E27FC236}">
                    <a16:creationId xmlns:a16="http://schemas.microsoft.com/office/drawing/2014/main" id="{DE200B15-EA76-417F-A8DF-E0ED3607FCB4}"/>
                  </a:ext>
                </a:extLst>
              </p:cNvPr>
              <p:cNvSpPr/>
              <p:nvPr/>
            </p:nvSpPr>
            <p:spPr>
              <a:xfrm>
                <a:off x="1097925" y="4617425"/>
                <a:ext cx="286925" cy="90525"/>
              </a:xfrm>
              <a:custGeom>
                <a:avLst/>
                <a:gdLst/>
                <a:ahLst/>
                <a:cxnLst/>
                <a:rect l="l" t="t" r="r" b="b"/>
                <a:pathLst>
                  <a:path w="11477" h="3621" extrusionOk="0">
                    <a:moveTo>
                      <a:pt x="0" y="0"/>
                    </a:moveTo>
                    <a:cubicBezTo>
                      <a:pt x="892" y="724"/>
                      <a:pt x="2974" y="2186"/>
                      <a:pt x="6010" y="2876"/>
                    </a:cubicBezTo>
                    <a:cubicBezTo>
                      <a:pt x="7133" y="3131"/>
                      <a:pt x="8812" y="3352"/>
                      <a:pt x="10659" y="3540"/>
                    </a:cubicBezTo>
                    <a:cubicBezTo>
                      <a:pt x="10750" y="3298"/>
                      <a:pt x="10843" y="3057"/>
                      <a:pt x="10937" y="2819"/>
                    </a:cubicBezTo>
                    <a:cubicBezTo>
                      <a:pt x="10062" y="1764"/>
                      <a:pt x="8732" y="1003"/>
                      <a:pt x="7693" y="212"/>
                    </a:cubicBezTo>
                    <a:cubicBezTo>
                      <a:pt x="7096" y="272"/>
                      <a:pt x="6496" y="305"/>
                      <a:pt x="5899" y="356"/>
                    </a:cubicBezTo>
                    <a:cubicBezTo>
                      <a:pt x="5206" y="389"/>
                      <a:pt x="4512" y="433"/>
                      <a:pt x="3818" y="433"/>
                    </a:cubicBezTo>
                    <a:cubicBezTo>
                      <a:pt x="3707" y="436"/>
                      <a:pt x="3594" y="436"/>
                      <a:pt x="3483" y="436"/>
                    </a:cubicBezTo>
                    <a:cubicBezTo>
                      <a:pt x="2900" y="436"/>
                      <a:pt x="2316" y="406"/>
                      <a:pt x="1740" y="356"/>
                    </a:cubicBezTo>
                    <a:cubicBezTo>
                      <a:pt x="1395" y="316"/>
                      <a:pt x="1049" y="276"/>
                      <a:pt x="708" y="201"/>
                    </a:cubicBezTo>
                    <a:cubicBezTo>
                      <a:pt x="473" y="148"/>
                      <a:pt x="225" y="95"/>
                      <a:pt x="0" y="0"/>
                    </a:cubicBezTo>
                    <a:close/>
                    <a:moveTo>
                      <a:pt x="10994" y="2887"/>
                    </a:moveTo>
                    <a:cubicBezTo>
                      <a:pt x="10903" y="3108"/>
                      <a:pt x="10810" y="3325"/>
                      <a:pt x="10722" y="3546"/>
                    </a:cubicBezTo>
                    <a:cubicBezTo>
                      <a:pt x="10971" y="3570"/>
                      <a:pt x="11222" y="3597"/>
                      <a:pt x="11477" y="3620"/>
                    </a:cubicBezTo>
                    <a:cubicBezTo>
                      <a:pt x="11343" y="3359"/>
                      <a:pt x="11179" y="3117"/>
                      <a:pt x="10994" y="2887"/>
                    </a:cubicBez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2;p28">
                <a:extLst>
                  <a:ext uri="{FF2B5EF4-FFF2-40B4-BE49-F238E27FC236}">
                    <a16:creationId xmlns:a16="http://schemas.microsoft.com/office/drawing/2014/main" id="{7C08494F-179D-44E9-81F7-0400F5C4DC3C}"/>
                  </a:ext>
                </a:extLst>
              </p:cNvPr>
              <p:cNvSpPr/>
              <p:nvPr/>
            </p:nvSpPr>
            <p:spPr>
              <a:xfrm>
                <a:off x="892725" y="4784100"/>
                <a:ext cx="1555125" cy="675475"/>
              </a:xfrm>
              <a:custGeom>
                <a:avLst/>
                <a:gdLst/>
                <a:ahLst/>
                <a:cxnLst/>
                <a:rect l="l" t="t" r="r" b="b"/>
                <a:pathLst>
                  <a:path w="62205" h="27019" extrusionOk="0">
                    <a:moveTo>
                      <a:pt x="39828" y="14214"/>
                    </a:moveTo>
                    <a:lnTo>
                      <a:pt x="39828" y="14214"/>
                    </a:lnTo>
                    <a:cubicBezTo>
                      <a:pt x="40234" y="14560"/>
                      <a:pt x="40710" y="14905"/>
                      <a:pt x="41226" y="15240"/>
                    </a:cubicBezTo>
                    <a:cubicBezTo>
                      <a:pt x="41243" y="15250"/>
                      <a:pt x="41263" y="15260"/>
                      <a:pt x="41280" y="15267"/>
                    </a:cubicBezTo>
                    <a:cubicBezTo>
                      <a:pt x="40757" y="14929"/>
                      <a:pt x="40267" y="14576"/>
                      <a:pt x="39856" y="14231"/>
                    </a:cubicBezTo>
                    <a:cubicBezTo>
                      <a:pt x="39845" y="14225"/>
                      <a:pt x="39839" y="14222"/>
                      <a:pt x="39828" y="14214"/>
                    </a:cubicBezTo>
                    <a:close/>
                    <a:moveTo>
                      <a:pt x="3553" y="0"/>
                    </a:moveTo>
                    <a:cubicBezTo>
                      <a:pt x="1264" y="0"/>
                      <a:pt x="0" y="1026"/>
                      <a:pt x="1371" y="2443"/>
                    </a:cubicBezTo>
                    <a:cubicBezTo>
                      <a:pt x="3074" y="4210"/>
                      <a:pt x="10136" y="8165"/>
                      <a:pt x="24193" y="13642"/>
                    </a:cubicBezTo>
                    <a:cubicBezTo>
                      <a:pt x="38253" y="19121"/>
                      <a:pt x="53045" y="24414"/>
                      <a:pt x="57730" y="25875"/>
                    </a:cubicBezTo>
                    <a:cubicBezTo>
                      <a:pt x="59842" y="26535"/>
                      <a:pt x="61547" y="27018"/>
                      <a:pt x="62198" y="27018"/>
                    </a:cubicBezTo>
                    <a:lnTo>
                      <a:pt x="62204" y="27018"/>
                    </a:lnTo>
                    <a:cubicBezTo>
                      <a:pt x="61547" y="27015"/>
                      <a:pt x="59848" y="26532"/>
                      <a:pt x="57743" y="25875"/>
                    </a:cubicBezTo>
                    <a:cubicBezTo>
                      <a:pt x="53058" y="24414"/>
                      <a:pt x="38267" y="19121"/>
                      <a:pt x="24207" y="13642"/>
                    </a:cubicBezTo>
                    <a:cubicBezTo>
                      <a:pt x="10145" y="8165"/>
                      <a:pt x="3087" y="4210"/>
                      <a:pt x="1385" y="2443"/>
                    </a:cubicBezTo>
                    <a:cubicBezTo>
                      <a:pt x="14" y="1026"/>
                      <a:pt x="1274" y="0"/>
                      <a:pt x="3557" y="0"/>
                    </a:cubicBezTo>
                    <a:close/>
                  </a:path>
                </a:pathLst>
              </a:custGeom>
              <a:solidFill>
                <a:srgbClr val="ED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3;p28">
                <a:extLst>
                  <a:ext uri="{FF2B5EF4-FFF2-40B4-BE49-F238E27FC236}">
                    <a16:creationId xmlns:a16="http://schemas.microsoft.com/office/drawing/2014/main" id="{BE30F744-9E11-4D17-89BA-7B2EB0B1D6F1}"/>
                  </a:ext>
                </a:extLst>
              </p:cNvPr>
              <p:cNvSpPr/>
              <p:nvPr/>
            </p:nvSpPr>
            <p:spPr>
              <a:xfrm>
                <a:off x="1889100" y="5139875"/>
                <a:ext cx="182775" cy="101425"/>
              </a:xfrm>
              <a:custGeom>
                <a:avLst/>
                <a:gdLst/>
                <a:ahLst/>
                <a:cxnLst/>
                <a:rect l="l" t="t" r="r" b="b"/>
                <a:pathLst>
                  <a:path w="7311" h="4057" extrusionOk="0">
                    <a:moveTo>
                      <a:pt x="1" y="0"/>
                    </a:moveTo>
                    <a:cubicBezTo>
                      <a:pt x="412" y="345"/>
                      <a:pt x="902" y="698"/>
                      <a:pt x="1425" y="1036"/>
                    </a:cubicBezTo>
                    <a:cubicBezTo>
                      <a:pt x="3389" y="2039"/>
                      <a:pt x="5393" y="3067"/>
                      <a:pt x="7310" y="4056"/>
                    </a:cubicBezTo>
                    <a:lnTo>
                      <a:pt x="5380" y="2327"/>
                    </a:lnTo>
                    <a:cubicBezTo>
                      <a:pt x="4747" y="2059"/>
                      <a:pt x="4116" y="1787"/>
                      <a:pt x="3483" y="1516"/>
                    </a:cubicBezTo>
                    <a:cubicBezTo>
                      <a:pt x="3077" y="1355"/>
                      <a:pt x="2668" y="1194"/>
                      <a:pt x="2266" y="1023"/>
                    </a:cubicBezTo>
                    <a:cubicBezTo>
                      <a:pt x="1515" y="704"/>
                      <a:pt x="748" y="373"/>
                      <a:pt x="1" y="0"/>
                    </a:cubicBezTo>
                    <a:close/>
                  </a:path>
                </a:pathLst>
              </a:custGeom>
              <a:solidFill>
                <a:srgbClr val="CD52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4;p28">
                <a:extLst>
                  <a:ext uri="{FF2B5EF4-FFF2-40B4-BE49-F238E27FC236}">
                    <a16:creationId xmlns:a16="http://schemas.microsoft.com/office/drawing/2014/main" id="{5A8944AA-F1E6-4B79-BD58-3F80579BC904}"/>
                  </a:ext>
                </a:extLst>
              </p:cNvPr>
              <p:cNvSpPr/>
              <p:nvPr/>
            </p:nvSpPr>
            <p:spPr>
              <a:xfrm>
                <a:off x="893050" y="4784100"/>
                <a:ext cx="1574325" cy="675475"/>
              </a:xfrm>
              <a:custGeom>
                <a:avLst/>
                <a:gdLst/>
                <a:ahLst/>
                <a:cxnLst/>
                <a:rect l="l" t="t" r="r" b="b"/>
                <a:pathLst>
                  <a:path w="62973" h="27019" extrusionOk="0">
                    <a:moveTo>
                      <a:pt x="3544" y="0"/>
                    </a:moveTo>
                    <a:cubicBezTo>
                      <a:pt x="1261" y="0"/>
                      <a:pt x="1" y="1026"/>
                      <a:pt x="1372" y="2443"/>
                    </a:cubicBezTo>
                    <a:cubicBezTo>
                      <a:pt x="3074" y="4210"/>
                      <a:pt x="10132" y="8165"/>
                      <a:pt x="24194" y="13642"/>
                    </a:cubicBezTo>
                    <a:cubicBezTo>
                      <a:pt x="38254" y="19121"/>
                      <a:pt x="53045" y="24414"/>
                      <a:pt x="57730" y="25875"/>
                    </a:cubicBezTo>
                    <a:cubicBezTo>
                      <a:pt x="59835" y="26532"/>
                      <a:pt x="61534" y="27015"/>
                      <a:pt x="62191" y="27018"/>
                    </a:cubicBezTo>
                    <a:cubicBezTo>
                      <a:pt x="62973" y="27015"/>
                      <a:pt x="62191" y="26294"/>
                      <a:pt x="58692" y="24294"/>
                    </a:cubicBezTo>
                    <a:cubicBezTo>
                      <a:pt x="58692" y="24294"/>
                      <a:pt x="53394" y="21514"/>
                      <a:pt x="47169" y="18304"/>
                    </a:cubicBezTo>
                    <a:lnTo>
                      <a:pt x="47152" y="18287"/>
                    </a:lnTo>
                    <a:cubicBezTo>
                      <a:pt x="45235" y="17298"/>
                      <a:pt x="43231" y="16270"/>
                      <a:pt x="41267" y="15267"/>
                    </a:cubicBezTo>
                    <a:cubicBezTo>
                      <a:pt x="41250" y="15260"/>
                      <a:pt x="41230" y="15250"/>
                      <a:pt x="41213" y="15240"/>
                    </a:cubicBezTo>
                    <a:lnTo>
                      <a:pt x="41213" y="15240"/>
                    </a:lnTo>
                    <a:cubicBezTo>
                      <a:pt x="41230" y="15250"/>
                      <a:pt x="41247" y="15260"/>
                      <a:pt x="41260" y="15270"/>
                    </a:cubicBezTo>
                    <a:cubicBezTo>
                      <a:pt x="36879" y="13038"/>
                      <a:pt x="32700" y="10940"/>
                      <a:pt x="30146" y="9747"/>
                    </a:cubicBezTo>
                    <a:cubicBezTo>
                      <a:pt x="27314" y="8423"/>
                      <a:pt x="23523" y="6818"/>
                      <a:pt x="19736" y="5299"/>
                    </a:cubicBezTo>
                    <a:cubicBezTo>
                      <a:pt x="19725" y="5293"/>
                      <a:pt x="19719" y="5289"/>
                      <a:pt x="19712" y="5282"/>
                    </a:cubicBezTo>
                    <a:cubicBezTo>
                      <a:pt x="18646" y="4857"/>
                      <a:pt x="17581" y="4437"/>
                      <a:pt x="16535" y="4032"/>
                    </a:cubicBezTo>
                    <a:cubicBezTo>
                      <a:pt x="16532" y="4032"/>
                      <a:pt x="16528" y="4029"/>
                      <a:pt x="16524" y="4029"/>
                    </a:cubicBezTo>
                    <a:lnTo>
                      <a:pt x="16524" y="4032"/>
                    </a:lnTo>
                    <a:cubicBezTo>
                      <a:pt x="11560" y="2108"/>
                      <a:pt x="7080" y="533"/>
                      <a:pt x="5374" y="191"/>
                    </a:cubicBezTo>
                    <a:cubicBezTo>
                      <a:pt x="4720" y="61"/>
                      <a:pt x="4103" y="0"/>
                      <a:pt x="3544" y="0"/>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5;p28">
                <a:extLst>
                  <a:ext uri="{FF2B5EF4-FFF2-40B4-BE49-F238E27FC236}">
                    <a16:creationId xmlns:a16="http://schemas.microsoft.com/office/drawing/2014/main" id="{D7881703-F7FD-4BB2-A628-E9ED3664959B}"/>
                  </a:ext>
                </a:extLst>
              </p:cNvPr>
              <p:cNvSpPr/>
              <p:nvPr/>
            </p:nvSpPr>
            <p:spPr>
              <a:xfrm>
                <a:off x="1095575" y="4616325"/>
                <a:ext cx="277225" cy="150275"/>
              </a:xfrm>
              <a:custGeom>
                <a:avLst/>
                <a:gdLst/>
                <a:ahLst/>
                <a:cxnLst/>
                <a:rect l="l" t="t" r="r" b="b"/>
                <a:pathLst>
                  <a:path w="11089" h="6011" extrusionOk="0">
                    <a:moveTo>
                      <a:pt x="0" y="1"/>
                    </a:moveTo>
                    <a:lnTo>
                      <a:pt x="0" y="1"/>
                    </a:lnTo>
                    <a:cubicBezTo>
                      <a:pt x="31" y="15"/>
                      <a:pt x="65" y="31"/>
                      <a:pt x="94" y="44"/>
                    </a:cubicBezTo>
                    <a:cubicBezTo>
                      <a:pt x="319" y="139"/>
                      <a:pt x="567" y="192"/>
                      <a:pt x="802" y="245"/>
                    </a:cubicBezTo>
                    <a:cubicBezTo>
                      <a:pt x="1143" y="320"/>
                      <a:pt x="1489" y="360"/>
                      <a:pt x="1834" y="400"/>
                    </a:cubicBezTo>
                    <a:cubicBezTo>
                      <a:pt x="2410" y="450"/>
                      <a:pt x="2994" y="480"/>
                      <a:pt x="3577" y="480"/>
                    </a:cubicBezTo>
                    <a:cubicBezTo>
                      <a:pt x="3688" y="480"/>
                      <a:pt x="3801" y="480"/>
                      <a:pt x="3912" y="477"/>
                    </a:cubicBezTo>
                    <a:cubicBezTo>
                      <a:pt x="4606" y="477"/>
                      <a:pt x="5300" y="433"/>
                      <a:pt x="5993" y="400"/>
                    </a:cubicBezTo>
                    <a:cubicBezTo>
                      <a:pt x="6590" y="349"/>
                      <a:pt x="7190" y="316"/>
                      <a:pt x="7787" y="256"/>
                    </a:cubicBezTo>
                    <a:cubicBezTo>
                      <a:pt x="7783" y="252"/>
                      <a:pt x="7780" y="252"/>
                      <a:pt x="7780" y="249"/>
                    </a:cubicBezTo>
                    <a:cubicBezTo>
                      <a:pt x="7736" y="216"/>
                      <a:pt x="7693" y="182"/>
                      <a:pt x="7649" y="148"/>
                    </a:cubicBezTo>
                    <a:cubicBezTo>
                      <a:pt x="7096" y="208"/>
                      <a:pt x="6540" y="242"/>
                      <a:pt x="5987" y="296"/>
                    </a:cubicBezTo>
                    <a:cubicBezTo>
                      <a:pt x="5297" y="336"/>
                      <a:pt x="4602" y="383"/>
                      <a:pt x="3912" y="389"/>
                    </a:cubicBezTo>
                    <a:cubicBezTo>
                      <a:pt x="3714" y="393"/>
                      <a:pt x="3516" y="397"/>
                      <a:pt x="3319" y="397"/>
                    </a:cubicBezTo>
                    <a:cubicBezTo>
                      <a:pt x="2826" y="397"/>
                      <a:pt x="2330" y="383"/>
                      <a:pt x="1838" y="349"/>
                    </a:cubicBezTo>
                    <a:cubicBezTo>
                      <a:pt x="1493" y="320"/>
                      <a:pt x="1147" y="286"/>
                      <a:pt x="809" y="222"/>
                    </a:cubicBezTo>
                    <a:cubicBezTo>
                      <a:pt x="563" y="171"/>
                      <a:pt x="309" y="125"/>
                      <a:pt x="74" y="27"/>
                    </a:cubicBezTo>
                    <a:cubicBezTo>
                      <a:pt x="68" y="24"/>
                      <a:pt x="57" y="21"/>
                      <a:pt x="51" y="18"/>
                    </a:cubicBezTo>
                    <a:lnTo>
                      <a:pt x="51" y="18"/>
                    </a:lnTo>
                    <a:cubicBezTo>
                      <a:pt x="54" y="21"/>
                      <a:pt x="57" y="24"/>
                      <a:pt x="61" y="27"/>
                    </a:cubicBezTo>
                    <a:cubicBezTo>
                      <a:pt x="41" y="18"/>
                      <a:pt x="20" y="7"/>
                      <a:pt x="0" y="1"/>
                    </a:cubicBezTo>
                    <a:close/>
                    <a:moveTo>
                      <a:pt x="11031" y="2863"/>
                    </a:moveTo>
                    <a:cubicBezTo>
                      <a:pt x="10937" y="3101"/>
                      <a:pt x="10844" y="3342"/>
                      <a:pt x="10753" y="3584"/>
                    </a:cubicBezTo>
                    <a:cubicBezTo>
                      <a:pt x="10582" y="4050"/>
                      <a:pt x="10417" y="4519"/>
                      <a:pt x="10264" y="4992"/>
                    </a:cubicBezTo>
                    <a:cubicBezTo>
                      <a:pt x="10153" y="5330"/>
                      <a:pt x="10046" y="5669"/>
                      <a:pt x="9948" y="6011"/>
                    </a:cubicBezTo>
                    <a:cubicBezTo>
                      <a:pt x="10203" y="5199"/>
                      <a:pt x="10495" y="4399"/>
                      <a:pt x="10810" y="3607"/>
                    </a:cubicBezTo>
                    <a:cubicBezTo>
                      <a:pt x="10813" y="3601"/>
                      <a:pt x="10813" y="3597"/>
                      <a:pt x="10816" y="3590"/>
                    </a:cubicBezTo>
                    <a:cubicBezTo>
                      <a:pt x="10904" y="3369"/>
                      <a:pt x="10997" y="3152"/>
                      <a:pt x="11088" y="2931"/>
                    </a:cubicBezTo>
                    <a:cubicBezTo>
                      <a:pt x="11071" y="2906"/>
                      <a:pt x="11051" y="2883"/>
                      <a:pt x="11031" y="2863"/>
                    </a:cubicBezTo>
                    <a:close/>
                  </a:path>
                </a:pathLst>
              </a:custGeom>
              <a:solidFill>
                <a:srgbClr val="A53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6;p28">
                <a:extLst>
                  <a:ext uri="{FF2B5EF4-FFF2-40B4-BE49-F238E27FC236}">
                    <a16:creationId xmlns:a16="http://schemas.microsoft.com/office/drawing/2014/main" id="{47B560D8-55FA-44F2-AA9A-1022ABE84E29}"/>
                  </a:ext>
                </a:extLst>
              </p:cNvPr>
              <p:cNvSpPr/>
              <p:nvPr/>
            </p:nvSpPr>
            <p:spPr>
              <a:xfrm>
                <a:off x="1252350" y="4370225"/>
                <a:ext cx="98900" cy="30700"/>
              </a:xfrm>
              <a:custGeom>
                <a:avLst/>
                <a:gdLst/>
                <a:ahLst/>
                <a:cxnLst/>
                <a:rect l="l" t="t" r="r" b="b"/>
                <a:pathLst>
                  <a:path w="3956" h="1228" extrusionOk="0">
                    <a:moveTo>
                      <a:pt x="3241" y="1"/>
                    </a:moveTo>
                    <a:lnTo>
                      <a:pt x="3051" y="48"/>
                    </a:lnTo>
                    <a:lnTo>
                      <a:pt x="1613" y="400"/>
                    </a:lnTo>
                    <a:lnTo>
                      <a:pt x="1365" y="460"/>
                    </a:lnTo>
                    <a:lnTo>
                      <a:pt x="1197" y="500"/>
                    </a:lnTo>
                    <a:lnTo>
                      <a:pt x="899" y="574"/>
                    </a:lnTo>
                    <a:lnTo>
                      <a:pt x="865" y="581"/>
                    </a:lnTo>
                    <a:lnTo>
                      <a:pt x="634" y="638"/>
                    </a:lnTo>
                    <a:lnTo>
                      <a:pt x="44" y="782"/>
                    </a:lnTo>
                    <a:lnTo>
                      <a:pt x="1" y="792"/>
                    </a:lnTo>
                    <a:lnTo>
                      <a:pt x="517" y="1227"/>
                    </a:lnTo>
                    <a:lnTo>
                      <a:pt x="721" y="1184"/>
                    </a:lnTo>
                    <a:lnTo>
                      <a:pt x="782" y="1174"/>
                    </a:lnTo>
                    <a:lnTo>
                      <a:pt x="1023" y="1124"/>
                    </a:lnTo>
                    <a:lnTo>
                      <a:pt x="1348" y="1057"/>
                    </a:lnTo>
                    <a:lnTo>
                      <a:pt x="1563" y="1013"/>
                    </a:lnTo>
                    <a:lnTo>
                      <a:pt x="1690" y="990"/>
                    </a:lnTo>
                    <a:lnTo>
                      <a:pt x="1901" y="946"/>
                    </a:lnTo>
                    <a:lnTo>
                      <a:pt x="3718" y="581"/>
                    </a:lnTo>
                    <a:cubicBezTo>
                      <a:pt x="3798" y="540"/>
                      <a:pt x="3875" y="503"/>
                      <a:pt x="3956" y="467"/>
                    </a:cubicBezTo>
                    <a:lnTo>
                      <a:pt x="3241" y="1"/>
                    </a:lnTo>
                    <a:close/>
                  </a:path>
                </a:pathLst>
              </a:custGeom>
              <a:solidFill>
                <a:srgbClr val="D33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7;p28">
                <a:extLst>
                  <a:ext uri="{FF2B5EF4-FFF2-40B4-BE49-F238E27FC236}">
                    <a16:creationId xmlns:a16="http://schemas.microsoft.com/office/drawing/2014/main" id="{41A03413-7B4F-448B-A9DC-16EFD91ED8C7}"/>
                  </a:ext>
                </a:extLst>
              </p:cNvPr>
              <p:cNvSpPr/>
              <p:nvPr/>
            </p:nvSpPr>
            <p:spPr>
              <a:xfrm>
                <a:off x="706625" y="4159750"/>
                <a:ext cx="112375" cy="16700"/>
              </a:xfrm>
              <a:custGeom>
                <a:avLst/>
                <a:gdLst/>
                <a:ahLst/>
                <a:cxnLst/>
                <a:rect l="l" t="t" r="r" b="b"/>
                <a:pathLst>
                  <a:path w="4495" h="668" extrusionOk="0">
                    <a:moveTo>
                      <a:pt x="4494" y="1"/>
                    </a:moveTo>
                    <a:cubicBezTo>
                      <a:pt x="4112" y="1"/>
                      <a:pt x="3730" y="24"/>
                      <a:pt x="3351" y="50"/>
                    </a:cubicBezTo>
                    <a:cubicBezTo>
                      <a:pt x="2973" y="78"/>
                      <a:pt x="2594" y="121"/>
                      <a:pt x="2216" y="168"/>
                    </a:cubicBezTo>
                    <a:cubicBezTo>
                      <a:pt x="1837" y="222"/>
                      <a:pt x="1458" y="275"/>
                      <a:pt x="1086" y="355"/>
                    </a:cubicBezTo>
                    <a:cubicBezTo>
                      <a:pt x="731" y="429"/>
                      <a:pt x="369" y="507"/>
                      <a:pt x="33" y="654"/>
                    </a:cubicBezTo>
                    <a:cubicBezTo>
                      <a:pt x="24" y="657"/>
                      <a:pt x="10" y="664"/>
                      <a:pt x="0" y="667"/>
                    </a:cubicBezTo>
                    <a:cubicBezTo>
                      <a:pt x="10" y="667"/>
                      <a:pt x="20" y="664"/>
                      <a:pt x="33" y="661"/>
                    </a:cubicBezTo>
                    <a:lnTo>
                      <a:pt x="33" y="664"/>
                    </a:lnTo>
                    <a:cubicBezTo>
                      <a:pt x="37" y="664"/>
                      <a:pt x="37" y="661"/>
                      <a:pt x="40" y="661"/>
                    </a:cubicBezTo>
                    <a:cubicBezTo>
                      <a:pt x="392" y="577"/>
                      <a:pt x="751" y="530"/>
                      <a:pt x="1106" y="476"/>
                    </a:cubicBezTo>
                    <a:lnTo>
                      <a:pt x="2236" y="329"/>
                    </a:lnTo>
                    <a:cubicBezTo>
                      <a:pt x="2989" y="231"/>
                      <a:pt x="3744" y="134"/>
                      <a:pt x="4494" y="1"/>
                    </a:cubicBezTo>
                    <a:close/>
                  </a:path>
                </a:pathLst>
              </a:custGeom>
              <a:solidFill>
                <a:srgbClr val="514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8;p28">
                <a:extLst>
                  <a:ext uri="{FF2B5EF4-FFF2-40B4-BE49-F238E27FC236}">
                    <a16:creationId xmlns:a16="http://schemas.microsoft.com/office/drawing/2014/main" id="{CDE96ADA-3EF7-4F3C-9EA5-C20DD34B5D71}"/>
                  </a:ext>
                </a:extLst>
              </p:cNvPr>
              <p:cNvSpPr/>
              <p:nvPr/>
            </p:nvSpPr>
            <p:spPr>
              <a:xfrm>
                <a:off x="702525" y="4137875"/>
                <a:ext cx="119075" cy="21725"/>
              </a:xfrm>
              <a:custGeom>
                <a:avLst/>
                <a:gdLst/>
                <a:ahLst/>
                <a:cxnLst/>
                <a:rect l="l" t="t" r="r" b="b"/>
                <a:pathLst>
                  <a:path w="4763" h="869" extrusionOk="0">
                    <a:moveTo>
                      <a:pt x="4762" y="0"/>
                    </a:moveTo>
                    <a:lnTo>
                      <a:pt x="4762" y="0"/>
                    </a:lnTo>
                    <a:cubicBezTo>
                      <a:pt x="4357" y="21"/>
                      <a:pt x="3951" y="64"/>
                      <a:pt x="3549" y="108"/>
                    </a:cubicBezTo>
                    <a:cubicBezTo>
                      <a:pt x="3147" y="155"/>
                      <a:pt x="2745" y="218"/>
                      <a:pt x="2343" y="279"/>
                    </a:cubicBezTo>
                    <a:cubicBezTo>
                      <a:pt x="1944" y="353"/>
                      <a:pt x="1545" y="419"/>
                      <a:pt x="1150" y="514"/>
                    </a:cubicBezTo>
                    <a:cubicBezTo>
                      <a:pt x="805" y="597"/>
                      <a:pt x="455" y="678"/>
                      <a:pt x="127" y="812"/>
                    </a:cubicBezTo>
                    <a:cubicBezTo>
                      <a:pt x="84" y="832"/>
                      <a:pt x="44" y="848"/>
                      <a:pt x="0" y="868"/>
                    </a:cubicBezTo>
                    <a:cubicBezTo>
                      <a:pt x="20" y="862"/>
                      <a:pt x="36" y="859"/>
                      <a:pt x="56" y="855"/>
                    </a:cubicBezTo>
                    <a:cubicBezTo>
                      <a:pt x="73" y="852"/>
                      <a:pt x="93" y="845"/>
                      <a:pt x="110" y="842"/>
                    </a:cubicBezTo>
                    <a:cubicBezTo>
                      <a:pt x="463" y="755"/>
                      <a:pt x="817" y="698"/>
                      <a:pt x="1173" y="637"/>
                    </a:cubicBezTo>
                    <a:lnTo>
                      <a:pt x="2369" y="440"/>
                    </a:lnTo>
                    <a:lnTo>
                      <a:pt x="3566" y="232"/>
                    </a:lnTo>
                    <a:cubicBezTo>
                      <a:pt x="3965" y="161"/>
                      <a:pt x="4364" y="88"/>
                      <a:pt x="4762" y="0"/>
                    </a:cubicBezTo>
                    <a:close/>
                  </a:path>
                </a:pathLst>
              </a:custGeom>
              <a:solidFill>
                <a:srgbClr val="514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 name="CuadroTexto 85">
            <a:extLst>
              <a:ext uri="{FF2B5EF4-FFF2-40B4-BE49-F238E27FC236}">
                <a16:creationId xmlns:a16="http://schemas.microsoft.com/office/drawing/2014/main" id="{5096E8F3-8419-4205-A87E-DDD2C22CE3AD}"/>
              </a:ext>
            </a:extLst>
          </p:cNvPr>
          <p:cNvSpPr txBox="1"/>
          <p:nvPr/>
        </p:nvSpPr>
        <p:spPr>
          <a:xfrm>
            <a:off x="1259840" y="1879600"/>
            <a:ext cx="5316660" cy="449353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¿Por qué te recomendamos implementar este programa?</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Preparación</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Ejecución del programa</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Lanzamiento</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Durante el programa</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Cierre del ciclo</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Cierre del programa</a:t>
            </a:r>
          </a:p>
          <a:p>
            <a:pPr marL="285750" indent="-285750">
              <a:spcBef>
                <a:spcPts val="600"/>
              </a:spcBef>
              <a:spcAft>
                <a:spcPts val="600"/>
              </a:spcAft>
              <a:buFont typeface="Arial" panose="020B0604020202020204" pitchFamily="34" charset="0"/>
              <a:buChar char="•"/>
            </a:pPr>
            <a:r>
              <a:rPr lang="es-ES" sz="2400" dirty="0">
                <a:solidFill>
                  <a:schemeClr val="tx1">
                    <a:lumMod val="85000"/>
                    <a:lumOff val="15000"/>
                  </a:schemeClr>
                </a:solidFill>
                <a:latin typeface="Bangers" panose="00000500000000000000" pitchFamily="2" charset="0"/>
                <a:cs typeface="Segoe UI Light" panose="020B0502040204020203" pitchFamily="34" charset="0"/>
              </a:rPr>
              <a:t>Anexos</a:t>
            </a:r>
          </a:p>
        </p:txBody>
      </p:sp>
    </p:spTree>
    <p:extLst>
      <p:ext uri="{BB962C8B-B14F-4D97-AF65-F5344CB8AC3E}">
        <p14:creationId xmlns:p14="http://schemas.microsoft.com/office/powerpoint/2010/main" val="2657034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D96305E-7A32-4809-B7E0-755ABF3E23E6}"/>
              </a:ext>
            </a:extLst>
          </p:cNvPr>
          <p:cNvSpPr>
            <a:spLocks noGrp="1"/>
          </p:cNvSpPr>
          <p:nvPr>
            <p:ph type="title"/>
          </p:nvPr>
        </p:nvSpPr>
        <p:spPr>
          <a:xfrm>
            <a:off x="443283" y="262980"/>
            <a:ext cx="5935750" cy="1998222"/>
          </a:xfrm>
        </p:spPr>
        <p:txBody>
          <a:bodyPr>
            <a:normAutofit/>
          </a:bodyPr>
          <a:lstStyle/>
          <a:p>
            <a:r>
              <a:rPr lang="es-ES"/>
              <a:t>Pasos para crear tu Programa de Insignias (</a:t>
            </a:r>
            <a:r>
              <a:rPr lang="es-ES" err="1"/>
              <a:t>badges</a:t>
            </a:r>
            <a:r>
              <a:rPr lang="es-ES"/>
              <a:t>)</a:t>
            </a:r>
          </a:p>
        </p:txBody>
      </p:sp>
      <p:sp>
        <p:nvSpPr>
          <p:cNvPr id="11" name="Marcador de contenido 10">
            <a:extLst>
              <a:ext uri="{FF2B5EF4-FFF2-40B4-BE49-F238E27FC236}">
                <a16:creationId xmlns:a16="http://schemas.microsoft.com/office/drawing/2014/main" id="{8790579D-4A22-4FC1-9E3E-5C69A914D810}"/>
              </a:ext>
            </a:extLst>
          </p:cNvPr>
          <p:cNvSpPr>
            <a:spLocks noGrp="1"/>
          </p:cNvSpPr>
          <p:nvPr>
            <p:ph sz="quarter" idx="4294967295"/>
          </p:nvPr>
        </p:nvSpPr>
        <p:spPr>
          <a:xfrm>
            <a:off x="443283" y="2261202"/>
            <a:ext cx="5962650" cy="4968875"/>
          </a:xfrm>
        </p:spPr>
        <p:txBody>
          <a:bodyPr vert="horz" lIns="99569" tIns="49785" rIns="99569" bIns="49785" rtlCol="0" anchor="t">
            <a:normAutofit fontScale="92500" lnSpcReduction="10000"/>
          </a:bodyPr>
          <a:lstStyle/>
          <a:p>
            <a:pPr marL="342900" indent="-342900">
              <a:spcBef>
                <a:spcPts val="600"/>
              </a:spcBef>
              <a:spcAft>
                <a:spcPts val="600"/>
              </a:spcAft>
              <a:buFont typeface="+mj-lt"/>
              <a:buAutoNum type="arabicPeriod"/>
            </a:pPr>
            <a:r>
              <a:rPr lang="es-ES" sz="1400">
                <a:solidFill>
                  <a:schemeClr val="bg2"/>
                </a:solidFill>
                <a:latin typeface="+mj-lt"/>
                <a:cs typeface="Segoe UI"/>
              </a:rPr>
              <a:t>Define la duración y nombre del programa (por ejemplo, 6 semanas "</a:t>
            </a:r>
            <a:r>
              <a:rPr lang="es-ES" sz="1400" err="1">
                <a:solidFill>
                  <a:schemeClr val="bg2"/>
                </a:solidFill>
                <a:latin typeface="+mj-lt"/>
                <a:cs typeface="Segoe UI"/>
              </a:rPr>
              <a:t>Badge</a:t>
            </a:r>
            <a:r>
              <a:rPr lang="es-ES" sz="1400">
                <a:solidFill>
                  <a:schemeClr val="bg2"/>
                </a:solidFill>
                <a:latin typeface="+mj-lt"/>
                <a:cs typeface="Segoe UI"/>
              </a:rPr>
              <a:t> en Digital </a:t>
            </a:r>
            <a:r>
              <a:rPr lang="es-ES" sz="1400" err="1">
                <a:solidFill>
                  <a:schemeClr val="bg2"/>
                </a:solidFill>
                <a:latin typeface="+mj-lt"/>
                <a:cs typeface="Segoe UI"/>
              </a:rPr>
              <a:t>Mastery</a:t>
            </a:r>
            <a:r>
              <a:rPr lang="es-ES" sz="1400">
                <a:solidFill>
                  <a:schemeClr val="bg2"/>
                </a:solidFill>
                <a:latin typeface="+mj-lt"/>
                <a:cs typeface="Segoe UI"/>
              </a:rPr>
              <a:t>")</a:t>
            </a:r>
          </a:p>
          <a:p>
            <a:pPr marL="342900" indent="-342900">
              <a:spcBef>
                <a:spcPts val="600"/>
              </a:spcBef>
              <a:spcAft>
                <a:spcPts val="600"/>
              </a:spcAft>
              <a:buFont typeface="+mj-lt"/>
              <a:buAutoNum type="arabicPeriod"/>
            </a:pPr>
            <a:r>
              <a:rPr lang="es-ES" sz="1400">
                <a:solidFill>
                  <a:schemeClr val="bg2"/>
                </a:solidFill>
                <a:latin typeface="+mj-lt"/>
                <a:cs typeface="Segoe UI"/>
              </a:rPr>
              <a:t>Define aquello que vas a medir y reconocer. Por ejemplo, semanalmente, otorgas un </a:t>
            </a:r>
            <a:r>
              <a:rPr lang="es-ES" sz="1400" err="1">
                <a:solidFill>
                  <a:schemeClr val="bg2"/>
                </a:solidFill>
                <a:latin typeface="+mj-lt"/>
                <a:cs typeface="Segoe UI"/>
              </a:rPr>
              <a:t>badge</a:t>
            </a:r>
            <a:r>
              <a:rPr lang="es-ES" sz="1400">
                <a:solidFill>
                  <a:schemeClr val="bg2"/>
                </a:solidFill>
                <a:latin typeface="+mj-lt"/>
                <a:cs typeface="Segoe UI"/>
              </a:rPr>
              <a:t> de colaboración y comunicación aquellos que acaben primeros en el ranking. Otra opción sería entregar el </a:t>
            </a:r>
            <a:r>
              <a:rPr lang="es-ES" sz="1400" err="1">
                <a:solidFill>
                  <a:schemeClr val="bg2"/>
                </a:solidFill>
                <a:latin typeface="+mj-lt"/>
                <a:cs typeface="Segoe UI"/>
              </a:rPr>
              <a:t>badge</a:t>
            </a:r>
            <a:r>
              <a:rPr lang="es-ES" sz="1400">
                <a:solidFill>
                  <a:schemeClr val="bg2"/>
                </a:solidFill>
                <a:latin typeface="+mj-lt"/>
                <a:cs typeface="Segoe UI"/>
              </a:rPr>
              <a:t> al final del concurso a aquellos que han sumado más puntos durante el juego (nos anotamos semanalmente los puntos de los 10 primeros y al final los sumamos en un EXCEL).</a:t>
            </a:r>
          </a:p>
          <a:p>
            <a:pPr marL="342900" indent="-342900">
              <a:spcBef>
                <a:spcPts val="600"/>
              </a:spcBef>
              <a:spcAft>
                <a:spcPts val="600"/>
              </a:spcAft>
              <a:buFont typeface="+mj-lt"/>
              <a:buAutoNum type="arabicPeriod"/>
            </a:pPr>
            <a:r>
              <a:rPr lang="es-ES" sz="1400">
                <a:solidFill>
                  <a:schemeClr val="bg2"/>
                </a:solidFill>
                <a:latin typeface="+mj-lt"/>
                <a:cs typeface="Segoe UI"/>
              </a:rPr>
              <a:t>Define el nombre y diseña las insignias (por ejemplo, Champions de  colaboración o de comunicación).</a:t>
            </a:r>
          </a:p>
          <a:p>
            <a:pPr marL="342900" indent="-342900">
              <a:spcBef>
                <a:spcPts val="600"/>
              </a:spcBef>
              <a:spcAft>
                <a:spcPts val="600"/>
              </a:spcAft>
              <a:buFont typeface="+mj-lt"/>
              <a:buAutoNum type="arabicPeriod"/>
            </a:pPr>
            <a:r>
              <a:rPr lang="es-ES" sz="1400">
                <a:solidFill>
                  <a:schemeClr val="bg2"/>
                </a:solidFill>
                <a:latin typeface="+mj-lt"/>
                <a:cs typeface="Segoe UI"/>
              </a:rPr>
              <a:t>Define la plataforma donde se validarán las insignias (por ejemplo, se recomienda </a:t>
            </a:r>
            <a:r>
              <a:rPr lang="es-ES" sz="1400" err="1">
                <a:solidFill>
                  <a:schemeClr val="bg2"/>
                </a:solidFill>
                <a:latin typeface="+mj-lt"/>
                <a:cs typeface="Segoe UI"/>
                <a:hlinkClick r:id="rId2">
                  <a:extLst>
                    <a:ext uri="{A12FA001-AC4F-418D-AE19-62706E023703}">
                      <ahyp:hlinkClr xmlns:ahyp="http://schemas.microsoft.com/office/drawing/2018/hyperlinkcolor" val="tx"/>
                    </a:ext>
                  </a:extLst>
                </a:hlinkClick>
              </a:rPr>
              <a:t>Credly</a:t>
            </a:r>
            <a:r>
              <a:rPr lang="es-ES" sz="1400">
                <a:solidFill>
                  <a:schemeClr val="bg2"/>
                </a:solidFill>
                <a:latin typeface="+mj-lt"/>
                <a:cs typeface="Segoe UI"/>
              </a:rPr>
              <a:t>, donde se pueden crear y diseñar los </a:t>
            </a:r>
            <a:r>
              <a:rPr lang="es-ES" sz="1400" err="1">
                <a:solidFill>
                  <a:schemeClr val="bg2"/>
                </a:solidFill>
                <a:latin typeface="+mj-lt"/>
                <a:cs typeface="Segoe UI"/>
              </a:rPr>
              <a:t>badge</a:t>
            </a:r>
            <a:r>
              <a:rPr lang="es-ES" sz="1400">
                <a:solidFill>
                  <a:schemeClr val="bg2"/>
                </a:solidFill>
                <a:latin typeface="+mj-lt"/>
                <a:cs typeface="Segoe UI"/>
              </a:rPr>
              <a:t>, así como distribuirlos).</a:t>
            </a:r>
          </a:p>
          <a:p>
            <a:pPr marL="342900" indent="-342900">
              <a:spcBef>
                <a:spcPts val="600"/>
              </a:spcBef>
              <a:spcAft>
                <a:spcPts val="600"/>
              </a:spcAft>
              <a:buFont typeface="+mj-lt"/>
              <a:buAutoNum type="arabicPeriod"/>
            </a:pPr>
            <a:r>
              <a:rPr lang="es-ES" sz="1400">
                <a:solidFill>
                  <a:schemeClr val="bg2"/>
                </a:solidFill>
                <a:latin typeface="+mj-lt"/>
                <a:cs typeface="Segoe UI"/>
              </a:rPr>
              <a:t>Comunica la forma de lograr los </a:t>
            </a:r>
            <a:r>
              <a:rPr lang="es-ES" sz="1400" err="1">
                <a:solidFill>
                  <a:schemeClr val="bg2"/>
                </a:solidFill>
                <a:latin typeface="+mj-lt"/>
                <a:cs typeface="Segoe UI"/>
              </a:rPr>
              <a:t>badge</a:t>
            </a:r>
            <a:r>
              <a:rPr lang="es-ES" sz="1400">
                <a:solidFill>
                  <a:schemeClr val="bg2"/>
                </a:solidFill>
                <a:latin typeface="+mj-lt"/>
                <a:cs typeface="Segoe UI"/>
              </a:rPr>
              <a:t> y el resto del programa (por ejemplo, a través de un grupo de Microsoft </a:t>
            </a:r>
            <a:r>
              <a:rPr lang="es-ES" sz="1400" err="1">
                <a:solidFill>
                  <a:schemeClr val="bg2"/>
                </a:solidFill>
                <a:latin typeface="+mj-lt"/>
                <a:cs typeface="Segoe UI"/>
              </a:rPr>
              <a:t>Teams</a:t>
            </a:r>
            <a:r>
              <a:rPr lang="es-ES" sz="1400">
                <a:solidFill>
                  <a:schemeClr val="bg2"/>
                </a:solidFill>
                <a:latin typeface="+mj-lt"/>
                <a:cs typeface="Segoe UI"/>
              </a:rPr>
              <a:t> donde estén incluidos todos los </a:t>
            </a:r>
            <a:r>
              <a:rPr lang="es-ES" sz="1400" err="1">
                <a:solidFill>
                  <a:schemeClr val="bg2"/>
                </a:solidFill>
                <a:latin typeface="+mj-lt"/>
                <a:cs typeface="Segoe UI"/>
              </a:rPr>
              <a:t>champions</a:t>
            </a:r>
            <a:r>
              <a:rPr lang="es-ES" sz="1400">
                <a:solidFill>
                  <a:schemeClr val="bg2"/>
                </a:solidFill>
                <a:latin typeface="+mj-lt"/>
                <a:cs typeface="Segoe UI"/>
              </a:rPr>
              <a:t>).</a:t>
            </a:r>
          </a:p>
          <a:p>
            <a:pPr marL="342900" indent="-342900">
              <a:spcBef>
                <a:spcPts val="600"/>
              </a:spcBef>
              <a:spcAft>
                <a:spcPts val="600"/>
              </a:spcAft>
              <a:buFont typeface="+mj-lt"/>
              <a:buAutoNum type="arabicPeriod"/>
            </a:pPr>
            <a:r>
              <a:rPr lang="es-ES" sz="1400">
                <a:solidFill>
                  <a:schemeClr val="bg2"/>
                </a:solidFill>
                <a:latin typeface="+mj-lt"/>
                <a:cs typeface="Segoe UI"/>
              </a:rPr>
              <a:t>Celebra los Premios (por ejemplo, crea un pódium con los ganadores de los </a:t>
            </a:r>
            <a:r>
              <a:rPr lang="es-ES" sz="1400" err="1">
                <a:solidFill>
                  <a:schemeClr val="bg2"/>
                </a:solidFill>
                <a:latin typeface="+mj-lt"/>
                <a:cs typeface="Segoe UI"/>
              </a:rPr>
              <a:t>badge</a:t>
            </a:r>
            <a:r>
              <a:rPr lang="es-ES" sz="1400">
                <a:solidFill>
                  <a:schemeClr val="bg2"/>
                </a:solidFill>
                <a:latin typeface="+mj-lt"/>
                <a:cs typeface="Segoe UI"/>
              </a:rPr>
              <a:t> (puedes diseñarlo con herramientas sencillas como </a:t>
            </a:r>
            <a:r>
              <a:rPr lang="es-ES" sz="1400">
                <a:solidFill>
                  <a:schemeClr val="bg2"/>
                </a:solidFill>
                <a:latin typeface="+mj-lt"/>
                <a:cs typeface="Segoe UI"/>
                <a:hlinkClick r:id="rId3">
                  <a:extLst>
                    <a:ext uri="{A12FA001-AC4F-418D-AE19-62706E023703}">
                      <ahyp:hlinkClr xmlns:ahyp="http://schemas.microsoft.com/office/drawing/2018/hyperlinkcolor" val="tx"/>
                    </a:ext>
                  </a:extLst>
                </a:hlinkClick>
              </a:rPr>
              <a:t>CANVA</a:t>
            </a:r>
            <a:r>
              <a:rPr lang="es-ES" sz="1400">
                <a:solidFill>
                  <a:schemeClr val="bg2"/>
                </a:solidFill>
                <a:latin typeface="+mj-lt"/>
                <a:cs typeface="Segoe UI"/>
              </a:rPr>
              <a:t>) y distribúyelo internamente en los grupos de </a:t>
            </a:r>
            <a:r>
              <a:rPr lang="es-ES" sz="1400" err="1">
                <a:solidFill>
                  <a:schemeClr val="bg2"/>
                </a:solidFill>
                <a:latin typeface="+mj-lt"/>
                <a:cs typeface="Segoe UI"/>
              </a:rPr>
              <a:t>Teams</a:t>
            </a:r>
            <a:r>
              <a:rPr lang="es-ES" sz="1400">
                <a:solidFill>
                  <a:schemeClr val="bg2"/>
                </a:solidFill>
                <a:latin typeface="+mj-lt"/>
                <a:cs typeface="Segoe UI"/>
              </a:rPr>
              <a:t> y en la red social corporativa de la empresa. También puedes imprimirlo y ponerlo en los tablones de anuncios.</a:t>
            </a:r>
            <a:endParaRPr lang="es-ES" sz="1400">
              <a:solidFill>
                <a:schemeClr val="bg2"/>
              </a:solidFill>
              <a:latin typeface="+mn-lt"/>
            </a:endParaRPr>
          </a:p>
          <a:p>
            <a:pPr marL="372745" indent="-372745"/>
            <a:endParaRPr lang="es-ES">
              <a:solidFill>
                <a:schemeClr val="bg2"/>
              </a:solidFill>
              <a:latin typeface="+mn-lt"/>
            </a:endParaRPr>
          </a:p>
        </p:txBody>
      </p:sp>
      <p:sp>
        <p:nvSpPr>
          <p:cNvPr id="6" name="Marcador de contenido 1">
            <a:extLst>
              <a:ext uri="{FF2B5EF4-FFF2-40B4-BE49-F238E27FC236}">
                <a16:creationId xmlns:a16="http://schemas.microsoft.com/office/drawing/2014/main" id="{ADDBAF08-9F79-40B6-AF07-483D8D6A7CEA}"/>
              </a:ext>
            </a:extLst>
          </p:cNvPr>
          <p:cNvSpPr txBox="1">
            <a:spLocks/>
          </p:cNvSpPr>
          <p:nvPr/>
        </p:nvSpPr>
        <p:spPr>
          <a:xfrm>
            <a:off x="7820545" y="3588703"/>
            <a:ext cx="4711407" cy="1897697"/>
          </a:xfrm>
          <a:prstGeom prst="rect">
            <a:avLst/>
          </a:prstGeom>
        </p:spPr>
        <p:txBody>
          <a:bodyPr vert="horz" lIns="99569" tIns="49785" rIns="99569" bIns="49785" rtlCol="0" anchor="t">
            <a:normAutofit fontScale="92500"/>
          </a:bodyPr>
          <a:lstStyle>
            <a:lvl1pPr marL="373278" indent="-373278" algn="l" defTabSz="9954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766" indent="-311065" algn="l" defTabSz="995405"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258" indent="-248852" algn="l" defTabSz="9954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1960" indent="-248852" algn="l" defTabSz="9954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664" indent="-248852" algn="l" defTabSz="9954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366" indent="-248852" algn="l" defTabSz="995405" rtl="0" eaLnBrk="1" latinLnBrk="0" hangingPunct="1">
              <a:spcBef>
                <a:spcPct val="20000"/>
              </a:spcBef>
              <a:buFont typeface="Arial" pitchFamily="34" charset="0"/>
              <a:buChar char="•"/>
              <a:defRPr sz="2198" kern="1200">
                <a:solidFill>
                  <a:schemeClr val="tx1"/>
                </a:solidFill>
                <a:latin typeface="+mn-lt"/>
                <a:ea typeface="+mn-ea"/>
                <a:cs typeface="+mn-cs"/>
              </a:defRPr>
            </a:lvl6pPr>
            <a:lvl7pPr marL="3235069" indent="-248852" algn="l" defTabSz="995405" rtl="0" eaLnBrk="1" latinLnBrk="0" hangingPunct="1">
              <a:spcBef>
                <a:spcPct val="20000"/>
              </a:spcBef>
              <a:buFont typeface="Arial" pitchFamily="34" charset="0"/>
              <a:buChar char="•"/>
              <a:defRPr sz="2198" kern="1200">
                <a:solidFill>
                  <a:schemeClr val="tx1"/>
                </a:solidFill>
                <a:latin typeface="+mn-lt"/>
                <a:ea typeface="+mn-ea"/>
                <a:cs typeface="+mn-cs"/>
              </a:defRPr>
            </a:lvl7pPr>
            <a:lvl8pPr marL="3732772" indent="-248852" algn="l" defTabSz="995405" rtl="0" eaLnBrk="1" latinLnBrk="0" hangingPunct="1">
              <a:spcBef>
                <a:spcPct val="20000"/>
              </a:spcBef>
              <a:buFont typeface="Arial" pitchFamily="34" charset="0"/>
              <a:buChar char="•"/>
              <a:defRPr sz="2198" kern="1200">
                <a:solidFill>
                  <a:schemeClr val="tx1"/>
                </a:solidFill>
                <a:latin typeface="+mn-lt"/>
                <a:ea typeface="+mn-ea"/>
                <a:cs typeface="+mn-cs"/>
              </a:defRPr>
            </a:lvl8pPr>
            <a:lvl9pPr marL="4230476" indent="-248852" algn="l" defTabSz="995405" rtl="0" eaLnBrk="1" latinLnBrk="0" hangingPunct="1">
              <a:spcBef>
                <a:spcPct val="20000"/>
              </a:spcBef>
              <a:buFont typeface="Arial" pitchFamily="34" charset="0"/>
              <a:buChar char="•"/>
              <a:defRPr sz="2198" kern="1200">
                <a:solidFill>
                  <a:schemeClr val="tx1"/>
                </a:solidFill>
                <a:latin typeface="+mn-lt"/>
                <a:ea typeface="+mn-ea"/>
                <a:cs typeface="+mn-cs"/>
              </a:defRPr>
            </a:lvl9pPr>
          </a:lstStyle>
          <a:p>
            <a:pPr marL="0" indent="0" algn="ctr">
              <a:spcBef>
                <a:spcPts val="600"/>
              </a:spcBef>
              <a:spcAft>
                <a:spcPts val="600"/>
              </a:spcAft>
              <a:buNone/>
            </a:pPr>
            <a:r>
              <a:rPr lang="es-ES" b="1">
                <a:latin typeface="Segoe UI"/>
                <a:cs typeface="Segoe UI"/>
              </a:rPr>
              <a:t>Ejemplo de </a:t>
            </a:r>
            <a:r>
              <a:rPr lang="es-ES" b="1" err="1">
                <a:latin typeface="Segoe UI"/>
                <a:cs typeface="Segoe UI"/>
              </a:rPr>
              <a:t>badge</a:t>
            </a:r>
            <a:r>
              <a:rPr lang="es-ES" b="1">
                <a:latin typeface="Segoe UI"/>
                <a:cs typeface="Segoe UI"/>
              </a:rPr>
              <a:t>:</a:t>
            </a:r>
          </a:p>
          <a:p>
            <a:pPr marL="0" indent="0" algn="ctr">
              <a:lnSpc>
                <a:spcPct val="120000"/>
              </a:lnSpc>
              <a:spcBef>
                <a:spcPts val="600"/>
              </a:spcBef>
              <a:spcAft>
                <a:spcPts val="600"/>
              </a:spcAft>
              <a:buNone/>
            </a:pPr>
            <a:r>
              <a:rPr lang="es-ES" sz="1200" i="1">
                <a:latin typeface="Segoe UI"/>
                <a:cs typeface="Segoe UI"/>
              </a:rPr>
              <a:t>Esta insignia justifica las excelentes habilidades digitales en términos de </a:t>
            </a:r>
            <a:r>
              <a:rPr lang="es-ES" sz="1200" b="1" i="1">
                <a:latin typeface="Segoe UI"/>
                <a:cs typeface="Segoe UI"/>
              </a:rPr>
              <a:t>Operatividad Digital</a:t>
            </a:r>
            <a:r>
              <a:rPr lang="es-ES" sz="1200" i="1">
                <a:latin typeface="Segoe UI"/>
                <a:cs typeface="Segoe UI"/>
              </a:rPr>
              <a:t>, </a:t>
            </a:r>
            <a:r>
              <a:rPr lang="es-ES" sz="1200" b="1" i="1">
                <a:latin typeface="Segoe UI"/>
                <a:cs typeface="Segoe UI"/>
              </a:rPr>
              <a:t>Comunicación Digital</a:t>
            </a:r>
            <a:r>
              <a:rPr lang="es-ES" sz="1200" i="1">
                <a:latin typeface="Segoe UI"/>
                <a:cs typeface="Segoe UI"/>
              </a:rPr>
              <a:t> y</a:t>
            </a:r>
            <a:r>
              <a:rPr lang="es-ES" sz="1200" b="1" i="1">
                <a:latin typeface="Segoe UI"/>
                <a:cs typeface="Segoe UI"/>
              </a:rPr>
              <a:t> Liderazgo Digital</a:t>
            </a:r>
            <a:r>
              <a:rPr lang="es-ES" sz="1200" i="1">
                <a:latin typeface="Segoe UI"/>
                <a:cs typeface="Segoe UI"/>
              </a:rPr>
              <a:t> logradas por </a:t>
            </a:r>
            <a:r>
              <a:rPr lang="es-ES" sz="1200" i="1">
                <a:solidFill>
                  <a:schemeClr val="accent1">
                    <a:lumMod val="75000"/>
                  </a:schemeClr>
                </a:solidFill>
                <a:latin typeface="Segoe UI"/>
                <a:cs typeface="Segoe UI"/>
              </a:rPr>
              <a:t>(nombre de quien ha logrado el </a:t>
            </a:r>
            <a:r>
              <a:rPr lang="es-ES" sz="1200" i="1" err="1">
                <a:solidFill>
                  <a:schemeClr val="accent1">
                    <a:lumMod val="75000"/>
                  </a:schemeClr>
                </a:solidFill>
                <a:latin typeface="Segoe UI"/>
                <a:cs typeface="Segoe UI"/>
              </a:rPr>
              <a:t>badge</a:t>
            </a:r>
            <a:r>
              <a:rPr lang="es-ES" sz="1200" i="1">
                <a:solidFill>
                  <a:schemeClr val="accent1">
                    <a:lumMod val="75000"/>
                  </a:schemeClr>
                </a:solidFill>
                <a:latin typeface="Segoe UI"/>
                <a:cs typeface="Segoe UI"/>
              </a:rPr>
              <a:t>)</a:t>
            </a:r>
            <a:r>
              <a:rPr lang="es-ES" sz="1200" i="1">
                <a:latin typeface="Segoe UI"/>
                <a:cs typeface="Segoe UI"/>
              </a:rPr>
              <a:t>, quien ha demostrado en diferentes pruebas y trabajo continuado dentro y fuera de </a:t>
            </a:r>
            <a:r>
              <a:rPr lang="es-ES" sz="1200" i="1">
                <a:solidFill>
                  <a:schemeClr val="accent1">
                    <a:lumMod val="75000"/>
                  </a:schemeClr>
                </a:solidFill>
                <a:latin typeface="Segoe UI"/>
                <a:cs typeface="Segoe UI"/>
              </a:rPr>
              <a:t>(nombre empresa), </a:t>
            </a:r>
            <a:r>
              <a:rPr lang="es-ES" sz="1200" i="1">
                <a:latin typeface="Segoe UI"/>
                <a:cs typeface="Segoe UI"/>
              </a:rPr>
              <a:t>que sus competencias en esos ámbitos sobresalen del común de los profesionales y trabajadores del siglo XXI.</a:t>
            </a:r>
            <a:br>
              <a:rPr lang="es-ES" sz="1200" i="1"/>
            </a:br>
            <a:endParaRPr lang="es-ES" sz="1200" i="1"/>
          </a:p>
        </p:txBody>
      </p:sp>
      <p:pic>
        <p:nvPicPr>
          <p:cNvPr id="7" name="Imagen 15" descr="Imagen que contiene cielo&#10;&#10;Descripción generada con confianza muy alta">
            <a:extLst>
              <a:ext uri="{FF2B5EF4-FFF2-40B4-BE49-F238E27FC236}">
                <a16:creationId xmlns:a16="http://schemas.microsoft.com/office/drawing/2014/main" id="{9F2C93F5-F739-42FF-B1C4-7902E2F1343A}"/>
              </a:ext>
            </a:extLst>
          </p:cNvPr>
          <p:cNvPicPr>
            <a:picLocks noChangeAspect="1"/>
          </p:cNvPicPr>
          <p:nvPr/>
        </p:nvPicPr>
        <p:blipFill>
          <a:blip r:embed="rId4"/>
          <a:stretch>
            <a:fillRect/>
          </a:stretch>
        </p:blipFill>
        <p:spPr>
          <a:xfrm>
            <a:off x="8826567" y="5371169"/>
            <a:ext cx="2820565" cy="1549395"/>
          </a:xfrm>
          <a:prstGeom prst="rect">
            <a:avLst/>
          </a:prstGeom>
        </p:spPr>
      </p:pic>
      <p:pic>
        <p:nvPicPr>
          <p:cNvPr id="3" name="Imagen 2" descr="Imagen que contiene sostener, firmar, pelota, tabla&#10;&#10;Descripción generada automáticamente">
            <a:extLst>
              <a:ext uri="{FF2B5EF4-FFF2-40B4-BE49-F238E27FC236}">
                <a16:creationId xmlns:a16="http://schemas.microsoft.com/office/drawing/2014/main" id="{75DD2D16-D0D7-4946-A70A-17699A671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6567" y="480398"/>
            <a:ext cx="2814489" cy="3150637"/>
          </a:xfrm>
          <a:prstGeom prst="rect">
            <a:avLst/>
          </a:prstGeom>
        </p:spPr>
      </p:pic>
    </p:spTree>
    <p:extLst>
      <p:ext uri="{BB962C8B-B14F-4D97-AF65-F5344CB8AC3E}">
        <p14:creationId xmlns:p14="http://schemas.microsoft.com/office/powerpoint/2010/main" val="242808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10">
            <a:extLst>
              <a:ext uri="{FF2B5EF4-FFF2-40B4-BE49-F238E27FC236}">
                <a16:creationId xmlns:a16="http://schemas.microsoft.com/office/drawing/2014/main" id="{9B283AC1-5A75-4A0A-91AE-AEAEB2F384E2}"/>
              </a:ext>
            </a:extLst>
          </p:cNvPr>
          <p:cNvSpPr txBox="1">
            <a:spLocks/>
          </p:cNvSpPr>
          <p:nvPr/>
        </p:nvSpPr>
        <p:spPr>
          <a:xfrm>
            <a:off x="327391" y="2164360"/>
            <a:ext cx="5962650" cy="4967484"/>
          </a:xfrm>
          <a:prstGeom prst="rect">
            <a:avLst/>
          </a:prstGeom>
        </p:spPr>
        <p:txBody>
          <a:bodyPr vert="horz" lIns="99569" tIns="49785" rIns="99569" bIns="49785" rtlCol="0" anchor="t">
            <a:normAutofit lnSpcReduction="10000"/>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0" indent="0">
              <a:lnSpc>
                <a:spcPct val="110000"/>
              </a:lnSpc>
              <a:spcBef>
                <a:spcPts val="600"/>
              </a:spcBef>
              <a:spcAft>
                <a:spcPts val="600"/>
              </a:spcAft>
              <a:buNone/>
            </a:pPr>
            <a:r>
              <a:rPr lang="es-ES">
                <a:solidFill>
                  <a:schemeClr val="bg2"/>
                </a:solidFill>
                <a:latin typeface="Segoe UI "/>
                <a:cs typeface="Segoe UI"/>
              </a:rPr>
              <a:t>Para la elección de los premios se recomienda el uso de materiales de </a:t>
            </a:r>
            <a:r>
              <a:rPr lang="es-ES" err="1">
                <a:solidFill>
                  <a:schemeClr val="bg2"/>
                </a:solidFill>
                <a:latin typeface="Segoe UI "/>
                <a:cs typeface="Segoe UI"/>
              </a:rPr>
              <a:t>merchandising</a:t>
            </a:r>
            <a:r>
              <a:rPr lang="es-ES">
                <a:solidFill>
                  <a:schemeClr val="bg2"/>
                </a:solidFill>
                <a:latin typeface="Segoe UI "/>
                <a:cs typeface="Segoe UI"/>
              </a:rPr>
              <a:t> corporativos (chaquetas, camisetas, tazas, </a:t>
            </a:r>
            <a:r>
              <a:rPr lang="es-ES" err="1">
                <a:solidFill>
                  <a:schemeClr val="bg2"/>
                </a:solidFill>
                <a:latin typeface="Segoe UI "/>
                <a:cs typeface="Segoe UI"/>
              </a:rPr>
              <a:t>etc</a:t>
            </a:r>
            <a:r>
              <a:rPr lang="es-ES">
                <a:solidFill>
                  <a:schemeClr val="bg2"/>
                </a:solidFill>
                <a:latin typeface="Segoe UI "/>
                <a:cs typeface="Segoe UI"/>
              </a:rPr>
              <a:t>), que además del logo de la empresa también incluyan el logo de </a:t>
            </a:r>
            <a:r>
              <a:rPr lang="es-ES" err="1">
                <a:solidFill>
                  <a:schemeClr val="bg2"/>
                </a:solidFill>
                <a:latin typeface="Segoe UI "/>
                <a:cs typeface="Segoe UI"/>
              </a:rPr>
              <a:t>TeamsChamp</a:t>
            </a:r>
            <a:r>
              <a:rPr lang="es-ES">
                <a:solidFill>
                  <a:schemeClr val="bg2"/>
                </a:solidFill>
                <a:latin typeface="Segoe UI "/>
                <a:cs typeface="Segoe UI"/>
              </a:rPr>
              <a:t> (o de alguna acción puntual que se ha desarrollado en el proceso de adopción).</a:t>
            </a:r>
          </a:p>
          <a:p>
            <a:pPr marL="0" indent="0">
              <a:spcBef>
                <a:spcPts val="600"/>
              </a:spcBef>
              <a:spcAft>
                <a:spcPts val="600"/>
              </a:spcAft>
              <a:buNone/>
            </a:pPr>
            <a:r>
              <a:rPr lang="es-ES" sz="1400">
                <a:solidFill>
                  <a:schemeClr val="bg2"/>
                </a:solidFill>
                <a:latin typeface="+mj-lt"/>
              </a:rPr>
              <a:t>Por ejemplo:</a:t>
            </a:r>
          </a:p>
          <a:p>
            <a:pPr marL="445770" lvl="1" indent="-309245">
              <a:spcBef>
                <a:spcPts val="600"/>
              </a:spcBef>
              <a:spcAft>
                <a:spcPts val="600"/>
              </a:spcAft>
              <a:buFont typeface="Segoe UI" panose="020B0502040204020203" pitchFamily="34" charset="0"/>
              <a:buChar char="-"/>
            </a:pPr>
            <a:r>
              <a:rPr lang="es-ES" sz="1400">
                <a:solidFill>
                  <a:schemeClr val="bg2"/>
                </a:solidFill>
                <a:latin typeface="+mj-lt"/>
                <a:cs typeface="Segoe UI"/>
              </a:rPr>
              <a:t>Se pueden encargar pegatinas para entregarlos a todos los participantes del proceso de adopción y para los campeones, los </a:t>
            </a:r>
            <a:r>
              <a:rPr lang="es-ES" sz="1400" err="1">
                <a:solidFill>
                  <a:schemeClr val="bg2"/>
                </a:solidFill>
                <a:latin typeface="+mj-lt"/>
                <a:cs typeface="Segoe UI"/>
              </a:rPr>
              <a:t>badges</a:t>
            </a:r>
            <a:r>
              <a:rPr lang="es-ES" sz="1400">
                <a:solidFill>
                  <a:schemeClr val="bg2"/>
                </a:solidFill>
                <a:latin typeface="+mj-lt"/>
                <a:cs typeface="Segoe UI"/>
              </a:rPr>
              <a:t> (puedes pedirlas aquí)</a:t>
            </a:r>
          </a:p>
          <a:p>
            <a:pPr marL="445770" lvl="1" indent="-309245">
              <a:spcBef>
                <a:spcPts val="600"/>
              </a:spcBef>
              <a:spcAft>
                <a:spcPts val="600"/>
              </a:spcAft>
              <a:buFont typeface="Segoe UI" panose="020B0502040204020203" pitchFamily="34" charset="0"/>
              <a:buChar char="-"/>
            </a:pPr>
            <a:r>
              <a:rPr lang="es-ES" sz="1400">
                <a:solidFill>
                  <a:schemeClr val="bg2"/>
                </a:solidFill>
                <a:latin typeface="+mj-lt"/>
                <a:cs typeface="Segoe UI"/>
              </a:rPr>
              <a:t>Materiales corporativos como camisetas, chaquetas o mochilas con el logo de la empresa o de </a:t>
            </a:r>
            <a:r>
              <a:rPr lang="es-ES" sz="1400" err="1">
                <a:solidFill>
                  <a:schemeClr val="bg2"/>
                </a:solidFill>
                <a:latin typeface="+mj-lt"/>
                <a:cs typeface="Segoe UI"/>
              </a:rPr>
              <a:t>TeamsChamp</a:t>
            </a:r>
            <a:r>
              <a:rPr lang="es-ES" sz="1400">
                <a:solidFill>
                  <a:schemeClr val="bg2"/>
                </a:solidFill>
                <a:latin typeface="+mj-lt"/>
                <a:cs typeface="Segoe UI"/>
              </a:rPr>
              <a:t> (puedes encontrarlas aquí)</a:t>
            </a:r>
          </a:p>
          <a:p>
            <a:pPr marL="445770" lvl="1" indent="-309245">
              <a:spcBef>
                <a:spcPts val="600"/>
              </a:spcBef>
              <a:spcAft>
                <a:spcPts val="600"/>
              </a:spcAft>
              <a:buFont typeface="Segoe UI" panose="020B0502040204020203" pitchFamily="34" charset="0"/>
              <a:buChar char="-"/>
            </a:pPr>
            <a:r>
              <a:rPr lang="es-ES" sz="1400">
                <a:solidFill>
                  <a:schemeClr val="bg2"/>
                </a:solidFill>
                <a:latin typeface="+mj-lt"/>
                <a:cs typeface="Segoe UI"/>
              </a:rPr>
              <a:t>Materiales relacionados con la temática del juego (si la temática elegida para la gamificación es una liga, podríamos realizar materiales acordes a esa campaña: balones, camisetas de equipo, </a:t>
            </a:r>
            <a:r>
              <a:rPr lang="es-ES" sz="1400" err="1">
                <a:solidFill>
                  <a:schemeClr val="bg2"/>
                </a:solidFill>
                <a:latin typeface="+mj-lt"/>
                <a:cs typeface="Segoe UI"/>
              </a:rPr>
              <a:t>etc</a:t>
            </a:r>
            <a:r>
              <a:rPr lang="es-ES" sz="1400">
                <a:solidFill>
                  <a:schemeClr val="bg2"/>
                </a:solidFill>
                <a:latin typeface="+mj-lt"/>
                <a:cs typeface="Segoe UI"/>
              </a:rPr>
              <a:t>) (puedes encargarlo aquí)</a:t>
            </a:r>
          </a:p>
          <a:p>
            <a:pPr marL="445770" lvl="1" indent="-309245">
              <a:spcBef>
                <a:spcPts val="600"/>
              </a:spcBef>
              <a:spcAft>
                <a:spcPts val="600"/>
              </a:spcAft>
              <a:buFont typeface="Segoe UI" panose="020B0502040204020203" pitchFamily="34" charset="0"/>
              <a:buChar char="-"/>
            </a:pPr>
            <a:r>
              <a:rPr lang="es-ES" sz="1400">
                <a:solidFill>
                  <a:schemeClr val="bg2"/>
                </a:solidFill>
                <a:latin typeface="+mj-lt"/>
                <a:cs typeface="Segoe UI"/>
              </a:rPr>
              <a:t>Materiales alineados con tu sector (por ejemplo, si la empresa pertenece al sector tecnológico, un ratón inalámbrico, un Alexa, dependiendo del presupuesto) (puedes encontrarlo aquí)</a:t>
            </a:r>
          </a:p>
          <a:p>
            <a:pPr marL="372745" indent="-372745"/>
            <a:endParaRPr lang="es-ES">
              <a:solidFill>
                <a:schemeClr val="bg2"/>
              </a:solidFill>
              <a:latin typeface="+mn-lt"/>
            </a:endParaRPr>
          </a:p>
          <a:p>
            <a:pPr marL="372745" indent="-372745"/>
            <a:endParaRPr lang="es-ES">
              <a:solidFill>
                <a:schemeClr val="bg2"/>
              </a:solidFill>
              <a:latin typeface="+mn-lt"/>
            </a:endParaRPr>
          </a:p>
        </p:txBody>
      </p:sp>
      <p:sp>
        <p:nvSpPr>
          <p:cNvPr id="9" name="Título 4">
            <a:extLst>
              <a:ext uri="{FF2B5EF4-FFF2-40B4-BE49-F238E27FC236}">
                <a16:creationId xmlns:a16="http://schemas.microsoft.com/office/drawing/2014/main" id="{582C562A-5339-4990-BF1C-21F3AB0ED4B6}"/>
              </a:ext>
            </a:extLst>
          </p:cNvPr>
          <p:cNvSpPr>
            <a:spLocks noGrp="1"/>
          </p:cNvSpPr>
          <p:nvPr>
            <p:ph type="title"/>
          </p:nvPr>
        </p:nvSpPr>
        <p:spPr>
          <a:xfrm>
            <a:off x="327391" y="44233"/>
            <a:ext cx="5935750" cy="1989802"/>
          </a:xfrm>
        </p:spPr>
        <p:txBody>
          <a:bodyPr>
            <a:normAutofit/>
          </a:bodyPr>
          <a:lstStyle/>
          <a:p>
            <a:r>
              <a:rPr lang="es-ES"/>
              <a:t>Ejemplo de reconocimientos (materiales)</a:t>
            </a:r>
          </a:p>
        </p:txBody>
      </p:sp>
      <p:pic>
        <p:nvPicPr>
          <p:cNvPr id="10" name="Imagen 11" descr="Imagen que contiene ropa, traje, persona, hombre&#10;&#10;Descripción generada con confianza muy alta">
            <a:extLst>
              <a:ext uri="{FF2B5EF4-FFF2-40B4-BE49-F238E27FC236}">
                <a16:creationId xmlns:a16="http://schemas.microsoft.com/office/drawing/2014/main" id="{30407931-2972-4628-95FA-9F71D9407C61}"/>
              </a:ext>
            </a:extLst>
          </p:cNvPr>
          <p:cNvPicPr>
            <a:picLocks noChangeAspect="1"/>
          </p:cNvPicPr>
          <p:nvPr/>
        </p:nvPicPr>
        <p:blipFill>
          <a:blip r:embed="rId2"/>
          <a:stretch>
            <a:fillRect/>
          </a:stretch>
        </p:blipFill>
        <p:spPr>
          <a:xfrm>
            <a:off x="6886002" y="852134"/>
            <a:ext cx="2111001" cy="2072535"/>
          </a:xfrm>
          <a:prstGeom prst="rect">
            <a:avLst/>
          </a:prstGeom>
        </p:spPr>
      </p:pic>
      <p:pic>
        <p:nvPicPr>
          <p:cNvPr id="11" name="Imagen 23" descr="Imagen que contiene persona, ventana, gafas de sol, teléfono móvil&#10;&#10;Descripción generada con confianza muy alta">
            <a:extLst>
              <a:ext uri="{FF2B5EF4-FFF2-40B4-BE49-F238E27FC236}">
                <a16:creationId xmlns:a16="http://schemas.microsoft.com/office/drawing/2014/main" id="{53CF84A5-7DCD-4032-8F14-9C7CDE5A8715}"/>
              </a:ext>
            </a:extLst>
          </p:cNvPr>
          <p:cNvPicPr>
            <a:picLocks noChangeAspect="1"/>
          </p:cNvPicPr>
          <p:nvPr/>
        </p:nvPicPr>
        <p:blipFill>
          <a:blip r:embed="rId3"/>
          <a:stretch>
            <a:fillRect/>
          </a:stretch>
        </p:blipFill>
        <p:spPr>
          <a:xfrm>
            <a:off x="9823970" y="2115642"/>
            <a:ext cx="3185415" cy="2254752"/>
          </a:xfrm>
          <a:prstGeom prst="rect">
            <a:avLst/>
          </a:prstGeom>
          <a:ln w="57150">
            <a:solidFill>
              <a:schemeClr val="tx1"/>
            </a:solidFill>
          </a:ln>
        </p:spPr>
      </p:pic>
      <p:pic>
        <p:nvPicPr>
          <p:cNvPr id="13" name="Imagen 15">
            <a:extLst>
              <a:ext uri="{FF2B5EF4-FFF2-40B4-BE49-F238E27FC236}">
                <a16:creationId xmlns:a16="http://schemas.microsoft.com/office/drawing/2014/main" id="{4B6633AA-A9F2-401A-ACF9-0F4F72DEDB55}"/>
              </a:ext>
            </a:extLst>
          </p:cNvPr>
          <p:cNvPicPr>
            <a:picLocks noChangeAspect="1"/>
          </p:cNvPicPr>
          <p:nvPr/>
        </p:nvPicPr>
        <p:blipFill>
          <a:blip r:embed="rId4"/>
          <a:stretch>
            <a:fillRect/>
          </a:stretch>
        </p:blipFill>
        <p:spPr>
          <a:xfrm>
            <a:off x="8996846" y="852134"/>
            <a:ext cx="4091813" cy="1057926"/>
          </a:xfrm>
          <a:prstGeom prst="rect">
            <a:avLst/>
          </a:prstGeom>
        </p:spPr>
      </p:pic>
      <p:pic>
        <p:nvPicPr>
          <p:cNvPr id="2" name="Imagen 2">
            <a:extLst>
              <a:ext uri="{FF2B5EF4-FFF2-40B4-BE49-F238E27FC236}">
                <a16:creationId xmlns:a16="http://schemas.microsoft.com/office/drawing/2014/main" id="{E87D3B37-A83C-42FF-859F-BFBAD688758B}"/>
              </a:ext>
            </a:extLst>
          </p:cNvPr>
          <p:cNvPicPr>
            <a:picLocks noChangeAspect="1"/>
          </p:cNvPicPr>
          <p:nvPr/>
        </p:nvPicPr>
        <p:blipFill>
          <a:blip r:embed="rId5"/>
          <a:stretch>
            <a:fillRect/>
          </a:stretch>
        </p:blipFill>
        <p:spPr>
          <a:xfrm>
            <a:off x="7844594" y="4399269"/>
            <a:ext cx="5544152" cy="3118923"/>
          </a:xfrm>
          <a:prstGeom prst="rect">
            <a:avLst/>
          </a:prstGeom>
          <a:ln w="57150">
            <a:solidFill>
              <a:schemeClr val="tx1"/>
            </a:solidFill>
          </a:ln>
        </p:spPr>
      </p:pic>
    </p:spTree>
    <p:extLst>
      <p:ext uri="{BB962C8B-B14F-4D97-AF65-F5344CB8AC3E}">
        <p14:creationId xmlns:p14="http://schemas.microsoft.com/office/powerpoint/2010/main" val="2794733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B96E4C-3534-4B32-84BC-842B6A49DABF}"/>
              </a:ext>
            </a:extLst>
          </p:cNvPr>
          <p:cNvSpPr>
            <a:spLocks noGrp="1"/>
          </p:cNvSpPr>
          <p:nvPr>
            <p:ph sz="quarter" idx="11"/>
          </p:nvPr>
        </p:nvSpPr>
        <p:spPr>
          <a:xfrm>
            <a:off x="7885772" y="711422"/>
            <a:ext cx="5202888" cy="6121326"/>
          </a:xfrm>
        </p:spPr>
        <p:txBody>
          <a:bodyPr>
            <a:normAutofit/>
          </a:bodyPr>
          <a:lstStyle/>
          <a:p>
            <a:pPr marL="0" indent="0">
              <a:spcBef>
                <a:spcPts val="600"/>
              </a:spcBef>
              <a:spcAft>
                <a:spcPts val="600"/>
              </a:spcAft>
              <a:buNone/>
            </a:pPr>
            <a:r>
              <a:rPr lang="es-ES" u="none" dirty="0">
                <a:latin typeface="+mj-lt"/>
              </a:rPr>
              <a:t>Tamaño del concurso (entre 200 y 400 participantes)</a:t>
            </a:r>
          </a:p>
          <a:p>
            <a:pPr marL="0" indent="0">
              <a:spcBef>
                <a:spcPts val="600"/>
              </a:spcBef>
              <a:spcAft>
                <a:spcPts val="600"/>
              </a:spcAft>
              <a:buNone/>
            </a:pPr>
            <a:r>
              <a:rPr lang="es-ES" u="none" dirty="0">
                <a:latin typeface="+mj-lt"/>
              </a:rPr>
              <a:t>Plan de comunicación</a:t>
            </a:r>
          </a:p>
          <a:p>
            <a:pPr marL="0" indent="0">
              <a:spcBef>
                <a:spcPts val="600"/>
              </a:spcBef>
              <a:spcAft>
                <a:spcPts val="600"/>
              </a:spcAft>
              <a:buNone/>
            </a:pPr>
            <a:r>
              <a:rPr lang="es-ES" u="none" dirty="0">
                <a:latin typeface="+mj-lt"/>
              </a:rPr>
              <a:t>Plan de gamificación</a:t>
            </a:r>
          </a:p>
          <a:p>
            <a:pPr marL="0" indent="0">
              <a:spcBef>
                <a:spcPts val="600"/>
              </a:spcBef>
              <a:spcAft>
                <a:spcPts val="600"/>
              </a:spcAft>
              <a:buNone/>
            </a:pPr>
            <a:r>
              <a:rPr lang="es-ES" u="none" dirty="0">
                <a:latin typeface="+mj-lt"/>
              </a:rPr>
              <a:t>Perfil, debe incluir:</a:t>
            </a:r>
          </a:p>
          <a:p>
            <a:pPr marL="497773" lvl="1" indent="0">
              <a:spcBef>
                <a:spcPts val="600"/>
              </a:spcBef>
              <a:spcAft>
                <a:spcPts val="600"/>
              </a:spcAft>
              <a:buNone/>
            </a:pPr>
            <a:r>
              <a:rPr lang="es-ES" u="none" dirty="0">
                <a:latin typeface="+mj-lt"/>
              </a:rPr>
              <a:t>Champions (al menos un 20%)</a:t>
            </a:r>
          </a:p>
          <a:p>
            <a:pPr marL="497773" lvl="1" indent="0">
              <a:spcBef>
                <a:spcPts val="600"/>
              </a:spcBef>
              <a:spcAft>
                <a:spcPts val="600"/>
              </a:spcAft>
              <a:buNone/>
            </a:pPr>
            <a:r>
              <a:rPr lang="es-ES" u="none" dirty="0">
                <a:latin typeface="+mj-lt"/>
              </a:rPr>
              <a:t>Managers (al menos un 10%)</a:t>
            </a:r>
          </a:p>
          <a:p>
            <a:pPr marL="497773" lvl="1" indent="0">
              <a:spcBef>
                <a:spcPts val="600"/>
              </a:spcBef>
              <a:spcAft>
                <a:spcPts val="600"/>
              </a:spcAft>
              <a:buNone/>
            </a:pPr>
            <a:r>
              <a:rPr lang="es-ES" u="none" dirty="0">
                <a:latin typeface="+mj-lt"/>
              </a:rPr>
              <a:t>Usuarios finales (máximo 4 grupos homogéneos)</a:t>
            </a:r>
          </a:p>
          <a:p>
            <a:pPr marL="497773" lvl="1" indent="0">
              <a:spcBef>
                <a:spcPts val="600"/>
              </a:spcBef>
              <a:spcAft>
                <a:spcPts val="600"/>
              </a:spcAft>
              <a:buNone/>
            </a:pPr>
            <a:r>
              <a:rPr lang="es-ES" sz="1200" i="1" u="none" dirty="0">
                <a:latin typeface="+mj-lt"/>
              </a:rPr>
              <a:t>Entendiendo como los grupos por subsidiarias, departamentos, proyectos, roles. Los usuarios deben verse cercanos a los que cada semana van a ocupar las primeras posiciones.</a:t>
            </a:r>
          </a:p>
          <a:p>
            <a:pPr marL="0" indent="0">
              <a:spcBef>
                <a:spcPts val="600"/>
              </a:spcBef>
              <a:spcAft>
                <a:spcPts val="600"/>
              </a:spcAft>
              <a:buNone/>
            </a:pPr>
            <a:r>
              <a:rPr lang="es-ES" u="none" dirty="0">
                <a:latin typeface="+mj-lt"/>
              </a:rPr>
              <a:t>Duración de cada ciclo: 5 semanas (o también 4 o 6)</a:t>
            </a:r>
          </a:p>
          <a:p>
            <a:pPr marL="497773" lvl="1" indent="0">
              <a:spcBef>
                <a:spcPts val="600"/>
              </a:spcBef>
              <a:spcAft>
                <a:spcPts val="600"/>
              </a:spcAft>
              <a:buNone/>
            </a:pPr>
            <a:r>
              <a:rPr lang="es-ES" sz="1400" u="none" dirty="0">
                <a:latin typeface="+mj-lt"/>
              </a:rPr>
              <a:t>En el nuevo ciclo puede introducirse algún champion del ciclo anterior para contar con su experiencia en la animación.</a:t>
            </a:r>
          </a:p>
          <a:p>
            <a:pPr marL="62222" indent="0">
              <a:spcBef>
                <a:spcPts val="600"/>
              </a:spcBef>
              <a:spcAft>
                <a:spcPts val="600"/>
              </a:spcAft>
              <a:buNone/>
            </a:pPr>
            <a:r>
              <a:rPr lang="es-ES" dirty="0">
                <a:latin typeface="+mj-lt"/>
              </a:rPr>
              <a:t>Programa de insignias y premios</a:t>
            </a:r>
          </a:p>
          <a:p>
            <a:endParaRPr lang="es-ES" u="none" dirty="0"/>
          </a:p>
        </p:txBody>
      </p:sp>
      <p:sp>
        <p:nvSpPr>
          <p:cNvPr id="2" name="Título 1">
            <a:extLst>
              <a:ext uri="{FF2B5EF4-FFF2-40B4-BE49-F238E27FC236}">
                <a16:creationId xmlns:a16="http://schemas.microsoft.com/office/drawing/2014/main" id="{FF5C4E5E-E396-4129-9DE3-DA2B9F3CB2FF}"/>
              </a:ext>
            </a:extLst>
          </p:cNvPr>
          <p:cNvSpPr>
            <a:spLocks noGrp="1"/>
          </p:cNvSpPr>
          <p:nvPr>
            <p:ph type="title"/>
          </p:nvPr>
        </p:nvSpPr>
        <p:spPr/>
        <p:txBody>
          <a:bodyPr/>
          <a:lstStyle/>
          <a:p>
            <a:r>
              <a:rPr lang="es-ES"/>
              <a:t>Resumen – Decisiones a tomar llegados a este punto (</a:t>
            </a:r>
            <a:r>
              <a:rPr lang="es-ES" err="1"/>
              <a:t>checkList</a:t>
            </a:r>
            <a:r>
              <a:rPr lang="es-ES"/>
              <a:t>)</a:t>
            </a:r>
          </a:p>
        </p:txBody>
      </p:sp>
      <p:sp>
        <p:nvSpPr>
          <p:cNvPr id="6" name="Rectángulo 5">
            <a:extLst>
              <a:ext uri="{FF2B5EF4-FFF2-40B4-BE49-F238E27FC236}">
                <a16:creationId xmlns:a16="http://schemas.microsoft.com/office/drawing/2014/main" id="{B9F5ED3E-AD33-40B0-B6D7-D1D54827EF4A}"/>
              </a:ext>
            </a:extLst>
          </p:cNvPr>
          <p:cNvSpPr/>
          <p:nvPr/>
        </p:nvSpPr>
        <p:spPr>
          <a:xfrm>
            <a:off x="7414988" y="719969"/>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4C70843C-195D-4867-A31B-8942DB3ED970}"/>
              </a:ext>
            </a:extLst>
          </p:cNvPr>
          <p:cNvSpPr/>
          <p:nvPr/>
        </p:nvSpPr>
        <p:spPr>
          <a:xfrm>
            <a:off x="7414988" y="1144298"/>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FFA18A09-3A57-45CB-9C2D-464650A08E69}"/>
              </a:ext>
            </a:extLst>
          </p:cNvPr>
          <p:cNvSpPr/>
          <p:nvPr/>
        </p:nvSpPr>
        <p:spPr>
          <a:xfrm>
            <a:off x="7414988" y="1568627"/>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F8DCA286-11DA-4601-82CD-8FCC176EF4C1}"/>
              </a:ext>
            </a:extLst>
          </p:cNvPr>
          <p:cNvSpPr/>
          <p:nvPr/>
        </p:nvSpPr>
        <p:spPr>
          <a:xfrm>
            <a:off x="7928964" y="2345568"/>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AFCB69CE-8650-4A78-8DA5-18A6E047FD18}"/>
              </a:ext>
            </a:extLst>
          </p:cNvPr>
          <p:cNvSpPr/>
          <p:nvPr/>
        </p:nvSpPr>
        <p:spPr>
          <a:xfrm>
            <a:off x="7928964" y="2740015"/>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3E25AEA5-5BA3-4A51-BBD6-1781397200EF}"/>
              </a:ext>
            </a:extLst>
          </p:cNvPr>
          <p:cNvSpPr/>
          <p:nvPr/>
        </p:nvSpPr>
        <p:spPr>
          <a:xfrm>
            <a:off x="7928964" y="3134462"/>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72D7E6BA-9B90-4ED2-B9A1-ED483A7823F8}"/>
              </a:ext>
            </a:extLst>
          </p:cNvPr>
          <p:cNvSpPr/>
          <p:nvPr/>
        </p:nvSpPr>
        <p:spPr>
          <a:xfrm>
            <a:off x="7414988" y="4225701"/>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Gráfico 13" descr="Marca de verificación">
            <a:extLst>
              <a:ext uri="{FF2B5EF4-FFF2-40B4-BE49-F238E27FC236}">
                <a16:creationId xmlns:a16="http://schemas.microsoft.com/office/drawing/2014/main" id="{1349E47D-4518-48C2-9C2D-67AA0F1E3B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2888" y="487711"/>
            <a:ext cx="532883" cy="532883"/>
          </a:xfrm>
          <a:prstGeom prst="rect">
            <a:avLst/>
          </a:prstGeom>
        </p:spPr>
      </p:pic>
      <p:sp>
        <p:nvSpPr>
          <p:cNvPr id="13" name="Rectángulo 12">
            <a:extLst>
              <a:ext uri="{FF2B5EF4-FFF2-40B4-BE49-F238E27FC236}">
                <a16:creationId xmlns:a16="http://schemas.microsoft.com/office/drawing/2014/main" id="{AEE12B93-5547-4EC6-861C-BA0A0ADECD49}"/>
              </a:ext>
            </a:extLst>
          </p:cNvPr>
          <p:cNvSpPr/>
          <p:nvPr/>
        </p:nvSpPr>
        <p:spPr>
          <a:xfrm>
            <a:off x="7414988" y="5357815"/>
            <a:ext cx="270848" cy="2661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10756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descr="Una captura de pantalla de una red social&#10;&#10;Descripción generada automáticamente">
            <a:extLst>
              <a:ext uri="{FF2B5EF4-FFF2-40B4-BE49-F238E27FC236}">
                <a16:creationId xmlns:a16="http://schemas.microsoft.com/office/drawing/2014/main" id="{1F6BE832-D6BC-4476-B4F2-A1EDA32898D6}"/>
              </a:ext>
            </a:extLst>
          </p:cNvPr>
          <p:cNvPicPr>
            <a:picLocks noGrp="1" noChangeAspect="1"/>
          </p:cNvPicPr>
          <p:nvPr>
            <p:ph sz="half" idx="4294967295"/>
          </p:nvPr>
        </p:nvPicPr>
        <p:blipFill>
          <a:blip r:embed="rId2"/>
          <a:stretch>
            <a:fillRect/>
          </a:stretch>
        </p:blipFill>
        <p:spPr>
          <a:xfrm>
            <a:off x="7270472" y="935221"/>
            <a:ext cx="5818187" cy="4987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Marcador de contenido 10">
            <a:extLst>
              <a:ext uri="{FF2B5EF4-FFF2-40B4-BE49-F238E27FC236}">
                <a16:creationId xmlns:a16="http://schemas.microsoft.com/office/drawing/2014/main" id="{6A8FEF6E-AD6F-4FB0-BB56-6AC717B31163}"/>
              </a:ext>
            </a:extLst>
          </p:cNvPr>
          <p:cNvSpPr txBox="1">
            <a:spLocks/>
          </p:cNvSpPr>
          <p:nvPr/>
        </p:nvSpPr>
        <p:spPr>
          <a:xfrm>
            <a:off x="327391" y="3280891"/>
            <a:ext cx="5962650" cy="2875473"/>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72745" indent="-372745">
              <a:spcBef>
                <a:spcPts val="600"/>
              </a:spcBef>
              <a:spcAft>
                <a:spcPts val="600"/>
              </a:spcAft>
            </a:pPr>
            <a:r>
              <a:rPr lang="es-ES">
                <a:solidFill>
                  <a:schemeClr val="bg2"/>
                </a:solidFill>
                <a:latin typeface="+mj-lt"/>
                <a:cs typeface="Segoe UI"/>
              </a:rPr>
              <a:t>Para poder medir el uso de las aplicaciones de Microsoft 365, recomendamos consultar el informe que proporciona Microsoft a través del portal de administración de Office. </a:t>
            </a:r>
            <a:endParaRPr lang="es-ES">
              <a:solidFill>
                <a:schemeClr val="bg2"/>
              </a:solidFill>
            </a:endParaRPr>
          </a:p>
          <a:p>
            <a:pPr marL="372745" indent="-372745">
              <a:spcBef>
                <a:spcPts val="600"/>
              </a:spcBef>
              <a:spcAft>
                <a:spcPts val="600"/>
              </a:spcAft>
            </a:pPr>
            <a:r>
              <a:rPr lang="es-ES">
                <a:solidFill>
                  <a:schemeClr val="bg2"/>
                </a:solidFill>
                <a:latin typeface="+mj-lt"/>
                <a:cs typeface="Segoe UI"/>
              </a:rPr>
              <a:t>Para monitorizar el desempeño de los equipos en la empresa se recomienda hacer uso de </a:t>
            </a:r>
            <a:r>
              <a:rPr lang="es-ES" err="1">
                <a:solidFill>
                  <a:schemeClr val="bg2"/>
                </a:solidFill>
                <a:latin typeface="+mj-lt"/>
                <a:cs typeface="Segoe UI"/>
              </a:rPr>
              <a:t>TeamsRadar</a:t>
            </a:r>
            <a:r>
              <a:rPr lang="es-ES">
                <a:solidFill>
                  <a:schemeClr val="bg2"/>
                </a:solidFill>
                <a:latin typeface="+mj-lt"/>
                <a:cs typeface="Segoe UI"/>
              </a:rPr>
              <a:t>.</a:t>
            </a:r>
            <a:endParaRPr lang="es-ES">
              <a:solidFill>
                <a:schemeClr val="bg2"/>
              </a:solidFill>
              <a:latin typeface="+mj-lt"/>
            </a:endParaRPr>
          </a:p>
          <a:p>
            <a:pPr marL="372745" indent="-372745">
              <a:spcBef>
                <a:spcPts val="600"/>
              </a:spcBef>
              <a:spcAft>
                <a:spcPts val="600"/>
              </a:spcAft>
            </a:pPr>
            <a:r>
              <a:rPr lang="es-ES">
                <a:solidFill>
                  <a:schemeClr val="bg2"/>
                </a:solidFill>
                <a:latin typeface="+mj-lt"/>
                <a:cs typeface="Segoe UI"/>
              </a:rPr>
              <a:t>Para comprobar el uso y aprovechamiento de cada tecnología de una manera sencilla y rápida, recomendamos </a:t>
            </a:r>
            <a:r>
              <a:rPr lang="es-ES" err="1">
                <a:solidFill>
                  <a:schemeClr val="bg2"/>
                </a:solidFill>
                <a:latin typeface="+mj-lt"/>
                <a:cs typeface="Segoe UI"/>
              </a:rPr>
              <a:t>TeamsPower</a:t>
            </a:r>
            <a:endParaRPr lang="es-ES">
              <a:solidFill>
                <a:schemeClr val="bg2"/>
              </a:solidFill>
              <a:latin typeface="+mj-lt"/>
              <a:cs typeface="Segoe UI"/>
            </a:endParaRPr>
          </a:p>
          <a:p>
            <a:pPr marL="372745" indent="-372745"/>
            <a:endParaRPr lang="es-ES">
              <a:solidFill>
                <a:schemeClr val="bg2"/>
              </a:solidFill>
              <a:latin typeface="+mn-lt"/>
            </a:endParaRPr>
          </a:p>
          <a:p>
            <a:pPr marL="372745" indent="-372745"/>
            <a:endParaRPr lang="es-ES">
              <a:solidFill>
                <a:schemeClr val="bg2"/>
              </a:solidFill>
              <a:latin typeface="+mn-lt"/>
            </a:endParaRPr>
          </a:p>
        </p:txBody>
      </p:sp>
      <p:sp>
        <p:nvSpPr>
          <p:cNvPr id="7" name="Título 4">
            <a:extLst>
              <a:ext uri="{FF2B5EF4-FFF2-40B4-BE49-F238E27FC236}">
                <a16:creationId xmlns:a16="http://schemas.microsoft.com/office/drawing/2014/main" id="{999CB850-6464-4407-AA9A-EE7073C70796}"/>
              </a:ext>
            </a:extLst>
          </p:cNvPr>
          <p:cNvSpPr txBox="1">
            <a:spLocks/>
          </p:cNvSpPr>
          <p:nvPr/>
        </p:nvSpPr>
        <p:spPr>
          <a:xfrm>
            <a:off x="354291" y="1332766"/>
            <a:ext cx="5935750" cy="1948125"/>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rgbClr val="FFFFFF"/>
                </a:solidFill>
                <a:latin typeface="Bangers" panose="00000500000000000000" pitchFamily="2" charset="0"/>
                <a:ea typeface="Bangers" panose="00000500000000000000" pitchFamily="2" charset="0"/>
                <a:cs typeface="Segoe UI Light" panose="020B0502040204020203" pitchFamily="34" charset="0"/>
              </a:defRPr>
            </a:lvl1pPr>
          </a:lstStyle>
          <a:p>
            <a:r>
              <a:rPr lang="es-ES" sz="3200">
                <a:latin typeface="Bangers"/>
                <a:cs typeface="Segoe UI Light"/>
              </a:rPr>
              <a:t>Medición de uso de Office 365: antes, durante y después de cada ciclo</a:t>
            </a:r>
          </a:p>
        </p:txBody>
      </p:sp>
      <p:sp>
        <p:nvSpPr>
          <p:cNvPr id="2" name="Rectángulo 1">
            <a:hlinkClick r:id="rId3"/>
            <a:extLst>
              <a:ext uri="{FF2B5EF4-FFF2-40B4-BE49-F238E27FC236}">
                <a16:creationId xmlns:a16="http://schemas.microsoft.com/office/drawing/2014/main" id="{6AEE6338-76F1-4B60-8B16-38692075A8C1}"/>
              </a:ext>
            </a:extLst>
          </p:cNvPr>
          <p:cNvSpPr/>
          <p:nvPr/>
        </p:nvSpPr>
        <p:spPr>
          <a:xfrm>
            <a:off x="8653645" y="6371307"/>
            <a:ext cx="3051545" cy="584790"/>
          </a:xfrm>
          <a:prstGeom prst="rect">
            <a:avLst/>
          </a:prstGeom>
          <a:solidFill>
            <a:srgbClr val="3159B6"/>
          </a:solidFill>
          <a:ln w="38100">
            <a:solidFill>
              <a:srgbClr val="404040"/>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a:t>Mas información sobre el </a:t>
            </a:r>
            <a:r>
              <a:rPr lang="es-ES" sz="1400" err="1"/>
              <a:t>reporting</a:t>
            </a:r>
            <a:r>
              <a:rPr lang="es-ES" sz="1400"/>
              <a:t> de Microsoft</a:t>
            </a:r>
          </a:p>
        </p:txBody>
      </p:sp>
    </p:spTree>
    <p:extLst>
      <p:ext uri="{BB962C8B-B14F-4D97-AF65-F5344CB8AC3E}">
        <p14:creationId xmlns:p14="http://schemas.microsoft.com/office/powerpoint/2010/main" val="714011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áfico 2">
            <a:extLst>
              <a:ext uri="{FF2B5EF4-FFF2-40B4-BE49-F238E27FC236}">
                <a16:creationId xmlns:a16="http://schemas.microsoft.com/office/drawing/2014/main" id="{6E55036E-49B1-462A-8413-4B47A48DD89C}"/>
              </a:ext>
            </a:extLst>
          </p:cNvPr>
          <p:cNvGrpSpPr/>
          <p:nvPr/>
        </p:nvGrpSpPr>
        <p:grpSpPr>
          <a:xfrm>
            <a:off x="6594157" y="501402"/>
            <a:ext cx="6260018" cy="6278095"/>
            <a:chOff x="7081515" y="2124447"/>
            <a:chExt cx="3900139" cy="3911402"/>
          </a:xfrm>
          <a:solidFill>
            <a:schemeClr val="bg1">
              <a:alpha val="43000"/>
            </a:schemeClr>
          </a:solidFill>
        </p:grpSpPr>
        <p:sp>
          <p:nvSpPr>
            <p:cNvPr id="158" name="Forma libre: forma 157">
              <a:extLst>
                <a:ext uri="{FF2B5EF4-FFF2-40B4-BE49-F238E27FC236}">
                  <a16:creationId xmlns:a16="http://schemas.microsoft.com/office/drawing/2014/main" id="{79F1D8E7-36CA-422C-884E-DE76B2477635}"/>
                </a:ext>
              </a:extLst>
            </p:cNvPr>
            <p:cNvSpPr/>
            <p:nvPr/>
          </p:nvSpPr>
          <p:spPr>
            <a:xfrm>
              <a:off x="9935588" y="2141215"/>
              <a:ext cx="27947" cy="27947"/>
            </a:xfrm>
            <a:custGeom>
              <a:avLst/>
              <a:gdLst>
                <a:gd name="connsiteX0" fmla="*/ 2096 w 0"/>
                <a:gd name="connsiteY0" fmla="*/ 2795 h 0"/>
                <a:gd name="connsiteX1" fmla="*/ 2096 w 0"/>
                <a:gd name="connsiteY1" fmla="*/ 2795 h 0"/>
                <a:gd name="connsiteX2" fmla="*/ 2096 w 0"/>
                <a:gd name="connsiteY2" fmla="*/ 0 h 0"/>
                <a:gd name="connsiteX3" fmla="*/ 2096 w 0"/>
                <a:gd name="connsiteY3" fmla="*/ 2795 h 0"/>
                <a:gd name="connsiteX4" fmla="*/ 2096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2795"/>
                  </a:moveTo>
                  <a:cubicBezTo>
                    <a:pt x="-699" y="2795"/>
                    <a:pt x="-699" y="2795"/>
                    <a:pt x="2096" y="2795"/>
                  </a:cubicBezTo>
                  <a:cubicBezTo>
                    <a:pt x="-699" y="0"/>
                    <a:pt x="2096" y="0"/>
                    <a:pt x="2096" y="0"/>
                  </a:cubicBezTo>
                  <a:cubicBezTo>
                    <a:pt x="2096" y="0"/>
                    <a:pt x="2096" y="0"/>
                    <a:pt x="2096" y="2795"/>
                  </a:cubicBezTo>
                  <a:cubicBezTo>
                    <a:pt x="2096" y="2795"/>
                    <a:pt x="2096" y="2795"/>
                    <a:pt x="2096" y="2795"/>
                  </a:cubicBezTo>
                  <a:close/>
                </a:path>
              </a:pathLst>
            </a:custGeom>
            <a:grpFill/>
            <a:ln w="27890" cap="flat">
              <a:noFill/>
              <a:prstDash val="solid"/>
              <a:miter/>
            </a:ln>
          </p:spPr>
          <p:txBody>
            <a:bodyPr rtlCol="0" anchor="ctr"/>
            <a:lstStyle/>
            <a:p>
              <a:endParaRPr lang="es-ES"/>
            </a:p>
          </p:txBody>
        </p:sp>
        <p:sp>
          <p:nvSpPr>
            <p:cNvPr id="159" name="Forma libre: forma 158">
              <a:extLst>
                <a:ext uri="{FF2B5EF4-FFF2-40B4-BE49-F238E27FC236}">
                  <a16:creationId xmlns:a16="http://schemas.microsoft.com/office/drawing/2014/main" id="{D3D208B1-3187-49B1-A16C-3E54BF01F412}"/>
                </a:ext>
              </a:extLst>
            </p:cNvPr>
            <p:cNvSpPr/>
            <p:nvPr/>
          </p:nvSpPr>
          <p:spPr>
            <a:xfrm>
              <a:off x="9725288" y="2132831"/>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160" name="Forma libre: forma 159">
              <a:extLst>
                <a:ext uri="{FF2B5EF4-FFF2-40B4-BE49-F238E27FC236}">
                  <a16:creationId xmlns:a16="http://schemas.microsoft.com/office/drawing/2014/main" id="{3B398591-89F6-453F-97DA-99FF032E6F1E}"/>
                </a:ext>
              </a:extLst>
            </p:cNvPr>
            <p:cNvSpPr/>
            <p:nvPr/>
          </p:nvSpPr>
          <p:spPr>
            <a:xfrm>
              <a:off x="9515686" y="2127242"/>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22358" y="27947"/>
                    <a:pt x="13973" y="27947"/>
                  </a:cubicBezTo>
                  <a:close/>
                </a:path>
              </a:pathLst>
            </a:custGeom>
            <a:grpFill/>
            <a:ln w="27890" cap="flat">
              <a:noFill/>
              <a:prstDash val="solid"/>
              <a:miter/>
            </a:ln>
          </p:spPr>
          <p:txBody>
            <a:bodyPr rtlCol="0" anchor="ctr"/>
            <a:lstStyle/>
            <a:p>
              <a:endParaRPr lang="es-ES"/>
            </a:p>
          </p:txBody>
        </p:sp>
        <p:sp>
          <p:nvSpPr>
            <p:cNvPr id="161" name="Forma libre: forma 160">
              <a:extLst>
                <a:ext uri="{FF2B5EF4-FFF2-40B4-BE49-F238E27FC236}">
                  <a16:creationId xmlns:a16="http://schemas.microsoft.com/office/drawing/2014/main" id="{5726F135-0B2B-4256-93F0-D3FC114AF31E}"/>
                </a:ext>
              </a:extLst>
            </p:cNvPr>
            <p:cNvSpPr/>
            <p:nvPr/>
          </p:nvSpPr>
          <p:spPr>
            <a:xfrm>
              <a:off x="9308879"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162" name="Forma libre: forma 161">
              <a:extLst>
                <a:ext uri="{FF2B5EF4-FFF2-40B4-BE49-F238E27FC236}">
                  <a16:creationId xmlns:a16="http://schemas.microsoft.com/office/drawing/2014/main" id="{91311EAD-81EA-4591-9F5E-1D29DFFFF5BC}"/>
                </a:ext>
              </a:extLst>
            </p:cNvPr>
            <p:cNvSpPr/>
            <p:nvPr/>
          </p:nvSpPr>
          <p:spPr>
            <a:xfrm>
              <a:off x="9104867" y="2124447"/>
              <a:ext cx="27947" cy="27947"/>
            </a:xfrm>
            <a:custGeom>
              <a:avLst/>
              <a:gdLst>
                <a:gd name="connsiteX0" fmla="*/ 16768 w 27946"/>
                <a:gd name="connsiteY0" fmla="*/ 36331 h 27946"/>
                <a:gd name="connsiteX1" fmla="*/ 0 w 27946"/>
                <a:gd name="connsiteY1" fmla="*/ 19563 h 27946"/>
                <a:gd name="connsiteX2" fmla="*/ 16768 w 27946"/>
                <a:gd name="connsiteY2" fmla="*/ 0 h 27946"/>
                <a:gd name="connsiteX3" fmla="*/ 33536 w 27946"/>
                <a:gd name="connsiteY3" fmla="*/ 16768 h 27946"/>
                <a:gd name="connsiteX4" fmla="*/ 16768 w 27946"/>
                <a:gd name="connsiteY4" fmla="*/ 36331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6331"/>
                  </a:moveTo>
                  <a:cubicBezTo>
                    <a:pt x="8384" y="36331"/>
                    <a:pt x="0" y="27947"/>
                    <a:pt x="0" y="19563"/>
                  </a:cubicBezTo>
                  <a:cubicBezTo>
                    <a:pt x="0" y="8384"/>
                    <a:pt x="8384" y="0"/>
                    <a:pt x="16768" y="0"/>
                  </a:cubicBezTo>
                  <a:cubicBezTo>
                    <a:pt x="25152" y="0"/>
                    <a:pt x="33536" y="8384"/>
                    <a:pt x="33536" y="16768"/>
                  </a:cubicBezTo>
                  <a:cubicBezTo>
                    <a:pt x="36331" y="27947"/>
                    <a:pt x="27947" y="36331"/>
                    <a:pt x="16768" y="36331"/>
                  </a:cubicBezTo>
                  <a:close/>
                </a:path>
              </a:pathLst>
            </a:custGeom>
            <a:grpFill/>
            <a:ln w="27890" cap="flat">
              <a:noFill/>
              <a:prstDash val="solid"/>
              <a:miter/>
            </a:ln>
          </p:spPr>
          <p:txBody>
            <a:bodyPr rtlCol="0" anchor="ctr"/>
            <a:lstStyle/>
            <a:p>
              <a:endParaRPr lang="es-ES"/>
            </a:p>
          </p:txBody>
        </p:sp>
        <p:sp>
          <p:nvSpPr>
            <p:cNvPr id="163" name="Forma libre: forma 162">
              <a:extLst>
                <a:ext uri="{FF2B5EF4-FFF2-40B4-BE49-F238E27FC236}">
                  <a16:creationId xmlns:a16="http://schemas.microsoft.com/office/drawing/2014/main" id="{1E40DDFA-D6CF-45DA-AB2C-F8FB911962C1}"/>
                </a:ext>
              </a:extLst>
            </p:cNvPr>
            <p:cNvSpPr/>
            <p:nvPr/>
          </p:nvSpPr>
          <p:spPr>
            <a:xfrm>
              <a:off x="8903650"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164" name="Forma libre: forma 163">
              <a:extLst>
                <a:ext uri="{FF2B5EF4-FFF2-40B4-BE49-F238E27FC236}">
                  <a16:creationId xmlns:a16="http://schemas.microsoft.com/office/drawing/2014/main" id="{E8D49E0A-6471-485D-BF5B-077BAC48DFB0}"/>
                </a:ext>
              </a:extLst>
            </p:cNvPr>
            <p:cNvSpPr/>
            <p:nvPr/>
          </p:nvSpPr>
          <p:spPr>
            <a:xfrm>
              <a:off x="8702433" y="2130036"/>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165" name="Forma libre: forma 164">
              <a:extLst>
                <a:ext uri="{FF2B5EF4-FFF2-40B4-BE49-F238E27FC236}">
                  <a16:creationId xmlns:a16="http://schemas.microsoft.com/office/drawing/2014/main" id="{B9481965-71F6-433C-A3B2-575B343AA204}"/>
                </a:ext>
              </a:extLst>
            </p:cNvPr>
            <p:cNvSpPr/>
            <p:nvPr/>
          </p:nvSpPr>
          <p:spPr>
            <a:xfrm>
              <a:off x="8501215" y="2130036"/>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2357" y="16768"/>
                    <a:pt x="16768" y="22357"/>
                    <a:pt x="11179" y="22357"/>
                  </a:cubicBezTo>
                  <a:close/>
                </a:path>
              </a:pathLst>
            </a:custGeom>
            <a:grpFill/>
            <a:ln w="27890" cap="flat">
              <a:noFill/>
              <a:prstDash val="solid"/>
              <a:miter/>
            </a:ln>
          </p:spPr>
          <p:txBody>
            <a:bodyPr rtlCol="0" anchor="ctr"/>
            <a:lstStyle/>
            <a:p>
              <a:endParaRPr lang="es-ES"/>
            </a:p>
          </p:txBody>
        </p:sp>
        <p:sp>
          <p:nvSpPr>
            <p:cNvPr id="166" name="Forma libre: forma 165">
              <a:extLst>
                <a:ext uri="{FF2B5EF4-FFF2-40B4-BE49-F238E27FC236}">
                  <a16:creationId xmlns:a16="http://schemas.microsoft.com/office/drawing/2014/main" id="{6C7C98E9-A8A0-4898-8847-31DDB36F5EA8}"/>
                </a:ext>
              </a:extLst>
            </p:cNvPr>
            <p:cNvSpPr/>
            <p:nvPr/>
          </p:nvSpPr>
          <p:spPr>
            <a:xfrm>
              <a:off x="8305587" y="2141215"/>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167" name="Forma libre: forma 166">
              <a:extLst>
                <a:ext uri="{FF2B5EF4-FFF2-40B4-BE49-F238E27FC236}">
                  <a16:creationId xmlns:a16="http://schemas.microsoft.com/office/drawing/2014/main" id="{51A07C60-4693-43F7-9551-5BBD19D73A3C}"/>
                </a:ext>
              </a:extLst>
            </p:cNvPr>
            <p:cNvSpPr/>
            <p:nvPr/>
          </p:nvSpPr>
          <p:spPr>
            <a:xfrm>
              <a:off x="10133312" y="233684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1179" y="16768"/>
                    <a:pt x="8384" y="16768"/>
                  </a:cubicBezTo>
                  <a:close/>
                </a:path>
              </a:pathLst>
            </a:custGeom>
            <a:grpFill/>
            <a:ln w="27890" cap="flat">
              <a:noFill/>
              <a:prstDash val="solid"/>
              <a:miter/>
            </a:ln>
          </p:spPr>
          <p:txBody>
            <a:bodyPr rtlCol="0" anchor="ctr"/>
            <a:lstStyle/>
            <a:p>
              <a:endParaRPr lang="es-ES"/>
            </a:p>
          </p:txBody>
        </p:sp>
        <p:sp>
          <p:nvSpPr>
            <p:cNvPr id="168" name="Forma libre: forma 167">
              <a:extLst>
                <a:ext uri="{FF2B5EF4-FFF2-40B4-BE49-F238E27FC236}">
                  <a16:creationId xmlns:a16="http://schemas.microsoft.com/office/drawing/2014/main" id="{9AE9DBA2-FFD0-464D-8F0E-10BAE5B80B6E}"/>
                </a:ext>
              </a:extLst>
            </p:cNvPr>
            <p:cNvSpPr/>
            <p:nvPr/>
          </p:nvSpPr>
          <p:spPr>
            <a:xfrm>
              <a:off x="9920916" y="232845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169" name="Forma libre: forma 168">
              <a:extLst>
                <a:ext uri="{FF2B5EF4-FFF2-40B4-BE49-F238E27FC236}">
                  <a16:creationId xmlns:a16="http://schemas.microsoft.com/office/drawing/2014/main" id="{6078577B-6FF0-4F15-A326-1409C3A38569}"/>
                </a:ext>
              </a:extLst>
            </p:cNvPr>
            <p:cNvSpPr/>
            <p:nvPr/>
          </p:nvSpPr>
          <p:spPr>
            <a:xfrm>
              <a:off x="9708519" y="2320075"/>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170" name="Forma libre: forma 169">
              <a:extLst>
                <a:ext uri="{FF2B5EF4-FFF2-40B4-BE49-F238E27FC236}">
                  <a16:creationId xmlns:a16="http://schemas.microsoft.com/office/drawing/2014/main" id="{39825FE1-7E3E-4CFD-AAC5-F24B87791453}"/>
                </a:ext>
              </a:extLst>
            </p:cNvPr>
            <p:cNvSpPr/>
            <p:nvPr/>
          </p:nvSpPr>
          <p:spPr>
            <a:xfrm>
              <a:off x="9498918" y="2314486"/>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71" name="Forma libre: forma 170">
              <a:extLst>
                <a:ext uri="{FF2B5EF4-FFF2-40B4-BE49-F238E27FC236}">
                  <a16:creationId xmlns:a16="http://schemas.microsoft.com/office/drawing/2014/main" id="{EC2E544B-3766-4B71-B016-CB31A38B381B}"/>
                </a:ext>
              </a:extLst>
            </p:cNvPr>
            <p:cNvSpPr/>
            <p:nvPr/>
          </p:nvSpPr>
          <p:spPr>
            <a:xfrm>
              <a:off x="9292111"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3099"/>
                    <a:pt x="53099" y="67072"/>
                    <a:pt x="33536" y="67072"/>
                  </a:cubicBezTo>
                  <a:close/>
                </a:path>
              </a:pathLst>
            </a:custGeom>
            <a:grpFill/>
            <a:ln w="27890" cap="flat">
              <a:noFill/>
              <a:prstDash val="solid"/>
              <a:miter/>
            </a:ln>
          </p:spPr>
          <p:txBody>
            <a:bodyPr rtlCol="0" anchor="ctr"/>
            <a:lstStyle/>
            <a:p>
              <a:endParaRPr lang="es-ES"/>
            </a:p>
          </p:txBody>
        </p:sp>
        <p:sp>
          <p:nvSpPr>
            <p:cNvPr id="172" name="Forma libre: forma 171">
              <a:extLst>
                <a:ext uri="{FF2B5EF4-FFF2-40B4-BE49-F238E27FC236}">
                  <a16:creationId xmlns:a16="http://schemas.microsoft.com/office/drawing/2014/main" id="{F984E9B3-8218-49D2-8D8E-8B6AE6ED88F4}"/>
                </a:ext>
              </a:extLst>
            </p:cNvPr>
            <p:cNvSpPr/>
            <p:nvPr/>
          </p:nvSpPr>
          <p:spPr>
            <a:xfrm>
              <a:off x="9085304" y="2308896"/>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8689" y="72662"/>
                    <a:pt x="36331" y="72662"/>
                  </a:cubicBezTo>
                  <a:close/>
                </a:path>
              </a:pathLst>
            </a:custGeom>
            <a:grpFill/>
            <a:ln w="27890" cap="flat">
              <a:noFill/>
              <a:prstDash val="solid"/>
              <a:miter/>
            </a:ln>
          </p:spPr>
          <p:txBody>
            <a:bodyPr rtlCol="0" anchor="ctr"/>
            <a:lstStyle/>
            <a:p>
              <a:endParaRPr lang="es-ES"/>
            </a:p>
          </p:txBody>
        </p:sp>
        <p:sp>
          <p:nvSpPr>
            <p:cNvPr id="173" name="Forma libre: forma 172">
              <a:extLst>
                <a:ext uri="{FF2B5EF4-FFF2-40B4-BE49-F238E27FC236}">
                  <a16:creationId xmlns:a16="http://schemas.microsoft.com/office/drawing/2014/main" id="{4D0DC924-AFDA-44ED-ABC8-3C4F0E1B9166}"/>
                </a:ext>
              </a:extLst>
            </p:cNvPr>
            <p:cNvSpPr/>
            <p:nvPr/>
          </p:nvSpPr>
          <p:spPr>
            <a:xfrm>
              <a:off x="8886882"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6768" y="0"/>
                    <a:pt x="33536" y="0"/>
                  </a:cubicBezTo>
                  <a:cubicBezTo>
                    <a:pt x="53099" y="0"/>
                    <a:pt x="67073" y="16768"/>
                    <a:pt x="67073" y="33536"/>
                  </a:cubicBezTo>
                  <a:cubicBezTo>
                    <a:pt x="67073" y="53099"/>
                    <a:pt x="50304" y="67072"/>
                    <a:pt x="33536" y="67072"/>
                  </a:cubicBezTo>
                  <a:close/>
                </a:path>
              </a:pathLst>
            </a:custGeom>
            <a:grpFill/>
            <a:ln w="27890" cap="flat">
              <a:noFill/>
              <a:prstDash val="solid"/>
              <a:miter/>
            </a:ln>
          </p:spPr>
          <p:txBody>
            <a:bodyPr rtlCol="0" anchor="ctr"/>
            <a:lstStyle/>
            <a:p>
              <a:endParaRPr lang="es-ES"/>
            </a:p>
          </p:txBody>
        </p:sp>
        <p:sp>
          <p:nvSpPr>
            <p:cNvPr id="174" name="Forma libre: forma 173">
              <a:extLst>
                <a:ext uri="{FF2B5EF4-FFF2-40B4-BE49-F238E27FC236}">
                  <a16:creationId xmlns:a16="http://schemas.microsoft.com/office/drawing/2014/main" id="{C7874DC1-406B-4DD1-96ED-7E21D38C14F7}"/>
                </a:ext>
              </a:extLst>
            </p:cNvPr>
            <p:cNvSpPr/>
            <p:nvPr/>
          </p:nvSpPr>
          <p:spPr>
            <a:xfrm>
              <a:off x="8682870"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3" y="13973"/>
                    <a:pt x="67073" y="33536"/>
                  </a:cubicBezTo>
                  <a:cubicBezTo>
                    <a:pt x="64278" y="50304"/>
                    <a:pt x="50304" y="67072"/>
                    <a:pt x="33536" y="67072"/>
                  </a:cubicBezTo>
                  <a:close/>
                </a:path>
              </a:pathLst>
            </a:custGeom>
            <a:grpFill/>
            <a:ln w="27890" cap="flat">
              <a:noFill/>
              <a:prstDash val="solid"/>
              <a:miter/>
            </a:ln>
          </p:spPr>
          <p:txBody>
            <a:bodyPr rtlCol="0" anchor="ctr"/>
            <a:lstStyle/>
            <a:p>
              <a:endParaRPr lang="es-ES"/>
            </a:p>
          </p:txBody>
        </p:sp>
        <p:sp>
          <p:nvSpPr>
            <p:cNvPr id="175" name="Forma libre: forma 174">
              <a:extLst>
                <a:ext uri="{FF2B5EF4-FFF2-40B4-BE49-F238E27FC236}">
                  <a16:creationId xmlns:a16="http://schemas.microsoft.com/office/drawing/2014/main" id="{E4D1A8B5-CCB3-426E-8C2C-1C5AD05C8397}"/>
                </a:ext>
              </a:extLst>
            </p:cNvPr>
            <p:cNvSpPr/>
            <p:nvPr/>
          </p:nvSpPr>
          <p:spPr>
            <a:xfrm>
              <a:off x="8484447" y="2317280"/>
              <a:ext cx="55894" cy="27947"/>
            </a:xfrm>
            <a:custGeom>
              <a:avLst/>
              <a:gdLst>
                <a:gd name="connsiteX0" fmla="*/ 27947 w 55893"/>
                <a:gd name="connsiteY0" fmla="*/ 55894 h 27946"/>
                <a:gd name="connsiteX1" fmla="*/ 0 w 55893"/>
                <a:gd name="connsiteY1" fmla="*/ 27947 h 27946"/>
                <a:gd name="connsiteX2" fmla="*/ 27947 w 55893"/>
                <a:gd name="connsiteY2" fmla="*/ 0 h 27946"/>
                <a:gd name="connsiteX3" fmla="*/ 55894 w 55893"/>
                <a:gd name="connsiteY3" fmla="*/ 27947 h 27946"/>
                <a:gd name="connsiteX4" fmla="*/ 27947 w 55893"/>
                <a:gd name="connsiteY4" fmla="*/ 5589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27946">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176" name="Forma libre: forma 175">
              <a:extLst>
                <a:ext uri="{FF2B5EF4-FFF2-40B4-BE49-F238E27FC236}">
                  <a16:creationId xmlns:a16="http://schemas.microsoft.com/office/drawing/2014/main" id="{334AFA8B-8B62-4C33-B197-D2FE2F8AF8D2}"/>
                </a:ext>
              </a:extLst>
            </p:cNvPr>
            <p:cNvSpPr/>
            <p:nvPr/>
          </p:nvSpPr>
          <p:spPr>
            <a:xfrm>
              <a:off x="8288819" y="2325664"/>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177" name="Forma libre: forma 176">
              <a:extLst>
                <a:ext uri="{FF2B5EF4-FFF2-40B4-BE49-F238E27FC236}">
                  <a16:creationId xmlns:a16="http://schemas.microsoft.com/office/drawing/2014/main" id="{297D7A73-AF36-4BE4-83F7-07CBEA9F93A4}"/>
                </a:ext>
              </a:extLst>
            </p:cNvPr>
            <p:cNvSpPr/>
            <p:nvPr/>
          </p:nvSpPr>
          <p:spPr>
            <a:xfrm>
              <a:off x="8093191" y="2336843"/>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78" name="Forma libre: forma 177">
              <a:extLst>
                <a:ext uri="{FF2B5EF4-FFF2-40B4-BE49-F238E27FC236}">
                  <a16:creationId xmlns:a16="http://schemas.microsoft.com/office/drawing/2014/main" id="{BEBE6FC3-88BF-4901-8725-5D85CD073DEB}"/>
                </a:ext>
              </a:extLst>
            </p:cNvPr>
            <p:cNvSpPr/>
            <p:nvPr/>
          </p:nvSpPr>
          <p:spPr>
            <a:xfrm>
              <a:off x="7901057" y="2342432"/>
              <a:ext cx="27947" cy="27947"/>
            </a:xfrm>
            <a:custGeom>
              <a:avLst/>
              <a:gdLst>
                <a:gd name="connsiteX0" fmla="*/ 2096 w 0"/>
                <a:gd name="connsiteY0" fmla="*/ 5589 h 0"/>
                <a:gd name="connsiteX1" fmla="*/ 2096 w 0"/>
                <a:gd name="connsiteY1" fmla="*/ 5589 h 0"/>
                <a:gd name="connsiteX2" fmla="*/ 2096 w 0"/>
                <a:gd name="connsiteY2" fmla="*/ 0 h 0"/>
                <a:gd name="connsiteX3" fmla="*/ 2096 w 0"/>
                <a:gd name="connsiteY3" fmla="*/ 5589 h 0"/>
                <a:gd name="connsiteX4" fmla="*/ 2096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5589"/>
                  </a:moveTo>
                  <a:cubicBezTo>
                    <a:pt x="-699" y="5589"/>
                    <a:pt x="-699" y="5589"/>
                    <a:pt x="2096" y="5589"/>
                  </a:cubicBezTo>
                  <a:cubicBezTo>
                    <a:pt x="-699" y="2795"/>
                    <a:pt x="2096" y="0"/>
                    <a:pt x="2096" y="0"/>
                  </a:cubicBezTo>
                  <a:cubicBezTo>
                    <a:pt x="2096" y="0"/>
                    <a:pt x="2096" y="2795"/>
                    <a:pt x="2096" y="5589"/>
                  </a:cubicBezTo>
                  <a:cubicBezTo>
                    <a:pt x="2096" y="5589"/>
                    <a:pt x="2096" y="5589"/>
                    <a:pt x="2096" y="5589"/>
                  </a:cubicBezTo>
                  <a:close/>
                </a:path>
              </a:pathLst>
            </a:custGeom>
            <a:grpFill/>
            <a:ln w="27890" cap="flat">
              <a:noFill/>
              <a:prstDash val="solid"/>
              <a:miter/>
            </a:ln>
          </p:spPr>
          <p:txBody>
            <a:bodyPr rtlCol="0" anchor="ctr"/>
            <a:lstStyle/>
            <a:p>
              <a:endParaRPr lang="es-ES"/>
            </a:p>
          </p:txBody>
        </p:sp>
        <p:sp>
          <p:nvSpPr>
            <p:cNvPr id="179" name="Forma libre: forma 178">
              <a:extLst>
                <a:ext uri="{FF2B5EF4-FFF2-40B4-BE49-F238E27FC236}">
                  <a16:creationId xmlns:a16="http://schemas.microsoft.com/office/drawing/2014/main" id="{790E597C-9BD2-410B-BB71-C83B13F4D338}"/>
                </a:ext>
              </a:extLst>
            </p:cNvPr>
            <p:cNvSpPr/>
            <p:nvPr/>
          </p:nvSpPr>
          <p:spPr>
            <a:xfrm>
              <a:off x="10546925" y="2549239"/>
              <a:ext cx="27947" cy="27947"/>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27890" cap="flat">
              <a:noFill/>
              <a:prstDash val="solid"/>
              <a:miter/>
            </a:ln>
          </p:spPr>
          <p:txBody>
            <a:bodyPr rtlCol="0" anchor="ctr"/>
            <a:lstStyle/>
            <a:p>
              <a:endParaRPr lang="es-ES"/>
            </a:p>
          </p:txBody>
        </p:sp>
        <p:sp>
          <p:nvSpPr>
            <p:cNvPr id="180" name="Forma libre: forma 179">
              <a:extLst>
                <a:ext uri="{FF2B5EF4-FFF2-40B4-BE49-F238E27FC236}">
                  <a16:creationId xmlns:a16="http://schemas.microsoft.com/office/drawing/2014/main" id="{F8B1D67C-7E17-42FB-892A-FAE4C238CBDC}"/>
                </a:ext>
              </a:extLst>
            </p:cNvPr>
            <p:cNvSpPr/>
            <p:nvPr/>
          </p:nvSpPr>
          <p:spPr>
            <a:xfrm>
              <a:off x="10331734" y="2538060"/>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81" name="Forma libre: forma 180">
              <a:extLst>
                <a:ext uri="{FF2B5EF4-FFF2-40B4-BE49-F238E27FC236}">
                  <a16:creationId xmlns:a16="http://schemas.microsoft.com/office/drawing/2014/main" id="{CCF13914-056B-4A08-B06C-8BB0FB408943}"/>
                </a:ext>
              </a:extLst>
            </p:cNvPr>
            <p:cNvSpPr/>
            <p:nvPr/>
          </p:nvSpPr>
          <p:spPr>
            <a:xfrm>
              <a:off x="10119338" y="2524087"/>
              <a:ext cx="27947" cy="27947"/>
            </a:xfrm>
            <a:custGeom>
              <a:avLst/>
              <a:gdLst>
                <a:gd name="connsiteX0" fmla="*/ 22358 w 27946"/>
                <a:gd name="connsiteY0" fmla="*/ 47510 h 27946"/>
                <a:gd name="connsiteX1" fmla="*/ 0 w 27946"/>
                <a:gd name="connsiteY1" fmla="*/ 22357 h 27946"/>
                <a:gd name="connsiteX2" fmla="*/ 22358 w 27946"/>
                <a:gd name="connsiteY2" fmla="*/ 0 h 27946"/>
                <a:gd name="connsiteX3" fmla="*/ 47510 w 27946"/>
                <a:gd name="connsiteY3" fmla="*/ 22357 h 27946"/>
                <a:gd name="connsiteX4" fmla="*/ 22358 w 27946"/>
                <a:gd name="connsiteY4" fmla="*/ 4751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7510"/>
                  </a:moveTo>
                  <a:cubicBezTo>
                    <a:pt x="8384" y="47510"/>
                    <a:pt x="0" y="36331"/>
                    <a:pt x="0" y="22357"/>
                  </a:cubicBezTo>
                  <a:cubicBezTo>
                    <a:pt x="0" y="8384"/>
                    <a:pt x="11179" y="0"/>
                    <a:pt x="22358" y="0"/>
                  </a:cubicBezTo>
                  <a:cubicBezTo>
                    <a:pt x="36331" y="0"/>
                    <a:pt x="47510" y="11179"/>
                    <a:pt x="47510" y="22357"/>
                  </a:cubicBezTo>
                  <a:cubicBezTo>
                    <a:pt x="44715" y="39126"/>
                    <a:pt x="33536" y="47510"/>
                    <a:pt x="22358" y="47510"/>
                  </a:cubicBezTo>
                  <a:close/>
                </a:path>
              </a:pathLst>
            </a:custGeom>
            <a:grpFill/>
            <a:ln w="27890" cap="flat">
              <a:noFill/>
              <a:prstDash val="solid"/>
              <a:miter/>
            </a:ln>
          </p:spPr>
          <p:txBody>
            <a:bodyPr rtlCol="0" anchor="ctr"/>
            <a:lstStyle/>
            <a:p>
              <a:endParaRPr lang="es-ES"/>
            </a:p>
          </p:txBody>
        </p:sp>
        <p:sp>
          <p:nvSpPr>
            <p:cNvPr id="182" name="Forma libre: forma 181">
              <a:extLst>
                <a:ext uri="{FF2B5EF4-FFF2-40B4-BE49-F238E27FC236}">
                  <a16:creationId xmlns:a16="http://schemas.microsoft.com/office/drawing/2014/main" id="{3473377F-5BF7-44C1-9886-7101294B8ACA}"/>
                </a:ext>
              </a:extLst>
            </p:cNvPr>
            <p:cNvSpPr/>
            <p:nvPr/>
          </p:nvSpPr>
          <p:spPr>
            <a:xfrm>
              <a:off x="9904147" y="2515703"/>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0304"/>
                    <a:pt x="50304" y="67072"/>
                    <a:pt x="33536" y="67072"/>
                  </a:cubicBezTo>
                  <a:close/>
                </a:path>
              </a:pathLst>
            </a:custGeom>
            <a:grpFill/>
            <a:ln w="27890" cap="flat">
              <a:noFill/>
              <a:prstDash val="solid"/>
              <a:miter/>
            </a:ln>
          </p:spPr>
          <p:txBody>
            <a:bodyPr rtlCol="0" anchor="ctr"/>
            <a:lstStyle/>
            <a:p>
              <a:endParaRPr lang="es-ES"/>
            </a:p>
          </p:txBody>
        </p:sp>
        <p:sp>
          <p:nvSpPr>
            <p:cNvPr id="183" name="Forma libre: forma 182">
              <a:extLst>
                <a:ext uri="{FF2B5EF4-FFF2-40B4-BE49-F238E27FC236}">
                  <a16:creationId xmlns:a16="http://schemas.microsoft.com/office/drawing/2014/main" id="{03DC5C82-7397-41CD-8BB3-A65BDA84C78F}"/>
                </a:ext>
              </a:extLst>
            </p:cNvPr>
            <p:cNvSpPr/>
            <p:nvPr/>
          </p:nvSpPr>
          <p:spPr>
            <a:xfrm>
              <a:off x="9691751" y="2507319"/>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84" name="Forma libre: forma 183">
              <a:extLst>
                <a:ext uri="{FF2B5EF4-FFF2-40B4-BE49-F238E27FC236}">
                  <a16:creationId xmlns:a16="http://schemas.microsoft.com/office/drawing/2014/main" id="{F1C44E93-B15D-488B-9443-C972D60FDA4B}"/>
                </a:ext>
              </a:extLst>
            </p:cNvPr>
            <p:cNvSpPr/>
            <p:nvPr/>
          </p:nvSpPr>
          <p:spPr>
            <a:xfrm>
              <a:off x="9482150" y="2501730"/>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85" name="Forma libre: forma 184">
              <a:extLst>
                <a:ext uri="{FF2B5EF4-FFF2-40B4-BE49-F238E27FC236}">
                  <a16:creationId xmlns:a16="http://schemas.microsoft.com/office/drawing/2014/main" id="{08CA180E-09D6-48A3-AB04-B2146C41C646}"/>
                </a:ext>
              </a:extLst>
            </p:cNvPr>
            <p:cNvSpPr/>
            <p:nvPr/>
          </p:nvSpPr>
          <p:spPr>
            <a:xfrm>
              <a:off x="9275343" y="2498935"/>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86" name="Forma libre: forma 185">
              <a:extLst>
                <a:ext uri="{FF2B5EF4-FFF2-40B4-BE49-F238E27FC236}">
                  <a16:creationId xmlns:a16="http://schemas.microsoft.com/office/drawing/2014/main" id="{C75C5E00-DE84-44AF-BAF4-382BC1EECEFC}"/>
                </a:ext>
              </a:extLst>
            </p:cNvPr>
            <p:cNvSpPr/>
            <p:nvPr/>
          </p:nvSpPr>
          <p:spPr>
            <a:xfrm>
              <a:off x="9068536" y="249614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187" name="Forma libre: forma 186">
              <a:extLst>
                <a:ext uri="{FF2B5EF4-FFF2-40B4-BE49-F238E27FC236}">
                  <a16:creationId xmlns:a16="http://schemas.microsoft.com/office/drawing/2014/main" id="{AB851D82-C8F8-43A3-88DC-7A502B51EEFC}"/>
                </a:ext>
              </a:extLst>
            </p:cNvPr>
            <p:cNvSpPr/>
            <p:nvPr/>
          </p:nvSpPr>
          <p:spPr>
            <a:xfrm>
              <a:off x="8867319" y="2493345"/>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7" y="0"/>
                    <a:pt x="53099" y="0"/>
                  </a:cubicBezTo>
                  <a:cubicBezTo>
                    <a:pt x="81046" y="0"/>
                    <a:pt x="106198" y="22357"/>
                    <a:pt x="106198" y="53099"/>
                  </a:cubicBezTo>
                  <a:cubicBezTo>
                    <a:pt x="103403" y="83841"/>
                    <a:pt x="81046" y="106198"/>
                    <a:pt x="53099" y="106198"/>
                  </a:cubicBezTo>
                  <a:close/>
                </a:path>
              </a:pathLst>
            </a:custGeom>
            <a:grpFill/>
            <a:ln w="27890" cap="flat">
              <a:noFill/>
              <a:prstDash val="solid"/>
              <a:miter/>
            </a:ln>
          </p:spPr>
          <p:txBody>
            <a:bodyPr rtlCol="0" anchor="ctr"/>
            <a:lstStyle/>
            <a:p>
              <a:endParaRPr lang="es-ES"/>
            </a:p>
          </p:txBody>
        </p:sp>
        <p:sp>
          <p:nvSpPr>
            <p:cNvPr id="188" name="Forma libre: forma 187">
              <a:extLst>
                <a:ext uri="{FF2B5EF4-FFF2-40B4-BE49-F238E27FC236}">
                  <a16:creationId xmlns:a16="http://schemas.microsoft.com/office/drawing/2014/main" id="{0F738838-4D37-48B5-AE13-3CADDA80E34D}"/>
                </a:ext>
              </a:extLst>
            </p:cNvPr>
            <p:cNvSpPr/>
            <p:nvPr/>
          </p:nvSpPr>
          <p:spPr>
            <a:xfrm>
              <a:off x="8666102" y="249614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97814" y="81046"/>
                    <a:pt x="78251" y="100609"/>
                    <a:pt x="50304" y="100609"/>
                  </a:cubicBezTo>
                  <a:close/>
                </a:path>
              </a:pathLst>
            </a:custGeom>
            <a:grpFill/>
            <a:ln w="27890" cap="flat">
              <a:noFill/>
              <a:prstDash val="solid"/>
              <a:miter/>
            </a:ln>
          </p:spPr>
          <p:txBody>
            <a:bodyPr rtlCol="0" anchor="ctr"/>
            <a:lstStyle/>
            <a:p>
              <a:endParaRPr lang="es-ES"/>
            </a:p>
          </p:txBody>
        </p:sp>
        <p:sp>
          <p:nvSpPr>
            <p:cNvPr id="189" name="Forma libre: forma 188">
              <a:extLst>
                <a:ext uri="{FF2B5EF4-FFF2-40B4-BE49-F238E27FC236}">
                  <a16:creationId xmlns:a16="http://schemas.microsoft.com/office/drawing/2014/main" id="{0D75D3E9-1DC9-4F81-B8A4-3BC59F29BD57}"/>
                </a:ext>
              </a:extLst>
            </p:cNvPr>
            <p:cNvSpPr/>
            <p:nvPr/>
          </p:nvSpPr>
          <p:spPr>
            <a:xfrm>
              <a:off x="8467679" y="2501730"/>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72662"/>
                    <a:pt x="69867" y="89430"/>
                    <a:pt x="44715" y="89430"/>
                  </a:cubicBezTo>
                  <a:close/>
                </a:path>
              </a:pathLst>
            </a:custGeom>
            <a:grpFill/>
            <a:ln w="27890" cap="flat">
              <a:noFill/>
              <a:prstDash val="solid"/>
              <a:miter/>
            </a:ln>
          </p:spPr>
          <p:txBody>
            <a:bodyPr rtlCol="0" anchor="ctr"/>
            <a:lstStyle/>
            <a:p>
              <a:endParaRPr lang="es-ES"/>
            </a:p>
          </p:txBody>
        </p:sp>
        <p:sp>
          <p:nvSpPr>
            <p:cNvPr id="190" name="Forma libre: forma 189">
              <a:extLst>
                <a:ext uri="{FF2B5EF4-FFF2-40B4-BE49-F238E27FC236}">
                  <a16:creationId xmlns:a16="http://schemas.microsoft.com/office/drawing/2014/main" id="{E536F4E9-17BD-41E2-821E-BACC9A1C1D90}"/>
                </a:ext>
              </a:extLst>
            </p:cNvPr>
            <p:cNvSpPr/>
            <p:nvPr/>
          </p:nvSpPr>
          <p:spPr>
            <a:xfrm>
              <a:off x="8272051" y="2512908"/>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191" name="Forma libre: forma 190">
              <a:extLst>
                <a:ext uri="{FF2B5EF4-FFF2-40B4-BE49-F238E27FC236}">
                  <a16:creationId xmlns:a16="http://schemas.microsoft.com/office/drawing/2014/main" id="{D367473F-5EA5-4653-BA27-BA99DAF3A318}"/>
                </a:ext>
              </a:extLst>
            </p:cNvPr>
            <p:cNvSpPr/>
            <p:nvPr/>
          </p:nvSpPr>
          <p:spPr>
            <a:xfrm>
              <a:off x="8076423" y="252129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192" name="Forma libre: forma 191">
              <a:extLst>
                <a:ext uri="{FF2B5EF4-FFF2-40B4-BE49-F238E27FC236}">
                  <a16:creationId xmlns:a16="http://schemas.microsoft.com/office/drawing/2014/main" id="{B6A86BD0-0FCD-48E3-8CFE-4376A460F63D}"/>
                </a:ext>
              </a:extLst>
            </p:cNvPr>
            <p:cNvSpPr/>
            <p:nvPr/>
          </p:nvSpPr>
          <p:spPr>
            <a:xfrm>
              <a:off x="7886384" y="253247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0742" y="25152"/>
                    <a:pt x="25152" y="33536"/>
                    <a:pt x="16768" y="33536"/>
                  </a:cubicBezTo>
                  <a:close/>
                </a:path>
              </a:pathLst>
            </a:custGeom>
            <a:grpFill/>
            <a:ln w="27890" cap="flat">
              <a:noFill/>
              <a:prstDash val="solid"/>
              <a:miter/>
            </a:ln>
          </p:spPr>
          <p:txBody>
            <a:bodyPr rtlCol="0" anchor="ctr"/>
            <a:lstStyle/>
            <a:p>
              <a:endParaRPr lang="es-ES"/>
            </a:p>
          </p:txBody>
        </p:sp>
        <p:sp>
          <p:nvSpPr>
            <p:cNvPr id="193" name="Forma libre: forma 192">
              <a:extLst>
                <a:ext uri="{FF2B5EF4-FFF2-40B4-BE49-F238E27FC236}">
                  <a16:creationId xmlns:a16="http://schemas.microsoft.com/office/drawing/2014/main" id="{3901E656-3E3F-43D6-BE5C-2696440083CA}"/>
                </a:ext>
              </a:extLst>
            </p:cNvPr>
            <p:cNvSpPr/>
            <p:nvPr/>
          </p:nvSpPr>
          <p:spPr>
            <a:xfrm>
              <a:off x="7693551" y="254365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194" name="Forma libre: forma 193">
              <a:extLst>
                <a:ext uri="{FF2B5EF4-FFF2-40B4-BE49-F238E27FC236}">
                  <a16:creationId xmlns:a16="http://schemas.microsoft.com/office/drawing/2014/main" id="{BA1F2505-27CF-4468-86BD-47A4935DFEE1}"/>
                </a:ext>
              </a:extLst>
            </p:cNvPr>
            <p:cNvSpPr/>
            <p:nvPr/>
          </p:nvSpPr>
          <p:spPr>
            <a:xfrm>
              <a:off x="10535746" y="2742073"/>
              <a:ext cx="27947" cy="27947"/>
            </a:xfrm>
            <a:custGeom>
              <a:avLst/>
              <a:gdLst>
                <a:gd name="connsiteX0" fmla="*/ 11179 w 0"/>
                <a:gd name="connsiteY0" fmla="*/ 22357 h 0"/>
                <a:gd name="connsiteX1" fmla="*/ 0 w 0"/>
                <a:gd name="connsiteY1" fmla="*/ 11179 h 0"/>
                <a:gd name="connsiteX2" fmla="*/ 11179 w 0"/>
                <a:gd name="connsiteY2" fmla="*/ 0 h 0"/>
                <a:gd name="connsiteX3" fmla="*/ 22358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8" y="5589"/>
                    <a:pt x="22358"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95" name="Forma libre: forma 194">
              <a:extLst>
                <a:ext uri="{FF2B5EF4-FFF2-40B4-BE49-F238E27FC236}">
                  <a16:creationId xmlns:a16="http://schemas.microsoft.com/office/drawing/2014/main" id="{2DB1BD40-AFDC-40B8-8EC8-83B787001F2D}"/>
                </a:ext>
              </a:extLst>
            </p:cNvPr>
            <p:cNvSpPr/>
            <p:nvPr/>
          </p:nvSpPr>
          <p:spPr>
            <a:xfrm>
              <a:off x="10317761" y="2728099"/>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5" y="0"/>
                    <a:pt x="50304" y="11179"/>
                    <a:pt x="50304" y="25152"/>
                  </a:cubicBezTo>
                  <a:cubicBezTo>
                    <a:pt x="53099" y="39126"/>
                    <a:pt x="41920" y="50304"/>
                    <a:pt x="25152" y="50304"/>
                  </a:cubicBezTo>
                  <a:close/>
                </a:path>
              </a:pathLst>
            </a:custGeom>
            <a:grpFill/>
            <a:ln w="27890" cap="flat">
              <a:noFill/>
              <a:prstDash val="solid"/>
              <a:miter/>
            </a:ln>
          </p:spPr>
          <p:txBody>
            <a:bodyPr rtlCol="0" anchor="ctr"/>
            <a:lstStyle/>
            <a:p>
              <a:endParaRPr lang="es-ES"/>
            </a:p>
          </p:txBody>
        </p:sp>
        <p:sp>
          <p:nvSpPr>
            <p:cNvPr id="196" name="Forma libre: forma 195">
              <a:extLst>
                <a:ext uri="{FF2B5EF4-FFF2-40B4-BE49-F238E27FC236}">
                  <a16:creationId xmlns:a16="http://schemas.microsoft.com/office/drawing/2014/main" id="{F3DC6F9F-8CCF-43FA-83E5-8C367B5EA0F3}"/>
                </a:ext>
              </a:extLst>
            </p:cNvPr>
            <p:cNvSpPr/>
            <p:nvPr/>
          </p:nvSpPr>
          <p:spPr>
            <a:xfrm>
              <a:off x="10102570" y="271133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9563"/>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197" name="Forma libre: forma 196">
              <a:extLst>
                <a:ext uri="{FF2B5EF4-FFF2-40B4-BE49-F238E27FC236}">
                  <a16:creationId xmlns:a16="http://schemas.microsoft.com/office/drawing/2014/main" id="{ADFD19A1-69D9-48DC-A3C5-2F70E5AAAC70}"/>
                </a:ext>
              </a:extLst>
            </p:cNvPr>
            <p:cNvSpPr/>
            <p:nvPr/>
          </p:nvSpPr>
          <p:spPr>
            <a:xfrm>
              <a:off x="9890174" y="2705742"/>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8"/>
                    <a:pt x="95019" y="47510"/>
                  </a:cubicBezTo>
                  <a:cubicBezTo>
                    <a:pt x="95019" y="72662"/>
                    <a:pt x="72662" y="95019"/>
                    <a:pt x="47510" y="95019"/>
                  </a:cubicBezTo>
                  <a:close/>
                </a:path>
              </a:pathLst>
            </a:custGeom>
            <a:grpFill/>
            <a:ln w="27890" cap="flat">
              <a:noFill/>
              <a:prstDash val="solid"/>
              <a:miter/>
            </a:ln>
          </p:spPr>
          <p:txBody>
            <a:bodyPr rtlCol="0" anchor="ctr"/>
            <a:lstStyle/>
            <a:p>
              <a:endParaRPr lang="es-ES"/>
            </a:p>
          </p:txBody>
        </p:sp>
        <p:sp>
          <p:nvSpPr>
            <p:cNvPr id="198" name="Forma libre: forma 197">
              <a:extLst>
                <a:ext uri="{FF2B5EF4-FFF2-40B4-BE49-F238E27FC236}">
                  <a16:creationId xmlns:a16="http://schemas.microsoft.com/office/drawing/2014/main" id="{2F951EC5-DEF9-442E-BC7C-44629B225C2C}"/>
                </a:ext>
              </a:extLst>
            </p:cNvPr>
            <p:cNvSpPr/>
            <p:nvPr/>
          </p:nvSpPr>
          <p:spPr>
            <a:xfrm>
              <a:off x="9677778" y="2697358"/>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99" name="Forma libre: forma 198">
              <a:extLst>
                <a:ext uri="{FF2B5EF4-FFF2-40B4-BE49-F238E27FC236}">
                  <a16:creationId xmlns:a16="http://schemas.microsoft.com/office/drawing/2014/main" id="{976546EE-654F-48C5-9A1B-7E18FCC7E780}"/>
                </a:ext>
              </a:extLst>
            </p:cNvPr>
            <p:cNvSpPr/>
            <p:nvPr/>
          </p:nvSpPr>
          <p:spPr>
            <a:xfrm>
              <a:off x="9465382" y="2688974"/>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97814"/>
                    <a:pt x="100609" y="128555"/>
                    <a:pt x="64278" y="128555"/>
                  </a:cubicBezTo>
                  <a:close/>
                </a:path>
              </a:pathLst>
            </a:custGeom>
            <a:grpFill/>
            <a:ln w="27890" cap="flat">
              <a:noFill/>
              <a:prstDash val="solid"/>
              <a:miter/>
            </a:ln>
          </p:spPr>
          <p:txBody>
            <a:bodyPr rtlCol="0" anchor="ctr"/>
            <a:lstStyle/>
            <a:p>
              <a:endParaRPr lang="es-ES"/>
            </a:p>
          </p:txBody>
        </p:sp>
        <p:sp>
          <p:nvSpPr>
            <p:cNvPr id="200" name="Forma libre: forma 199">
              <a:extLst>
                <a:ext uri="{FF2B5EF4-FFF2-40B4-BE49-F238E27FC236}">
                  <a16:creationId xmlns:a16="http://schemas.microsoft.com/office/drawing/2014/main" id="{C347CC18-3FD4-44AE-A66A-D60F0AD3E72F}"/>
                </a:ext>
              </a:extLst>
            </p:cNvPr>
            <p:cNvSpPr/>
            <p:nvPr/>
          </p:nvSpPr>
          <p:spPr>
            <a:xfrm>
              <a:off x="9255780" y="268058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01" name="Forma libre: forma 200">
              <a:extLst>
                <a:ext uri="{FF2B5EF4-FFF2-40B4-BE49-F238E27FC236}">
                  <a16:creationId xmlns:a16="http://schemas.microsoft.com/office/drawing/2014/main" id="{87E8D940-1EBC-43F3-92AD-90E6F16E5ACF}"/>
                </a:ext>
              </a:extLst>
            </p:cNvPr>
            <p:cNvSpPr/>
            <p:nvPr/>
          </p:nvSpPr>
          <p:spPr>
            <a:xfrm>
              <a:off x="9051768" y="2683384"/>
              <a:ext cx="139734" cy="139734"/>
            </a:xfrm>
            <a:custGeom>
              <a:avLst/>
              <a:gdLst>
                <a:gd name="connsiteX0" fmla="*/ 139734 w 139734"/>
                <a:gd name="connsiteY0" fmla="*/ 69867 h 139734"/>
                <a:gd name="connsiteX1" fmla="*/ 69867 w 139734"/>
                <a:gd name="connsiteY1" fmla="*/ 139734 h 139734"/>
                <a:gd name="connsiteX2" fmla="*/ 0 w 139734"/>
                <a:gd name="connsiteY2" fmla="*/ 69867 h 139734"/>
                <a:gd name="connsiteX3" fmla="*/ 69867 w 139734"/>
                <a:gd name="connsiteY3" fmla="*/ 0 h 139734"/>
                <a:gd name="connsiteX4" fmla="*/ 139734 w 139734"/>
                <a:gd name="connsiteY4" fmla="*/ 69867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139734" y="69867"/>
                  </a:moveTo>
                  <a:cubicBezTo>
                    <a:pt x="139734" y="108454"/>
                    <a:pt x="108454" y="139734"/>
                    <a:pt x="69867" y="139734"/>
                  </a:cubicBezTo>
                  <a:cubicBezTo>
                    <a:pt x="31281" y="139734"/>
                    <a:pt x="0" y="108454"/>
                    <a:pt x="0" y="69867"/>
                  </a:cubicBezTo>
                  <a:cubicBezTo>
                    <a:pt x="0" y="31281"/>
                    <a:pt x="31281" y="0"/>
                    <a:pt x="69867" y="0"/>
                  </a:cubicBezTo>
                  <a:cubicBezTo>
                    <a:pt x="108454" y="0"/>
                    <a:pt x="139734" y="31281"/>
                    <a:pt x="139734" y="69867"/>
                  </a:cubicBezTo>
                  <a:close/>
                </a:path>
              </a:pathLst>
            </a:custGeom>
            <a:grpFill/>
            <a:ln w="27890" cap="flat">
              <a:noFill/>
              <a:prstDash val="solid"/>
              <a:miter/>
            </a:ln>
          </p:spPr>
          <p:txBody>
            <a:bodyPr rtlCol="0" anchor="ctr"/>
            <a:lstStyle/>
            <a:p>
              <a:endParaRPr lang="es-ES"/>
            </a:p>
          </p:txBody>
        </p:sp>
        <p:sp>
          <p:nvSpPr>
            <p:cNvPr id="202" name="Forma libre: forma 201">
              <a:extLst>
                <a:ext uri="{FF2B5EF4-FFF2-40B4-BE49-F238E27FC236}">
                  <a16:creationId xmlns:a16="http://schemas.microsoft.com/office/drawing/2014/main" id="{8C4821FC-4448-4CD7-93DF-FEC30B0F92BC}"/>
                </a:ext>
              </a:extLst>
            </p:cNvPr>
            <p:cNvSpPr/>
            <p:nvPr/>
          </p:nvSpPr>
          <p:spPr>
            <a:xfrm>
              <a:off x="8850551" y="2683384"/>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6198" y="139734"/>
                    <a:pt x="69867" y="139734"/>
                  </a:cubicBezTo>
                  <a:close/>
                </a:path>
              </a:pathLst>
            </a:custGeom>
            <a:grpFill/>
            <a:ln w="27890" cap="flat">
              <a:noFill/>
              <a:prstDash val="solid"/>
              <a:miter/>
            </a:ln>
          </p:spPr>
          <p:txBody>
            <a:bodyPr rtlCol="0" anchor="ctr"/>
            <a:lstStyle/>
            <a:p>
              <a:endParaRPr lang="es-ES"/>
            </a:p>
          </p:txBody>
        </p:sp>
        <p:sp>
          <p:nvSpPr>
            <p:cNvPr id="203" name="Forma libre: forma 202">
              <a:extLst>
                <a:ext uri="{FF2B5EF4-FFF2-40B4-BE49-F238E27FC236}">
                  <a16:creationId xmlns:a16="http://schemas.microsoft.com/office/drawing/2014/main" id="{B8DFFBA0-FA39-4218-8B34-63D8A385D9D7}"/>
                </a:ext>
              </a:extLst>
            </p:cNvPr>
            <p:cNvSpPr/>
            <p:nvPr/>
          </p:nvSpPr>
          <p:spPr>
            <a:xfrm>
              <a:off x="8649334" y="2683384"/>
              <a:ext cx="111787" cy="111787"/>
            </a:xfrm>
            <a:custGeom>
              <a:avLst/>
              <a:gdLst>
                <a:gd name="connsiteX0" fmla="*/ 67073 w 111787"/>
                <a:gd name="connsiteY0" fmla="*/ 134145 h 111787"/>
                <a:gd name="connsiteX1" fmla="*/ 0 w 111787"/>
                <a:gd name="connsiteY1" fmla="*/ 67072 h 111787"/>
                <a:gd name="connsiteX2" fmla="*/ 67073 w 111787"/>
                <a:gd name="connsiteY2" fmla="*/ 0 h 111787"/>
                <a:gd name="connsiteX3" fmla="*/ 134145 w 111787"/>
                <a:gd name="connsiteY3" fmla="*/ 67072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2"/>
                  </a:cubicBezTo>
                  <a:cubicBezTo>
                    <a:pt x="0" y="30742"/>
                    <a:pt x="30742" y="0"/>
                    <a:pt x="67073" y="0"/>
                  </a:cubicBezTo>
                  <a:cubicBezTo>
                    <a:pt x="103403" y="0"/>
                    <a:pt x="134145" y="30742"/>
                    <a:pt x="134145" y="67072"/>
                  </a:cubicBezTo>
                  <a:cubicBezTo>
                    <a:pt x="131350" y="106198"/>
                    <a:pt x="103403" y="134145"/>
                    <a:pt x="67073" y="134145"/>
                  </a:cubicBezTo>
                  <a:close/>
                </a:path>
              </a:pathLst>
            </a:custGeom>
            <a:grpFill/>
            <a:ln w="27890" cap="flat">
              <a:noFill/>
              <a:prstDash val="solid"/>
              <a:miter/>
            </a:ln>
          </p:spPr>
          <p:txBody>
            <a:bodyPr rtlCol="0" anchor="ctr"/>
            <a:lstStyle/>
            <a:p>
              <a:endParaRPr lang="es-ES"/>
            </a:p>
          </p:txBody>
        </p:sp>
        <p:sp>
          <p:nvSpPr>
            <p:cNvPr id="204" name="Forma libre: forma 203">
              <a:extLst>
                <a:ext uri="{FF2B5EF4-FFF2-40B4-BE49-F238E27FC236}">
                  <a16:creationId xmlns:a16="http://schemas.microsoft.com/office/drawing/2014/main" id="{B7E6377F-0667-48FD-B542-E30DB87194CF}"/>
                </a:ext>
              </a:extLst>
            </p:cNvPr>
            <p:cNvSpPr/>
            <p:nvPr/>
          </p:nvSpPr>
          <p:spPr>
            <a:xfrm>
              <a:off x="8453706" y="2694563"/>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89430"/>
                    <a:pt x="0" y="58688"/>
                  </a:cubicBezTo>
                  <a:cubicBezTo>
                    <a:pt x="0" y="25152"/>
                    <a:pt x="27947" y="0"/>
                    <a:pt x="58688" y="0"/>
                  </a:cubicBezTo>
                  <a:cubicBezTo>
                    <a:pt x="92225" y="0"/>
                    <a:pt x="117377" y="27947"/>
                    <a:pt x="117377" y="58688"/>
                  </a:cubicBezTo>
                  <a:cubicBezTo>
                    <a:pt x="117377" y="92225"/>
                    <a:pt x="92225" y="117377"/>
                    <a:pt x="58688" y="117377"/>
                  </a:cubicBezTo>
                  <a:close/>
                </a:path>
              </a:pathLst>
            </a:custGeom>
            <a:grpFill/>
            <a:ln w="27890" cap="flat">
              <a:noFill/>
              <a:prstDash val="solid"/>
              <a:miter/>
            </a:ln>
          </p:spPr>
          <p:txBody>
            <a:bodyPr rtlCol="0" anchor="ctr"/>
            <a:lstStyle/>
            <a:p>
              <a:endParaRPr lang="es-ES"/>
            </a:p>
          </p:txBody>
        </p:sp>
        <p:sp>
          <p:nvSpPr>
            <p:cNvPr id="205" name="Forma libre: forma 204">
              <a:extLst>
                <a:ext uri="{FF2B5EF4-FFF2-40B4-BE49-F238E27FC236}">
                  <a16:creationId xmlns:a16="http://schemas.microsoft.com/office/drawing/2014/main" id="{68046836-0474-4F6B-AF9D-A371447754F8}"/>
                </a:ext>
              </a:extLst>
            </p:cNvPr>
            <p:cNvSpPr/>
            <p:nvPr/>
          </p:nvSpPr>
          <p:spPr>
            <a:xfrm>
              <a:off x="8258078" y="2702947"/>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206" name="Forma libre: forma 205">
              <a:extLst>
                <a:ext uri="{FF2B5EF4-FFF2-40B4-BE49-F238E27FC236}">
                  <a16:creationId xmlns:a16="http://schemas.microsoft.com/office/drawing/2014/main" id="{5E88E9FD-7EBF-4E76-919E-665181C8C420}"/>
                </a:ext>
              </a:extLst>
            </p:cNvPr>
            <p:cNvSpPr/>
            <p:nvPr/>
          </p:nvSpPr>
          <p:spPr>
            <a:xfrm>
              <a:off x="8062450" y="270853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2"/>
                    <a:pt x="64278" y="83841"/>
                    <a:pt x="41920" y="83841"/>
                  </a:cubicBezTo>
                  <a:close/>
                </a:path>
              </a:pathLst>
            </a:custGeom>
            <a:grpFill/>
            <a:ln w="27890" cap="flat">
              <a:noFill/>
              <a:prstDash val="solid"/>
              <a:miter/>
            </a:ln>
          </p:spPr>
          <p:txBody>
            <a:bodyPr rtlCol="0" anchor="ctr"/>
            <a:lstStyle/>
            <a:p>
              <a:endParaRPr lang="es-ES"/>
            </a:p>
          </p:txBody>
        </p:sp>
        <p:sp>
          <p:nvSpPr>
            <p:cNvPr id="207" name="Forma libre: forma 206">
              <a:extLst>
                <a:ext uri="{FF2B5EF4-FFF2-40B4-BE49-F238E27FC236}">
                  <a16:creationId xmlns:a16="http://schemas.microsoft.com/office/drawing/2014/main" id="{D819F233-1D04-426D-8785-88D77565B715}"/>
                </a:ext>
              </a:extLst>
            </p:cNvPr>
            <p:cNvSpPr/>
            <p:nvPr/>
          </p:nvSpPr>
          <p:spPr>
            <a:xfrm>
              <a:off x="7872411" y="2719715"/>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58688" y="50304"/>
                    <a:pt x="44715" y="61483"/>
                    <a:pt x="30742" y="61483"/>
                  </a:cubicBezTo>
                  <a:close/>
                </a:path>
              </a:pathLst>
            </a:custGeom>
            <a:grpFill/>
            <a:ln w="27890" cap="flat">
              <a:noFill/>
              <a:prstDash val="solid"/>
              <a:miter/>
            </a:ln>
          </p:spPr>
          <p:txBody>
            <a:bodyPr rtlCol="0" anchor="ctr"/>
            <a:lstStyle/>
            <a:p>
              <a:endParaRPr lang="es-ES"/>
            </a:p>
          </p:txBody>
        </p:sp>
        <p:sp>
          <p:nvSpPr>
            <p:cNvPr id="208" name="Forma libre: forma 207">
              <a:extLst>
                <a:ext uri="{FF2B5EF4-FFF2-40B4-BE49-F238E27FC236}">
                  <a16:creationId xmlns:a16="http://schemas.microsoft.com/office/drawing/2014/main" id="{056C6BF1-B42A-45A2-B3F6-A512B4E400DA}"/>
                </a:ext>
              </a:extLst>
            </p:cNvPr>
            <p:cNvSpPr/>
            <p:nvPr/>
          </p:nvSpPr>
          <p:spPr>
            <a:xfrm>
              <a:off x="7682372" y="273648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09" name="Forma libre: forma 208">
              <a:extLst>
                <a:ext uri="{FF2B5EF4-FFF2-40B4-BE49-F238E27FC236}">
                  <a16:creationId xmlns:a16="http://schemas.microsoft.com/office/drawing/2014/main" id="{15AB3CC5-5CE3-4DBD-AF50-AE02779A1511}"/>
                </a:ext>
              </a:extLst>
            </p:cNvPr>
            <p:cNvSpPr/>
            <p:nvPr/>
          </p:nvSpPr>
          <p:spPr>
            <a:xfrm>
              <a:off x="7492334" y="2750457"/>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5589" y="2795"/>
                    <a:pt x="2795" y="5589"/>
                    <a:pt x="2795" y="5589"/>
                  </a:cubicBezTo>
                  <a:close/>
                </a:path>
              </a:pathLst>
            </a:custGeom>
            <a:grpFill/>
            <a:ln w="27890" cap="flat">
              <a:noFill/>
              <a:prstDash val="solid"/>
              <a:miter/>
            </a:ln>
          </p:spPr>
          <p:txBody>
            <a:bodyPr rtlCol="0" anchor="ctr"/>
            <a:lstStyle/>
            <a:p>
              <a:endParaRPr lang="es-ES"/>
            </a:p>
          </p:txBody>
        </p:sp>
        <p:sp>
          <p:nvSpPr>
            <p:cNvPr id="210" name="Forma libre: forma 209">
              <a:extLst>
                <a:ext uri="{FF2B5EF4-FFF2-40B4-BE49-F238E27FC236}">
                  <a16:creationId xmlns:a16="http://schemas.microsoft.com/office/drawing/2014/main" id="{37922724-A618-45D4-9789-A13119C10D53}"/>
                </a:ext>
              </a:extLst>
            </p:cNvPr>
            <p:cNvSpPr/>
            <p:nvPr/>
          </p:nvSpPr>
          <p:spPr>
            <a:xfrm>
              <a:off x="10742553" y="294887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211" name="Forma libre: forma 210">
              <a:extLst>
                <a:ext uri="{FF2B5EF4-FFF2-40B4-BE49-F238E27FC236}">
                  <a16:creationId xmlns:a16="http://schemas.microsoft.com/office/drawing/2014/main" id="{A8197DE2-B1B5-47BB-98AC-36B9CEA1041E}"/>
                </a:ext>
              </a:extLst>
            </p:cNvPr>
            <p:cNvSpPr/>
            <p:nvPr/>
          </p:nvSpPr>
          <p:spPr>
            <a:xfrm>
              <a:off x="10524568" y="2934906"/>
              <a:ext cx="27947" cy="27947"/>
            </a:xfrm>
            <a:custGeom>
              <a:avLst/>
              <a:gdLst>
                <a:gd name="connsiteX0" fmla="*/ 22358 w 27946"/>
                <a:gd name="connsiteY0" fmla="*/ 44715 h 27946"/>
                <a:gd name="connsiteX1" fmla="*/ 0 w 27946"/>
                <a:gd name="connsiteY1" fmla="*/ 22357 h 27946"/>
                <a:gd name="connsiteX2" fmla="*/ 22358 w 27946"/>
                <a:gd name="connsiteY2" fmla="*/ 0 h 27946"/>
                <a:gd name="connsiteX3" fmla="*/ 44715 w 27946"/>
                <a:gd name="connsiteY3" fmla="*/ 22357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7"/>
                  </a:cubicBezTo>
                  <a:cubicBezTo>
                    <a:pt x="0" y="8384"/>
                    <a:pt x="11179" y="0"/>
                    <a:pt x="22358" y="0"/>
                  </a:cubicBezTo>
                  <a:cubicBezTo>
                    <a:pt x="36331" y="0"/>
                    <a:pt x="44715" y="11179"/>
                    <a:pt x="44715" y="22357"/>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212" name="Forma libre: forma 211">
              <a:extLst>
                <a:ext uri="{FF2B5EF4-FFF2-40B4-BE49-F238E27FC236}">
                  <a16:creationId xmlns:a16="http://schemas.microsoft.com/office/drawing/2014/main" id="{0FECA6B7-8DE7-4D49-A1B8-D2DB8B1F1E2C}"/>
                </a:ext>
              </a:extLst>
            </p:cNvPr>
            <p:cNvSpPr/>
            <p:nvPr/>
          </p:nvSpPr>
          <p:spPr>
            <a:xfrm>
              <a:off x="10303788" y="2915343"/>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9563" y="78251"/>
                    <a:pt x="0" y="61483"/>
                    <a:pt x="0" y="39126"/>
                  </a:cubicBezTo>
                  <a:cubicBezTo>
                    <a:pt x="0" y="19563"/>
                    <a:pt x="16768" y="0"/>
                    <a:pt x="39125" y="0"/>
                  </a:cubicBezTo>
                  <a:cubicBezTo>
                    <a:pt x="58688" y="0"/>
                    <a:pt x="78251" y="16768"/>
                    <a:pt x="78251" y="39126"/>
                  </a:cubicBezTo>
                  <a:cubicBezTo>
                    <a:pt x="78251" y="61483"/>
                    <a:pt x="61483" y="78251"/>
                    <a:pt x="39125" y="78251"/>
                  </a:cubicBezTo>
                  <a:close/>
                </a:path>
              </a:pathLst>
            </a:custGeom>
            <a:grpFill/>
            <a:ln w="27890" cap="flat">
              <a:noFill/>
              <a:prstDash val="solid"/>
              <a:miter/>
            </a:ln>
          </p:spPr>
          <p:txBody>
            <a:bodyPr rtlCol="0" anchor="ctr"/>
            <a:lstStyle/>
            <a:p>
              <a:endParaRPr lang="es-ES"/>
            </a:p>
          </p:txBody>
        </p:sp>
        <p:sp>
          <p:nvSpPr>
            <p:cNvPr id="213" name="Forma libre: forma 212">
              <a:extLst>
                <a:ext uri="{FF2B5EF4-FFF2-40B4-BE49-F238E27FC236}">
                  <a16:creationId xmlns:a16="http://schemas.microsoft.com/office/drawing/2014/main" id="{8DD51489-F8FC-41CE-9410-5DF07DC595FF}"/>
                </a:ext>
              </a:extLst>
            </p:cNvPr>
            <p:cNvSpPr/>
            <p:nvPr/>
          </p:nvSpPr>
          <p:spPr>
            <a:xfrm>
              <a:off x="10091391" y="2906959"/>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214" name="Forma libre: forma 213">
              <a:extLst>
                <a:ext uri="{FF2B5EF4-FFF2-40B4-BE49-F238E27FC236}">
                  <a16:creationId xmlns:a16="http://schemas.microsoft.com/office/drawing/2014/main" id="{3E89DA9F-AEC8-481E-9A3B-D6FBB9FD260C}"/>
                </a:ext>
              </a:extLst>
            </p:cNvPr>
            <p:cNvSpPr/>
            <p:nvPr/>
          </p:nvSpPr>
          <p:spPr>
            <a:xfrm>
              <a:off x="9876201" y="289578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215" name="Forma libre: forma 214">
              <a:extLst>
                <a:ext uri="{FF2B5EF4-FFF2-40B4-BE49-F238E27FC236}">
                  <a16:creationId xmlns:a16="http://schemas.microsoft.com/office/drawing/2014/main" id="{8DA66266-52BA-4520-A5E9-0B6606932B60}"/>
                </a:ext>
              </a:extLst>
            </p:cNvPr>
            <p:cNvSpPr/>
            <p:nvPr/>
          </p:nvSpPr>
          <p:spPr>
            <a:xfrm>
              <a:off x="9661010" y="2881807"/>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4582"/>
                    <a:pt x="111787" y="145324"/>
                    <a:pt x="72662" y="145324"/>
                  </a:cubicBezTo>
                  <a:close/>
                </a:path>
              </a:pathLst>
            </a:custGeom>
            <a:grpFill/>
            <a:ln w="27890" cap="flat">
              <a:noFill/>
              <a:prstDash val="solid"/>
              <a:miter/>
            </a:ln>
          </p:spPr>
          <p:txBody>
            <a:bodyPr rtlCol="0" anchor="ctr"/>
            <a:lstStyle/>
            <a:p>
              <a:endParaRPr lang="es-ES"/>
            </a:p>
          </p:txBody>
        </p:sp>
        <p:sp>
          <p:nvSpPr>
            <p:cNvPr id="216" name="Forma libre: forma 215">
              <a:extLst>
                <a:ext uri="{FF2B5EF4-FFF2-40B4-BE49-F238E27FC236}">
                  <a16:creationId xmlns:a16="http://schemas.microsoft.com/office/drawing/2014/main" id="{162D12D4-2D60-4A1E-B3F1-708FBC904C10}"/>
                </a:ext>
              </a:extLst>
            </p:cNvPr>
            <p:cNvSpPr/>
            <p:nvPr/>
          </p:nvSpPr>
          <p:spPr>
            <a:xfrm>
              <a:off x="9448614" y="2873423"/>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8556"/>
                    <a:pt x="125761" y="162092"/>
                    <a:pt x="81046" y="162092"/>
                  </a:cubicBezTo>
                  <a:close/>
                </a:path>
              </a:pathLst>
            </a:custGeom>
            <a:grpFill/>
            <a:ln w="27890" cap="flat">
              <a:noFill/>
              <a:prstDash val="solid"/>
              <a:miter/>
            </a:ln>
          </p:spPr>
          <p:txBody>
            <a:bodyPr rtlCol="0" anchor="ctr"/>
            <a:lstStyle/>
            <a:p>
              <a:endParaRPr lang="es-ES"/>
            </a:p>
          </p:txBody>
        </p:sp>
        <p:sp>
          <p:nvSpPr>
            <p:cNvPr id="217" name="Forma libre: forma 216">
              <a:extLst>
                <a:ext uri="{FF2B5EF4-FFF2-40B4-BE49-F238E27FC236}">
                  <a16:creationId xmlns:a16="http://schemas.microsoft.com/office/drawing/2014/main" id="{61FCDCB0-36BC-4B89-9DCF-0D87E3913AC8}"/>
                </a:ext>
              </a:extLst>
            </p:cNvPr>
            <p:cNvSpPr/>
            <p:nvPr/>
          </p:nvSpPr>
          <p:spPr>
            <a:xfrm>
              <a:off x="9239012" y="2867833"/>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1" y="39126"/>
                    <a:pt x="173271" y="86635"/>
                  </a:cubicBezTo>
                  <a:cubicBezTo>
                    <a:pt x="173271" y="136940"/>
                    <a:pt x="134145" y="173270"/>
                    <a:pt x="86635" y="173270"/>
                  </a:cubicBezTo>
                  <a:close/>
                </a:path>
              </a:pathLst>
            </a:custGeom>
            <a:grpFill/>
            <a:ln w="27890" cap="flat">
              <a:noFill/>
              <a:prstDash val="solid"/>
              <a:miter/>
            </a:ln>
          </p:spPr>
          <p:txBody>
            <a:bodyPr rtlCol="0" anchor="ctr"/>
            <a:lstStyle/>
            <a:p>
              <a:endParaRPr lang="es-ES"/>
            </a:p>
          </p:txBody>
        </p:sp>
        <p:sp>
          <p:nvSpPr>
            <p:cNvPr id="218" name="Forma libre: forma 217">
              <a:extLst>
                <a:ext uri="{FF2B5EF4-FFF2-40B4-BE49-F238E27FC236}">
                  <a16:creationId xmlns:a16="http://schemas.microsoft.com/office/drawing/2014/main" id="{A41AE3AD-FC01-4AAB-8217-5FD62A388DAF}"/>
                </a:ext>
              </a:extLst>
            </p:cNvPr>
            <p:cNvSpPr/>
            <p:nvPr/>
          </p:nvSpPr>
          <p:spPr>
            <a:xfrm>
              <a:off x="9032206" y="2867833"/>
              <a:ext cx="167681" cy="167681"/>
            </a:xfrm>
            <a:custGeom>
              <a:avLst/>
              <a:gdLst>
                <a:gd name="connsiteX0" fmla="*/ 89430 w 167681"/>
                <a:gd name="connsiteY0" fmla="*/ 176065 h 167681"/>
                <a:gd name="connsiteX1" fmla="*/ 0 w 167681"/>
                <a:gd name="connsiteY1" fmla="*/ 89430 h 167681"/>
                <a:gd name="connsiteX2" fmla="*/ 89430 w 167681"/>
                <a:gd name="connsiteY2" fmla="*/ 0 h 167681"/>
                <a:gd name="connsiteX3" fmla="*/ 176065 w 167681"/>
                <a:gd name="connsiteY3" fmla="*/ 89430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9430"/>
                  </a:cubicBezTo>
                  <a:cubicBezTo>
                    <a:pt x="0" y="41920"/>
                    <a:pt x="39125" y="0"/>
                    <a:pt x="89430" y="0"/>
                  </a:cubicBezTo>
                  <a:cubicBezTo>
                    <a:pt x="136939" y="0"/>
                    <a:pt x="176065" y="39126"/>
                    <a:pt x="176065" y="89430"/>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219" name="Forma libre: forma 218">
              <a:extLst>
                <a:ext uri="{FF2B5EF4-FFF2-40B4-BE49-F238E27FC236}">
                  <a16:creationId xmlns:a16="http://schemas.microsoft.com/office/drawing/2014/main" id="{BA5D82F3-656E-417D-86D0-C2D7F9EC8254}"/>
                </a:ext>
              </a:extLst>
            </p:cNvPr>
            <p:cNvSpPr/>
            <p:nvPr/>
          </p:nvSpPr>
          <p:spPr>
            <a:xfrm>
              <a:off x="8833783" y="2870628"/>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220" name="Forma libre: forma 219">
              <a:extLst>
                <a:ext uri="{FF2B5EF4-FFF2-40B4-BE49-F238E27FC236}">
                  <a16:creationId xmlns:a16="http://schemas.microsoft.com/office/drawing/2014/main" id="{84B86631-6F3A-4BE9-B443-D04C4E60DF52}"/>
                </a:ext>
              </a:extLst>
            </p:cNvPr>
            <p:cNvSpPr/>
            <p:nvPr/>
          </p:nvSpPr>
          <p:spPr>
            <a:xfrm>
              <a:off x="8632566" y="287062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7681" y="131350"/>
                    <a:pt x="128555" y="167681"/>
                    <a:pt x="83841" y="167681"/>
                  </a:cubicBezTo>
                  <a:close/>
                </a:path>
              </a:pathLst>
            </a:custGeom>
            <a:grpFill/>
            <a:ln w="27890" cap="flat">
              <a:noFill/>
              <a:prstDash val="solid"/>
              <a:miter/>
            </a:ln>
          </p:spPr>
          <p:txBody>
            <a:bodyPr rtlCol="0" anchor="ctr"/>
            <a:lstStyle/>
            <a:p>
              <a:endParaRPr lang="es-ES"/>
            </a:p>
          </p:txBody>
        </p:sp>
        <p:sp>
          <p:nvSpPr>
            <p:cNvPr id="221" name="Forma libre: forma 220">
              <a:extLst>
                <a:ext uri="{FF2B5EF4-FFF2-40B4-BE49-F238E27FC236}">
                  <a16:creationId xmlns:a16="http://schemas.microsoft.com/office/drawing/2014/main" id="{CA67370D-FE12-4F6E-BC91-71CC88938E07}"/>
                </a:ext>
              </a:extLst>
            </p:cNvPr>
            <p:cNvSpPr/>
            <p:nvPr/>
          </p:nvSpPr>
          <p:spPr>
            <a:xfrm>
              <a:off x="8436938" y="2881807"/>
              <a:ext cx="139734" cy="139734"/>
            </a:xfrm>
            <a:custGeom>
              <a:avLst/>
              <a:gdLst>
                <a:gd name="connsiteX0" fmla="*/ 75457 w 139734"/>
                <a:gd name="connsiteY0" fmla="*/ 150913 h 139734"/>
                <a:gd name="connsiteX1" fmla="*/ 0 w 139734"/>
                <a:gd name="connsiteY1" fmla="*/ 75456 h 139734"/>
                <a:gd name="connsiteX2" fmla="*/ 75457 w 139734"/>
                <a:gd name="connsiteY2" fmla="*/ 0 h 139734"/>
                <a:gd name="connsiteX3" fmla="*/ 150913 w 139734"/>
                <a:gd name="connsiteY3" fmla="*/ 75456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6"/>
                  </a:cubicBezTo>
                  <a:cubicBezTo>
                    <a:pt x="0" y="33536"/>
                    <a:pt x="33536" y="0"/>
                    <a:pt x="75457" y="0"/>
                  </a:cubicBezTo>
                  <a:cubicBezTo>
                    <a:pt x="117377" y="0"/>
                    <a:pt x="150913" y="33536"/>
                    <a:pt x="150913" y="75456"/>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222" name="Forma libre: forma 221">
              <a:extLst>
                <a:ext uri="{FF2B5EF4-FFF2-40B4-BE49-F238E27FC236}">
                  <a16:creationId xmlns:a16="http://schemas.microsoft.com/office/drawing/2014/main" id="{D57B7BB5-B00F-4A81-A540-E2ADF504DB91}"/>
                </a:ext>
              </a:extLst>
            </p:cNvPr>
            <p:cNvSpPr/>
            <p:nvPr/>
          </p:nvSpPr>
          <p:spPr>
            <a:xfrm>
              <a:off x="8241310" y="2887396"/>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4145" y="106198"/>
                    <a:pt x="103403" y="134145"/>
                    <a:pt x="67073" y="134145"/>
                  </a:cubicBezTo>
                  <a:close/>
                </a:path>
              </a:pathLst>
            </a:custGeom>
            <a:grpFill/>
            <a:ln w="27890" cap="flat">
              <a:noFill/>
              <a:prstDash val="solid"/>
              <a:miter/>
            </a:ln>
          </p:spPr>
          <p:txBody>
            <a:bodyPr rtlCol="0" anchor="ctr"/>
            <a:lstStyle/>
            <a:p>
              <a:endParaRPr lang="es-ES"/>
            </a:p>
          </p:txBody>
        </p:sp>
        <p:sp>
          <p:nvSpPr>
            <p:cNvPr id="223" name="Forma libre: forma 222">
              <a:extLst>
                <a:ext uri="{FF2B5EF4-FFF2-40B4-BE49-F238E27FC236}">
                  <a16:creationId xmlns:a16="http://schemas.microsoft.com/office/drawing/2014/main" id="{F10FCC71-0BB3-41F3-980E-83CE6DCE1813}"/>
                </a:ext>
              </a:extLst>
            </p:cNvPr>
            <p:cNvSpPr/>
            <p:nvPr/>
          </p:nvSpPr>
          <p:spPr>
            <a:xfrm>
              <a:off x="8048476" y="289857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24" name="Forma libre: forma 223">
              <a:extLst>
                <a:ext uri="{FF2B5EF4-FFF2-40B4-BE49-F238E27FC236}">
                  <a16:creationId xmlns:a16="http://schemas.microsoft.com/office/drawing/2014/main" id="{9D9E1A5C-64F3-4BD9-9916-2871C8B615F2}"/>
                </a:ext>
              </a:extLst>
            </p:cNvPr>
            <p:cNvSpPr/>
            <p:nvPr/>
          </p:nvSpPr>
          <p:spPr>
            <a:xfrm>
              <a:off x="7861232" y="2915343"/>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225" name="Forma libre: forma 224">
              <a:extLst>
                <a:ext uri="{FF2B5EF4-FFF2-40B4-BE49-F238E27FC236}">
                  <a16:creationId xmlns:a16="http://schemas.microsoft.com/office/drawing/2014/main" id="{27E13024-5922-47FC-8ABA-CC81FAD36F40}"/>
                </a:ext>
              </a:extLst>
            </p:cNvPr>
            <p:cNvSpPr/>
            <p:nvPr/>
          </p:nvSpPr>
          <p:spPr>
            <a:xfrm>
              <a:off x="7671194" y="2929316"/>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226" name="Forma libre: forma 225">
              <a:extLst>
                <a:ext uri="{FF2B5EF4-FFF2-40B4-BE49-F238E27FC236}">
                  <a16:creationId xmlns:a16="http://schemas.microsoft.com/office/drawing/2014/main" id="{CAE8C881-512D-4EF5-BE38-320FC38B49B6}"/>
                </a:ext>
              </a:extLst>
            </p:cNvPr>
            <p:cNvSpPr/>
            <p:nvPr/>
          </p:nvSpPr>
          <p:spPr>
            <a:xfrm>
              <a:off x="7481155" y="294329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227" name="Forma libre: forma 226">
              <a:extLst>
                <a:ext uri="{FF2B5EF4-FFF2-40B4-BE49-F238E27FC236}">
                  <a16:creationId xmlns:a16="http://schemas.microsoft.com/office/drawing/2014/main" id="{9C7AE87E-4A4D-4766-BF72-5410A38DF625}"/>
                </a:ext>
              </a:extLst>
            </p:cNvPr>
            <p:cNvSpPr/>
            <p:nvPr/>
          </p:nvSpPr>
          <p:spPr>
            <a:xfrm>
              <a:off x="10953707" y="3158481"/>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0"/>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228" name="Forma libre: forma 227">
              <a:extLst>
                <a:ext uri="{FF2B5EF4-FFF2-40B4-BE49-F238E27FC236}">
                  <a16:creationId xmlns:a16="http://schemas.microsoft.com/office/drawing/2014/main" id="{FF54BD50-578C-4521-B1F3-7A8AE7EE20A2}"/>
                </a:ext>
              </a:extLst>
            </p:cNvPr>
            <p:cNvSpPr/>
            <p:nvPr/>
          </p:nvSpPr>
          <p:spPr>
            <a:xfrm>
              <a:off x="10734169" y="314450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229" name="Forma libre: forma 228">
              <a:extLst>
                <a:ext uri="{FF2B5EF4-FFF2-40B4-BE49-F238E27FC236}">
                  <a16:creationId xmlns:a16="http://schemas.microsoft.com/office/drawing/2014/main" id="{D7C08890-FB60-483F-9DB1-E00A75B1BC81}"/>
                </a:ext>
              </a:extLst>
            </p:cNvPr>
            <p:cNvSpPr/>
            <p:nvPr/>
          </p:nvSpPr>
          <p:spPr>
            <a:xfrm>
              <a:off x="10513389" y="3124944"/>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3099"/>
                    <a:pt x="53099" y="67073"/>
                    <a:pt x="33536" y="67073"/>
                  </a:cubicBezTo>
                  <a:close/>
                </a:path>
              </a:pathLst>
            </a:custGeom>
            <a:grpFill/>
            <a:ln w="27890" cap="flat">
              <a:noFill/>
              <a:prstDash val="solid"/>
              <a:miter/>
            </a:ln>
          </p:spPr>
          <p:txBody>
            <a:bodyPr rtlCol="0" anchor="ctr"/>
            <a:lstStyle/>
            <a:p>
              <a:endParaRPr lang="es-ES"/>
            </a:p>
          </p:txBody>
        </p:sp>
        <p:sp>
          <p:nvSpPr>
            <p:cNvPr id="230" name="Forma libre: forma 229">
              <a:extLst>
                <a:ext uri="{FF2B5EF4-FFF2-40B4-BE49-F238E27FC236}">
                  <a16:creationId xmlns:a16="http://schemas.microsoft.com/office/drawing/2014/main" id="{9DEAECF1-E4DD-418F-88E0-593F2361FB4E}"/>
                </a:ext>
              </a:extLst>
            </p:cNvPr>
            <p:cNvSpPr/>
            <p:nvPr/>
          </p:nvSpPr>
          <p:spPr>
            <a:xfrm>
              <a:off x="10295403" y="3113766"/>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7"/>
                    <a:pt x="95019" y="47510"/>
                  </a:cubicBezTo>
                  <a:cubicBezTo>
                    <a:pt x="97814" y="72662"/>
                    <a:pt x="75456" y="95019"/>
                    <a:pt x="47510" y="95019"/>
                  </a:cubicBezTo>
                  <a:close/>
                </a:path>
              </a:pathLst>
            </a:custGeom>
            <a:grpFill/>
            <a:ln w="27890" cap="flat">
              <a:noFill/>
              <a:prstDash val="solid"/>
              <a:miter/>
            </a:ln>
          </p:spPr>
          <p:txBody>
            <a:bodyPr rtlCol="0" anchor="ctr"/>
            <a:lstStyle/>
            <a:p>
              <a:endParaRPr lang="es-ES"/>
            </a:p>
          </p:txBody>
        </p:sp>
        <p:sp>
          <p:nvSpPr>
            <p:cNvPr id="231" name="Forma libre: forma 230">
              <a:extLst>
                <a:ext uri="{FF2B5EF4-FFF2-40B4-BE49-F238E27FC236}">
                  <a16:creationId xmlns:a16="http://schemas.microsoft.com/office/drawing/2014/main" id="{B51449B0-508D-4CF4-BB20-FCA261B68B3A}"/>
                </a:ext>
              </a:extLst>
            </p:cNvPr>
            <p:cNvSpPr/>
            <p:nvPr/>
          </p:nvSpPr>
          <p:spPr>
            <a:xfrm>
              <a:off x="10080213" y="3099792"/>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232" name="Forma libre: forma 231">
              <a:extLst>
                <a:ext uri="{FF2B5EF4-FFF2-40B4-BE49-F238E27FC236}">
                  <a16:creationId xmlns:a16="http://schemas.microsoft.com/office/drawing/2014/main" id="{D38A1B7B-FEDC-48BC-B7B1-DDEEC325D6B5}"/>
                </a:ext>
              </a:extLst>
            </p:cNvPr>
            <p:cNvSpPr/>
            <p:nvPr/>
          </p:nvSpPr>
          <p:spPr>
            <a:xfrm>
              <a:off x="9862227" y="3083024"/>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233" name="Forma libre: forma 232">
              <a:extLst>
                <a:ext uri="{FF2B5EF4-FFF2-40B4-BE49-F238E27FC236}">
                  <a16:creationId xmlns:a16="http://schemas.microsoft.com/office/drawing/2014/main" id="{91AA1065-0754-43C0-971F-C576A6A72EA4}"/>
                </a:ext>
              </a:extLst>
            </p:cNvPr>
            <p:cNvSpPr/>
            <p:nvPr/>
          </p:nvSpPr>
          <p:spPr>
            <a:xfrm>
              <a:off x="9647036" y="3074640"/>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3841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5" y="173271"/>
                    <a:pt x="0" y="134145"/>
                    <a:pt x="0" y="86635"/>
                  </a:cubicBezTo>
                  <a:cubicBezTo>
                    <a:pt x="0" y="39126"/>
                    <a:pt x="39125" y="0"/>
                    <a:pt x="86635" y="0"/>
                  </a:cubicBezTo>
                  <a:cubicBezTo>
                    <a:pt x="134145" y="0"/>
                    <a:pt x="173270" y="36331"/>
                    <a:pt x="173270" y="83841"/>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34" name="Forma libre: forma 233">
              <a:extLst>
                <a:ext uri="{FF2B5EF4-FFF2-40B4-BE49-F238E27FC236}">
                  <a16:creationId xmlns:a16="http://schemas.microsoft.com/office/drawing/2014/main" id="{62A5F16C-3EBE-4181-93AB-1FC1D9D71D9E}"/>
                </a:ext>
              </a:extLst>
            </p:cNvPr>
            <p:cNvSpPr/>
            <p:nvPr/>
          </p:nvSpPr>
          <p:spPr>
            <a:xfrm>
              <a:off x="9431846" y="3060667"/>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3708"/>
                    <a:pt x="150913" y="195628"/>
                    <a:pt x="97814" y="195628"/>
                  </a:cubicBezTo>
                  <a:close/>
                </a:path>
              </a:pathLst>
            </a:custGeom>
            <a:grpFill/>
            <a:ln w="27890" cap="flat">
              <a:noFill/>
              <a:prstDash val="solid"/>
              <a:miter/>
            </a:ln>
          </p:spPr>
          <p:txBody>
            <a:bodyPr rtlCol="0" anchor="ctr"/>
            <a:lstStyle/>
            <a:p>
              <a:endParaRPr lang="es-ES"/>
            </a:p>
          </p:txBody>
        </p:sp>
        <p:sp>
          <p:nvSpPr>
            <p:cNvPr id="235" name="Forma libre: forma 234">
              <a:extLst>
                <a:ext uri="{FF2B5EF4-FFF2-40B4-BE49-F238E27FC236}">
                  <a16:creationId xmlns:a16="http://schemas.microsoft.com/office/drawing/2014/main" id="{72664FC2-9629-4809-8A16-87612CB05C7E}"/>
                </a:ext>
              </a:extLst>
            </p:cNvPr>
            <p:cNvSpPr/>
            <p:nvPr/>
          </p:nvSpPr>
          <p:spPr>
            <a:xfrm>
              <a:off x="9222244" y="3055077"/>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62092"/>
                    <a:pt x="162092" y="206807"/>
                    <a:pt x="103403" y="206807"/>
                  </a:cubicBezTo>
                  <a:close/>
                </a:path>
              </a:pathLst>
            </a:custGeom>
            <a:grpFill/>
            <a:ln w="27890" cap="flat">
              <a:noFill/>
              <a:prstDash val="solid"/>
              <a:miter/>
            </a:ln>
          </p:spPr>
          <p:txBody>
            <a:bodyPr rtlCol="0" anchor="ctr"/>
            <a:lstStyle/>
            <a:p>
              <a:endParaRPr lang="es-ES"/>
            </a:p>
          </p:txBody>
        </p:sp>
        <p:sp>
          <p:nvSpPr>
            <p:cNvPr id="236" name="Forma libre: forma 235">
              <a:extLst>
                <a:ext uri="{FF2B5EF4-FFF2-40B4-BE49-F238E27FC236}">
                  <a16:creationId xmlns:a16="http://schemas.microsoft.com/office/drawing/2014/main" id="{1FFBC70C-11DF-47DE-AE95-940439F86904}"/>
                </a:ext>
              </a:extLst>
            </p:cNvPr>
            <p:cNvSpPr/>
            <p:nvPr/>
          </p:nvSpPr>
          <p:spPr>
            <a:xfrm>
              <a:off x="9015437" y="3052283"/>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6"/>
                    <a:pt x="0" y="106198"/>
                  </a:cubicBezTo>
                  <a:cubicBezTo>
                    <a:pt x="0" y="47510"/>
                    <a:pt x="47510" y="0"/>
                    <a:pt x="106198" y="0"/>
                  </a:cubicBezTo>
                  <a:cubicBezTo>
                    <a:pt x="164887" y="0"/>
                    <a:pt x="212396" y="47510"/>
                    <a:pt x="212396" y="106198"/>
                  </a:cubicBezTo>
                  <a:cubicBezTo>
                    <a:pt x="212396" y="164886"/>
                    <a:pt x="164887" y="212396"/>
                    <a:pt x="106198" y="212396"/>
                  </a:cubicBezTo>
                  <a:close/>
                </a:path>
              </a:pathLst>
            </a:custGeom>
            <a:grpFill/>
            <a:ln w="27890" cap="flat">
              <a:noFill/>
              <a:prstDash val="solid"/>
              <a:miter/>
            </a:ln>
          </p:spPr>
          <p:txBody>
            <a:bodyPr rtlCol="0" anchor="ctr"/>
            <a:lstStyle/>
            <a:p>
              <a:endParaRPr lang="es-ES"/>
            </a:p>
          </p:txBody>
        </p:sp>
        <p:sp>
          <p:nvSpPr>
            <p:cNvPr id="237" name="Forma libre: forma 236">
              <a:extLst>
                <a:ext uri="{FF2B5EF4-FFF2-40B4-BE49-F238E27FC236}">
                  <a16:creationId xmlns:a16="http://schemas.microsoft.com/office/drawing/2014/main" id="{6FF429CD-1464-4A8C-902D-90B387DCBCE1}"/>
                </a:ext>
              </a:extLst>
            </p:cNvPr>
            <p:cNvSpPr/>
            <p:nvPr/>
          </p:nvSpPr>
          <p:spPr>
            <a:xfrm>
              <a:off x="8817015" y="305787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38" name="Forma libre: forma 237">
              <a:extLst>
                <a:ext uri="{FF2B5EF4-FFF2-40B4-BE49-F238E27FC236}">
                  <a16:creationId xmlns:a16="http://schemas.microsoft.com/office/drawing/2014/main" id="{9D2C5ABC-0C6F-49EB-A21F-9017CD867FA8}"/>
                </a:ext>
              </a:extLst>
            </p:cNvPr>
            <p:cNvSpPr/>
            <p:nvPr/>
          </p:nvSpPr>
          <p:spPr>
            <a:xfrm>
              <a:off x="8615797" y="3057872"/>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239" name="Forma libre: forma 238">
              <a:extLst>
                <a:ext uri="{FF2B5EF4-FFF2-40B4-BE49-F238E27FC236}">
                  <a16:creationId xmlns:a16="http://schemas.microsoft.com/office/drawing/2014/main" id="{1B9589B2-A46E-42FE-93EC-DEB891A29A20}"/>
                </a:ext>
              </a:extLst>
            </p:cNvPr>
            <p:cNvSpPr/>
            <p:nvPr/>
          </p:nvSpPr>
          <p:spPr>
            <a:xfrm>
              <a:off x="8420169" y="306625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40" name="Forma libre: forma 239">
              <a:extLst>
                <a:ext uri="{FF2B5EF4-FFF2-40B4-BE49-F238E27FC236}">
                  <a16:creationId xmlns:a16="http://schemas.microsoft.com/office/drawing/2014/main" id="{D9AAC3C7-8C69-45CE-90A1-30440474FF15}"/>
                </a:ext>
              </a:extLst>
            </p:cNvPr>
            <p:cNvSpPr/>
            <p:nvPr/>
          </p:nvSpPr>
          <p:spPr>
            <a:xfrm>
              <a:off x="8230131" y="3083024"/>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1"/>
                    <a:pt x="0" y="78251"/>
                  </a:cubicBezTo>
                  <a:cubicBezTo>
                    <a:pt x="0" y="33536"/>
                    <a:pt x="36331" y="0"/>
                    <a:pt x="78251" y="0"/>
                  </a:cubicBezTo>
                  <a:cubicBezTo>
                    <a:pt x="122966" y="0"/>
                    <a:pt x="156502" y="36331"/>
                    <a:pt x="156502" y="78251"/>
                  </a:cubicBezTo>
                  <a:cubicBezTo>
                    <a:pt x="159297" y="120171"/>
                    <a:pt x="122966" y="156502"/>
                    <a:pt x="78251" y="156502"/>
                  </a:cubicBezTo>
                  <a:close/>
                </a:path>
              </a:pathLst>
            </a:custGeom>
            <a:grpFill/>
            <a:ln w="27890" cap="flat">
              <a:noFill/>
              <a:prstDash val="solid"/>
              <a:miter/>
            </a:ln>
          </p:spPr>
          <p:txBody>
            <a:bodyPr rtlCol="0" anchor="ctr"/>
            <a:lstStyle/>
            <a:p>
              <a:endParaRPr lang="es-ES"/>
            </a:p>
          </p:txBody>
        </p:sp>
        <p:sp>
          <p:nvSpPr>
            <p:cNvPr id="241" name="Forma libre: forma 240">
              <a:extLst>
                <a:ext uri="{FF2B5EF4-FFF2-40B4-BE49-F238E27FC236}">
                  <a16:creationId xmlns:a16="http://schemas.microsoft.com/office/drawing/2014/main" id="{2E60C811-CD0D-4B61-BC6A-2D74D9DCEEBA}"/>
                </a:ext>
              </a:extLst>
            </p:cNvPr>
            <p:cNvSpPr/>
            <p:nvPr/>
          </p:nvSpPr>
          <p:spPr>
            <a:xfrm>
              <a:off x="8037298" y="3091408"/>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6198"/>
                    <a:pt x="106198" y="134145"/>
                    <a:pt x="67072" y="134145"/>
                  </a:cubicBezTo>
                  <a:close/>
                </a:path>
              </a:pathLst>
            </a:custGeom>
            <a:grpFill/>
            <a:ln w="27890" cap="flat">
              <a:noFill/>
              <a:prstDash val="solid"/>
              <a:miter/>
            </a:ln>
          </p:spPr>
          <p:txBody>
            <a:bodyPr rtlCol="0" anchor="ctr"/>
            <a:lstStyle/>
            <a:p>
              <a:endParaRPr lang="es-ES"/>
            </a:p>
          </p:txBody>
        </p:sp>
        <p:sp>
          <p:nvSpPr>
            <p:cNvPr id="242" name="Forma libre: forma 241">
              <a:extLst>
                <a:ext uri="{FF2B5EF4-FFF2-40B4-BE49-F238E27FC236}">
                  <a16:creationId xmlns:a16="http://schemas.microsoft.com/office/drawing/2014/main" id="{6ACDF89F-8BD3-4851-B1FD-F5E938CE966B}"/>
                </a:ext>
              </a:extLst>
            </p:cNvPr>
            <p:cNvSpPr/>
            <p:nvPr/>
          </p:nvSpPr>
          <p:spPr>
            <a:xfrm>
              <a:off x="7850054" y="3105382"/>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8"/>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243" name="Forma libre: forma 242">
              <a:extLst>
                <a:ext uri="{FF2B5EF4-FFF2-40B4-BE49-F238E27FC236}">
                  <a16:creationId xmlns:a16="http://schemas.microsoft.com/office/drawing/2014/main" id="{CED672AF-039A-486D-86ED-5BAA582D9C91}"/>
                </a:ext>
              </a:extLst>
            </p:cNvPr>
            <p:cNvSpPr/>
            <p:nvPr/>
          </p:nvSpPr>
          <p:spPr>
            <a:xfrm>
              <a:off x="7660015" y="311935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5456" y="61483"/>
                    <a:pt x="58688" y="78251"/>
                    <a:pt x="39126" y="78251"/>
                  </a:cubicBezTo>
                  <a:close/>
                </a:path>
              </a:pathLst>
            </a:custGeom>
            <a:grpFill/>
            <a:ln w="27890" cap="flat">
              <a:noFill/>
              <a:prstDash val="solid"/>
              <a:miter/>
            </a:ln>
          </p:spPr>
          <p:txBody>
            <a:bodyPr rtlCol="0" anchor="ctr"/>
            <a:lstStyle/>
            <a:p>
              <a:endParaRPr lang="es-ES"/>
            </a:p>
          </p:txBody>
        </p:sp>
        <p:sp>
          <p:nvSpPr>
            <p:cNvPr id="244" name="Forma libre: forma 243">
              <a:extLst>
                <a:ext uri="{FF2B5EF4-FFF2-40B4-BE49-F238E27FC236}">
                  <a16:creationId xmlns:a16="http://schemas.microsoft.com/office/drawing/2014/main" id="{962EAFBC-BA94-4D68-B46C-EA40C574F925}"/>
                </a:ext>
              </a:extLst>
            </p:cNvPr>
            <p:cNvSpPr/>
            <p:nvPr/>
          </p:nvSpPr>
          <p:spPr>
            <a:xfrm>
              <a:off x="7472771" y="3138918"/>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4715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3536" y="0"/>
                    <a:pt x="44715" y="11179"/>
                    <a:pt x="44715" y="22357"/>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245" name="Forma libre: forma 244">
              <a:extLst>
                <a:ext uri="{FF2B5EF4-FFF2-40B4-BE49-F238E27FC236}">
                  <a16:creationId xmlns:a16="http://schemas.microsoft.com/office/drawing/2014/main" id="{694F28EB-C891-41C7-AD89-4D34FA44F139}"/>
                </a:ext>
              </a:extLst>
            </p:cNvPr>
            <p:cNvSpPr/>
            <p:nvPr/>
          </p:nvSpPr>
          <p:spPr>
            <a:xfrm>
              <a:off x="7285527" y="3155686"/>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46" name="Forma libre: forma 245">
              <a:extLst>
                <a:ext uri="{FF2B5EF4-FFF2-40B4-BE49-F238E27FC236}">
                  <a16:creationId xmlns:a16="http://schemas.microsoft.com/office/drawing/2014/main" id="{44A63637-270C-40F8-99BC-7D1780A42FDB}"/>
                </a:ext>
              </a:extLst>
            </p:cNvPr>
            <p:cNvSpPr/>
            <p:nvPr/>
          </p:nvSpPr>
          <p:spPr>
            <a:xfrm>
              <a:off x="10946565" y="335410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4" y="16768"/>
                    <a:pt x="0" y="13973"/>
                    <a:pt x="0" y="8384"/>
                  </a:cubicBezTo>
                  <a:cubicBezTo>
                    <a:pt x="0" y="2795"/>
                    <a:pt x="2794"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247" name="Forma libre: forma 246">
              <a:extLst>
                <a:ext uri="{FF2B5EF4-FFF2-40B4-BE49-F238E27FC236}">
                  <a16:creationId xmlns:a16="http://schemas.microsoft.com/office/drawing/2014/main" id="{F683DADB-10BD-4D13-AC84-60C4F96FEF31}"/>
                </a:ext>
              </a:extLst>
            </p:cNvPr>
            <p:cNvSpPr/>
            <p:nvPr/>
          </p:nvSpPr>
          <p:spPr>
            <a:xfrm>
              <a:off x="10725785" y="3337341"/>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248" name="Forma libre: forma 247">
              <a:extLst>
                <a:ext uri="{FF2B5EF4-FFF2-40B4-BE49-F238E27FC236}">
                  <a16:creationId xmlns:a16="http://schemas.microsoft.com/office/drawing/2014/main" id="{38B0F488-B124-4CEF-AE37-BF83FA1829EF}"/>
                </a:ext>
              </a:extLst>
            </p:cNvPr>
            <p:cNvSpPr/>
            <p:nvPr/>
          </p:nvSpPr>
          <p:spPr>
            <a:xfrm>
              <a:off x="10505005" y="332057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249" name="Forma libre: forma 248">
              <a:extLst>
                <a:ext uri="{FF2B5EF4-FFF2-40B4-BE49-F238E27FC236}">
                  <a16:creationId xmlns:a16="http://schemas.microsoft.com/office/drawing/2014/main" id="{C40F2992-A116-4654-8CF3-09F86A5C3CB7}"/>
                </a:ext>
              </a:extLst>
            </p:cNvPr>
            <p:cNvSpPr/>
            <p:nvPr/>
          </p:nvSpPr>
          <p:spPr>
            <a:xfrm>
              <a:off x="10287019" y="330939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250" name="Forma libre: forma 249">
              <a:extLst>
                <a:ext uri="{FF2B5EF4-FFF2-40B4-BE49-F238E27FC236}">
                  <a16:creationId xmlns:a16="http://schemas.microsoft.com/office/drawing/2014/main" id="{3A2DDF9C-8812-4998-9433-5C80BD30F3BA}"/>
                </a:ext>
              </a:extLst>
            </p:cNvPr>
            <p:cNvSpPr/>
            <p:nvPr/>
          </p:nvSpPr>
          <p:spPr>
            <a:xfrm>
              <a:off x="10069034" y="3289831"/>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1787"/>
                    <a:pt x="111787" y="145324"/>
                    <a:pt x="72662" y="145324"/>
                  </a:cubicBezTo>
                  <a:close/>
                </a:path>
              </a:pathLst>
            </a:custGeom>
            <a:grpFill/>
            <a:ln w="27890" cap="flat">
              <a:noFill/>
              <a:prstDash val="solid"/>
              <a:miter/>
            </a:ln>
          </p:spPr>
          <p:txBody>
            <a:bodyPr rtlCol="0" anchor="ctr"/>
            <a:lstStyle/>
            <a:p>
              <a:endParaRPr lang="es-ES"/>
            </a:p>
          </p:txBody>
        </p:sp>
        <p:sp>
          <p:nvSpPr>
            <p:cNvPr id="251" name="Forma libre: forma 250">
              <a:extLst>
                <a:ext uri="{FF2B5EF4-FFF2-40B4-BE49-F238E27FC236}">
                  <a16:creationId xmlns:a16="http://schemas.microsoft.com/office/drawing/2014/main" id="{AEE0EB5C-6864-4289-AC7B-1233D1F4BC74}"/>
                </a:ext>
              </a:extLst>
            </p:cNvPr>
            <p:cNvSpPr/>
            <p:nvPr/>
          </p:nvSpPr>
          <p:spPr>
            <a:xfrm>
              <a:off x="9851048" y="327865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252" name="Forma libre: forma 251">
              <a:extLst>
                <a:ext uri="{FF2B5EF4-FFF2-40B4-BE49-F238E27FC236}">
                  <a16:creationId xmlns:a16="http://schemas.microsoft.com/office/drawing/2014/main" id="{D00DCBA2-654A-4DBD-8012-8BDAD978D304}"/>
                </a:ext>
              </a:extLst>
            </p:cNvPr>
            <p:cNvSpPr/>
            <p:nvPr/>
          </p:nvSpPr>
          <p:spPr>
            <a:xfrm>
              <a:off x="9633063" y="3261884"/>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201217" y="156502"/>
                    <a:pt x="156502" y="201217"/>
                    <a:pt x="100609" y="201217"/>
                  </a:cubicBezTo>
                  <a:close/>
                </a:path>
              </a:pathLst>
            </a:custGeom>
            <a:grpFill/>
            <a:ln w="27890" cap="flat">
              <a:noFill/>
              <a:prstDash val="solid"/>
              <a:miter/>
            </a:ln>
          </p:spPr>
          <p:txBody>
            <a:bodyPr rtlCol="0" anchor="ctr"/>
            <a:lstStyle/>
            <a:p>
              <a:endParaRPr lang="es-ES"/>
            </a:p>
          </p:txBody>
        </p:sp>
        <p:sp>
          <p:nvSpPr>
            <p:cNvPr id="253" name="Forma libre: forma 252">
              <a:extLst>
                <a:ext uri="{FF2B5EF4-FFF2-40B4-BE49-F238E27FC236}">
                  <a16:creationId xmlns:a16="http://schemas.microsoft.com/office/drawing/2014/main" id="{37E8D3E4-7426-4BA5-B8CD-868F8349285C}"/>
                </a:ext>
              </a:extLst>
            </p:cNvPr>
            <p:cNvSpPr/>
            <p:nvPr/>
          </p:nvSpPr>
          <p:spPr>
            <a:xfrm>
              <a:off x="9417872" y="325070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1" y="0"/>
                    <a:pt x="223575" y="50304"/>
                    <a:pt x="223575" y="111787"/>
                  </a:cubicBezTo>
                  <a:cubicBezTo>
                    <a:pt x="223575" y="173271"/>
                    <a:pt x="173271" y="223575"/>
                    <a:pt x="111787" y="223575"/>
                  </a:cubicBezTo>
                  <a:close/>
                </a:path>
              </a:pathLst>
            </a:custGeom>
            <a:grpFill/>
            <a:ln w="27890" cap="flat">
              <a:noFill/>
              <a:prstDash val="solid"/>
              <a:miter/>
            </a:ln>
          </p:spPr>
          <p:txBody>
            <a:bodyPr rtlCol="0" anchor="ctr"/>
            <a:lstStyle/>
            <a:p>
              <a:endParaRPr lang="es-ES"/>
            </a:p>
          </p:txBody>
        </p:sp>
        <p:sp>
          <p:nvSpPr>
            <p:cNvPr id="254" name="Forma libre: forma 253">
              <a:extLst>
                <a:ext uri="{FF2B5EF4-FFF2-40B4-BE49-F238E27FC236}">
                  <a16:creationId xmlns:a16="http://schemas.microsoft.com/office/drawing/2014/main" id="{617FE8C8-D727-4233-814F-D4304F57FFEB}"/>
                </a:ext>
              </a:extLst>
            </p:cNvPr>
            <p:cNvSpPr/>
            <p:nvPr/>
          </p:nvSpPr>
          <p:spPr>
            <a:xfrm>
              <a:off x="9205476" y="3242321"/>
              <a:ext cx="223575" cy="223575"/>
            </a:xfrm>
            <a:custGeom>
              <a:avLst/>
              <a:gdLst>
                <a:gd name="connsiteX0" fmla="*/ 120172 w 223574"/>
                <a:gd name="connsiteY0" fmla="*/ 240343 h 223574"/>
                <a:gd name="connsiteX1" fmla="*/ 0 w 223574"/>
                <a:gd name="connsiteY1" fmla="*/ 120171 h 223574"/>
                <a:gd name="connsiteX2" fmla="*/ 120172 w 223574"/>
                <a:gd name="connsiteY2" fmla="*/ 0 h 223574"/>
                <a:gd name="connsiteX3" fmla="*/ 240343 w 223574"/>
                <a:gd name="connsiteY3" fmla="*/ 120171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1"/>
                  </a:cubicBezTo>
                  <a:cubicBezTo>
                    <a:pt x="0" y="53099"/>
                    <a:pt x="53099" y="0"/>
                    <a:pt x="120172" y="0"/>
                  </a:cubicBezTo>
                  <a:cubicBezTo>
                    <a:pt x="187244" y="0"/>
                    <a:pt x="240343" y="53099"/>
                    <a:pt x="240343" y="120171"/>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255" name="Forma libre: forma 254">
              <a:extLst>
                <a:ext uri="{FF2B5EF4-FFF2-40B4-BE49-F238E27FC236}">
                  <a16:creationId xmlns:a16="http://schemas.microsoft.com/office/drawing/2014/main" id="{192A12A4-D2C4-49D5-8DFE-D8BC94E6D242}"/>
                </a:ext>
              </a:extLst>
            </p:cNvPr>
            <p:cNvSpPr/>
            <p:nvPr/>
          </p:nvSpPr>
          <p:spPr>
            <a:xfrm>
              <a:off x="8998669"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8727" y="192833"/>
                    <a:pt x="192833" y="245932"/>
                    <a:pt x="122966" y="245932"/>
                  </a:cubicBezTo>
                  <a:close/>
                </a:path>
              </a:pathLst>
            </a:custGeom>
            <a:grpFill/>
            <a:ln w="27890" cap="flat">
              <a:noFill/>
              <a:prstDash val="solid"/>
              <a:miter/>
            </a:ln>
          </p:spPr>
          <p:txBody>
            <a:bodyPr rtlCol="0" anchor="ctr"/>
            <a:lstStyle/>
            <a:p>
              <a:endParaRPr lang="es-ES"/>
            </a:p>
          </p:txBody>
        </p:sp>
        <p:sp>
          <p:nvSpPr>
            <p:cNvPr id="256" name="Forma libre: forma 255">
              <a:extLst>
                <a:ext uri="{FF2B5EF4-FFF2-40B4-BE49-F238E27FC236}">
                  <a16:creationId xmlns:a16="http://schemas.microsoft.com/office/drawing/2014/main" id="{150188E7-4428-4059-83DB-76699A1B8FDF}"/>
                </a:ext>
              </a:extLst>
            </p:cNvPr>
            <p:cNvSpPr/>
            <p:nvPr/>
          </p:nvSpPr>
          <p:spPr>
            <a:xfrm>
              <a:off x="8797452"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3138" y="190039"/>
                    <a:pt x="190039" y="245932"/>
                    <a:pt x="122966" y="245932"/>
                  </a:cubicBezTo>
                  <a:close/>
                </a:path>
              </a:pathLst>
            </a:custGeom>
            <a:grpFill/>
            <a:ln w="27890" cap="flat">
              <a:noFill/>
              <a:prstDash val="solid"/>
              <a:miter/>
            </a:ln>
          </p:spPr>
          <p:txBody>
            <a:bodyPr rtlCol="0" anchor="ctr"/>
            <a:lstStyle/>
            <a:p>
              <a:endParaRPr lang="es-ES"/>
            </a:p>
          </p:txBody>
        </p:sp>
        <p:sp>
          <p:nvSpPr>
            <p:cNvPr id="257" name="Forma libre: forma 256">
              <a:extLst>
                <a:ext uri="{FF2B5EF4-FFF2-40B4-BE49-F238E27FC236}">
                  <a16:creationId xmlns:a16="http://schemas.microsoft.com/office/drawing/2014/main" id="{FE28AF6D-944F-456B-B143-46BB9A08F1D9}"/>
                </a:ext>
              </a:extLst>
            </p:cNvPr>
            <p:cNvSpPr/>
            <p:nvPr/>
          </p:nvSpPr>
          <p:spPr>
            <a:xfrm>
              <a:off x="8601824" y="324791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8860"/>
                    <a:pt x="178860" y="229164"/>
                    <a:pt x="114582" y="229164"/>
                  </a:cubicBezTo>
                  <a:close/>
                </a:path>
              </a:pathLst>
            </a:custGeom>
            <a:grpFill/>
            <a:ln w="27890" cap="flat">
              <a:noFill/>
              <a:prstDash val="solid"/>
              <a:miter/>
            </a:ln>
          </p:spPr>
          <p:txBody>
            <a:bodyPr rtlCol="0" anchor="ctr"/>
            <a:lstStyle/>
            <a:p>
              <a:endParaRPr lang="es-ES"/>
            </a:p>
          </p:txBody>
        </p:sp>
        <p:sp>
          <p:nvSpPr>
            <p:cNvPr id="258" name="Forma libre: forma 257">
              <a:extLst>
                <a:ext uri="{FF2B5EF4-FFF2-40B4-BE49-F238E27FC236}">
                  <a16:creationId xmlns:a16="http://schemas.microsoft.com/office/drawing/2014/main" id="{2C7B6A5D-D043-4558-9FF8-D3053030A9DB}"/>
                </a:ext>
              </a:extLst>
            </p:cNvPr>
            <p:cNvSpPr/>
            <p:nvPr/>
          </p:nvSpPr>
          <p:spPr>
            <a:xfrm>
              <a:off x="8408991" y="3261884"/>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62092"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259" name="Forma libre: forma 258">
              <a:extLst>
                <a:ext uri="{FF2B5EF4-FFF2-40B4-BE49-F238E27FC236}">
                  <a16:creationId xmlns:a16="http://schemas.microsoft.com/office/drawing/2014/main" id="{40569B1D-CE20-401E-8312-EE084F417712}"/>
                </a:ext>
              </a:extLst>
            </p:cNvPr>
            <p:cNvSpPr/>
            <p:nvPr/>
          </p:nvSpPr>
          <p:spPr>
            <a:xfrm>
              <a:off x="8216157" y="327026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60" name="Forma libre: forma 259">
              <a:extLst>
                <a:ext uri="{FF2B5EF4-FFF2-40B4-BE49-F238E27FC236}">
                  <a16:creationId xmlns:a16="http://schemas.microsoft.com/office/drawing/2014/main" id="{F34E567F-3D46-4102-AD9D-EC46440EAB99}"/>
                </a:ext>
              </a:extLst>
            </p:cNvPr>
            <p:cNvSpPr/>
            <p:nvPr/>
          </p:nvSpPr>
          <p:spPr>
            <a:xfrm>
              <a:off x="8026119" y="3284242"/>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1" y="0"/>
                    <a:pt x="156502" y="33536"/>
                    <a:pt x="156502" y="78251"/>
                  </a:cubicBezTo>
                  <a:cubicBezTo>
                    <a:pt x="156502" y="122966"/>
                    <a:pt x="122966" y="156502"/>
                    <a:pt x="78251" y="156502"/>
                  </a:cubicBezTo>
                  <a:close/>
                </a:path>
              </a:pathLst>
            </a:custGeom>
            <a:grpFill/>
            <a:ln w="27890" cap="flat">
              <a:noFill/>
              <a:prstDash val="solid"/>
              <a:miter/>
            </a:ln>
          </p:spPr>
          <p:txBody>
            <a:bodyPr rtlCol="0" anchor="ctr"/>
            <a:lstStyle/>
            <a:p>
              <a:endParaRPr lang="es-ES"/>
            </a:p>
          </p:txBody>
        </p:sp>
        <p:sp>
          <p:nvSpPr>
            <p:cNvPr id="261" name="Forma libre: forma 260">
              <a:extLst>
                <a:ext uri="{FF2B5EF4-FFF2-40B4-BE49-F238E27FC236}">
                  <a16:creationId xmlns:a16="http://schemas.microsoft.com/office/drawing/2014/main" id="{0D15B5CE-70AF-496F-98F9-335A0409C78D}"/>
                </a:ext>
              </a:extLst>
            </p:cNvPr>
            <p:cNvSpPr/>
            <p:nvPr/>
          </p:nvSpPr>
          <p:spPr>
            <a:xfrm>
              <a:off x="7841670" y="330101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262" name="Forma libre: forma 261">
              <a:extLst>
                <a:ext uri="{FF2B5EF4-FFF2-40B4-BE49-F238E27FC236}">
                  <a16:creationId xmlns:a16="http://schemas.microsoft.com/office/drawing/2014/main" id="{8090EDA2-6CF6-4D77-9E46-94860B21DF6A}"/>
                </a:ext>
              </a:extLst>
            </p:cNvPr>
            <p:cNvSpPr/>
            <p:nvPr/>
          </p:nvSpPr>
          <p:spPr>
            <a:xfrm>
              <a:off x="7651631" y="3314983"/>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8"/>
                    <a:pt x="22358" y="0"/>
                    <a:pt x="47510" y="0"/>
                  </a:cubicBezTo>
                  <a:cubicBezTo>
                    <a:pt x="72662" y="0"/>
                    <a:pt x="95019" y="19563"/>
                    <a:pt x="95019" y="47510"/>
                  </a:cubicBezTo>
                  <a:cubicBezTo>
                    <a:pt x="92225" y="72662"/>
                    <a:pt x="72662" y="95019"/>
                    <a:pt x="47510" y="95019"/>
                  </a:cubicBezTo>
                  <a:close/>
                </a:path>
              </a:pathLst>
            </a:custGeom>
            <a:grpFill/>
            <a:ln w="27890" cap="flat">
              <a:noFill/>
              <a:prstDash val="solid"/>
              <a:miter/>
            </a:ln>
          </p:spPr>
          <p:txBody>
            <a:bodyPr rtlCol="0" anchor="ctr"/>
            <a:lstStyle/>
            <a:p>
              <a:endParaRPr lang="es-ES"/>
            </a:p>
          </p:txBody>
        </p:sp>
        <p:sp>
          <p:nvSpPr>
            <p:cNvPr id="263" name="Forma libre: forma 262">
              <a:extLst>
                <a:ext uri="{FF2B5EF4-FFF2-40B4-BE49-F238E27FC236}">
                  <a16:creationId xmlns:a16="http://schemas.microsoft.com/office/drawing/2014/main" id="{BB8BD5FD-8507-4B97-895E-BA99BEDF1A33}"/>
                </a:ext>
              </a:extLst>
            </p:cNvPr>
            <p:cNvSpPr/>
            <p:nvPr/>
          </p:nvSpPr>
          <p:spPr>
            <a:xfrm>
              <a:off x="7464387" y="3331751"/>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264" name="Forma libre: forma 263">
              <a:extLst>
                <a:ext uri="{FF2B5EF4-FFF2-40B4-BE49-F238E27FC236}">
                  <a16:creationId xmlns:a16="http://schemas.microsoft.com/office/drawing/2014/main" id="{40B4BA7C-BD18-4288-831D-AD12FA8A7414}"/>
                </a:ext>
              </a:extLst>
            </p:cNvPr>
            <p:cNvSpPr/>
            <p:nvPr/>
          </p:nvSpPr>
          <p:spPr>
            <a:xfrm>
              <a:off x="7277143" y="3348519"/>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22357"/>
                    <a:pt x="22357" y="27947"/>
                    <a:pt x="13973" y="27947"/>
                  </a:cubicBezTo>
                  <a:close/>
                </a:path>
              </a:pathLst>
            </a:custGeom>
            <a:grpFill/>
            <a:ln w="27890" cap="flat">
              <a:noFill/>
              <a:prstDash val="solid"/>
              <a:miter/>
            </a:ln>
          </p:spPr>
          <p:txBody>
            <a:bodyPr rtlCol="0" anchor="ctr"/>
            <a:lstStyle/>
            <a:p>
              <a:endParaRPr lang="es-ES"/>
            </a:p>
          </p:txBody>
        </p:sp>
        <p:sp>
          <p:nvSpPr>
            <p:cNvPr id="265" name="Forma libre: forma 264">
              <a:extLst>
                <a:ext uri="{FF2B5EF4-FFF2-40B4-BE49-F238E27FC236}">
                  <a16:creationId xmlns:a16="http://schemas.microsoft.com/office/drawing/2014/main" id="{D1A47B4C-8C9E-4ED5-B8E8-DDD2A9CFE549}"/>
                </a:ext>
              </a:extLst>
            </p:cNvPr>
            <p:cNvSpPr/>
            <p:nvPr/>
          </p:nvSpPr>
          <p:spPr>
            <a:xfrm>
              <a:off x="10940976" y="3552531"/>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266" name="Forma libre: forma 265">
              <a:extLst>
                <a:ext uri="{FF2B5EF4-FFF2-40B4-BE49-F238E27FC236}">
                  <a16:creationId xmlns:a16="http://schemas.microsoft.com/office/drawing/2014/main" id="{7616C2E6-9F98-494F-AEDC-132C87512C77}"/>
                </a:ext>
              </a:extLst>
            </p:cNvPr>
            <p:cNvSpPr/>
            <p:nvPr/>
          </p:nvSpPr>
          <p:spPr>
            <a:xfrm>
              <a:off x="10720196" y="3535763"/>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267" name="Forma libre: forma 266">
              <a:extLst>
                <a:ext uri="{FF2B5EF4-FFF2-40B4-BE49-F238E27FC236}">
                  <a16:creationId xmlns:a16="http://schemas.microsoft.com/office/drawing/2014/main" id="{F76F431D-EA66-442B-A249-F3AB623FDAEC}"/>
                </a:ext>
              </a:extLst>
            </p:cNvPr>
            <p:cNvSpPr/>
            <p:nvPr/>
          </p:nvSpPr>
          <p:spPr>
            <a:xfrm>
              <a:off x="10499416" y="3518995"/>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268" name="Forma libre: forma 267">
              <a:extLst>
                <a:ext uri="{FF2B5EF4-FFF2-40B4-BE49-F238E27FC236}">
                  <a16:creationId xmlns:a16="http://schemas.microsoft.com/office/drawing/2014/main" id="{C0ABD82B-0A3A-4CC3-A259-392367256272}"/>
                </a:ext>
              </a:extLst>
            </p:cNvPr>
            <p:cNvSpPr/>
            <p:nvPr/>
          </p:nvSpPr>
          <p:spPr>
            <a:xfrm>
              <a:off x="10278635" y="3502227"/>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5" y="27947"/>
                    <a:pt x="128555" y="64278"/>
                  </a:cubicBezTo>
                  <a:cubicBezTo>
                    <a:pt x="128555" y="100609"/>
                    <a:pt x="100609" y="128556"/>
                    <a:pt x="64278" y="128556"/>
                  </a:cubicBezTo>
                  <a:close/>
                </a:path>
              </a:pathLst>
            </a:custGeom>
            <a:grpFill/>
            <a:ln w="27890" cap="flat">
              <a:noFill/>
              <a:prstDash val="solid"/>
              <a:miter/>
            </a:ln>
          </p:spPr>
          <p:txBody>
            <a:bodyPr rtlCol="0" anchor="ctr"/>
            <a:lstStyle/>
            <a:p>
              <a:endParaRPr lang="es-ES"/>
            </a:p>
          </p:txBody>
        </p:sp>
        <p:sp>
          <p:nvSpPr>
            <p:cNvPr id="269" name="Forma libre: forma 268">
              <a:extLst>
                <a:ext uri="{FF2B5EF4-FFF2-40B4-BE49-F238E27FC236}">
                  <a16:creationId xmlns:a16="http://schemas.microsoft.com/office/drawing/2014/main" id="{8059F831-FA08-4F80-811A-A2C7146F350A}"/>
                </a:ext>
              </a:extLst>
            </p:cNvPr>
            <p:cNvSpPr/>
            <p:nvPr/>
          </p:nvSpPr>
          <p:spPr>
            <a:xfrm>
              <a:off x="10060650" y="3485459"/>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270" name="Forma libre: forma 269">
              <a:extLst>
                <a:ext uri="{FF2B5EF4-FFF2-40B4-BE49-F238E27FC236}">
                  <a16:creationId xmlns:a16="http://schemas.microsoft.com/office/drawing/2014/main" id="{1FF9D50B-59AD-4D80-BD06-795F2B5CE3DA}"/>
                </a:ext>
              </a:extLst>
            </p:cNvPr>
            <p:cNvSpPr/>
            <p:nvPr/>
          </p:nvSpPr>
          <p:spPr>
            <a:xfrm>
              <a:off x="9839870" y="3468691"/>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0913"/>
                    <a:pt x="150913" y="195628"/>
                    <a:pt x="97814" y="195628"/>
                  </a:cubicBezTo>
                  <a:close/>
                </a:path>
              </a:pathLst>
            </a:custGeom>
            <a:grpFill/>
            <a:ln w="27890" cap="flat">
              <a:noFill/>
              <a:prstDash val="solid"/>
              <a:miter/>
            </a:ln>
          </p:spPr>
          <p:txBody>
            <a:bodyPr rtlCol="0" anchor="ctr"/>
            <a:lstStyle/>
            <a:p>
              <a:endParaRPr lang="es-ES"/>
            </a:p>
          </p:txBody>
        </p:sp>
        <p:sp>
          <p:nvSpPr>
            <p:cNvPr id="271" name="Forma libre: forma 270">
              <a:extLst>
                <a:ext uri="{FF2B5EF4-FFF2-40B4-BE49-F238E27FC236}">
                  <a16:creationId xmlns:a16="http://schemas.microsoft.com/office/drawing/2014/main" id="{03E96C31-AE30-4243-A7DF-0B1EC77A49F8}"/>
                </a:ext>
              </a:extLst>
            </p:cNvPr>
            <p:cNvSpPr/>
            <p:nvPr/>
          </p:nvSpPr>
          <p:spPr>
            <a:xfrm>
              <a:off x="9621884" y="3454717"/>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272" name="Forma libre: forma 271">
              <a:extLst>
                <a:ext uri="{FF2B5EF4-FFF2-40B4-BE49-F238E27FC236}">
                  <a16:creationId xmlns:a16="http://schemas.microsoft.com/office/drawing/2014/main" id="{D478D921-DBE9-4A0B-8C8F-EBC7DE9EED6F}"/>
                </a:ext>
              </a:extLst>
            </p:cNvPr>
            <p:cNvSpPr/>
            <p:nvPr/>
          </p:nvSpPr>
          <p:spPr>
            <a:xfrm>
              <a:off x="9403899"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3" name="Forma libre: forma 272">
              <a:extLst>
                <a:ext uri="{FF2B5EF4-FFF2-40B4-BE49-F238E27FC236}">
                  <a16:creationId xmlns:a16="http://schemas.microsoft.com/office/drawing/2014/main" id="{95105AB7-05F0-4206-BCF2-A466869CF5BD}"/>
                </a:ext>
              </a:extLst>
            </p:cNvPr>
            <p:cNvSpPr/>
            <p:nvPr/>
          </p:nvSpPr>
          <p:spPr>
            <a:xfrm>
              <a:off x="919988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4" name="Forma libre: forma 273">
              <a:extLst>
                <a:ext uri="{FF2B5EF4-FFF2-40B4-BE49-F238E27FC236}">
                  <a16:creationId xmlns:a16="http://schemas.microsoft.com/office/drawing/2014/main" id="{9491CBBD-87ED-425F-B7E5-633F42D2F31E}"/>
                </a:ext>
              </a:extLst>
            </p:cNvPr>
            <p:cNvSpPr/>
            <p:nvPr/>
          </p:nvSpPr>
          <p:spPr>
            <a:xfrm>
              <a:off x="899587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5" name="Forma libre: forma 274">
              <a:extLst>
                <a:ext uri="{FF2B5EF4-FFF2-40B4-BE49-F238E27FC236}">
                  <a16:creationId xmlns:a16="http://schemas.microsoft.com/office/drawing/2014/main" id="{82056CDD-E988-4E6A-82B6-C13CA1AC4D65}"/>
                </a:ext>
              </a:extLst>
            </p:cNvPr>
            <p:cNvSpPr/>
            <p:nvPr/>
          </p:nvSpPr>
          <p:spPr>
            <a:xfrm>
              <a:off x="879465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6" name="Forma libre: forma 275">
              <a:extLst>
                <a:ext uri="{FF2B5EF4-FFF2-40B4-BE49-F238E27FC236}">
                  <a16:creationId xmlns:a16="http://schemas.microsoft.com/office/drawing/2014/main" id="{502C2AF8-6D61-41F6-8E85-A806B4908B1C}"/>
                </a:ext>
              </a:extLst>
            </p:cNvPr>
            <p:cNvSpPr/>
            <p:nvPr/>
          </p:nvSpPr>
          <p:spPr>
            <a:xfrm>
              <a:off x="859064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7" name="Forma libre: forma 276">
              <a:extLst>
                <a:ext uri="{FF2B5EF4-FFF2-40B4-BE49-F238E27FC236}">
                  <a16:creationId xmlns:a16="http://schemas.microsoft.com/office/drawing/2014/main" id="{81EF04D5-C126-43F8-BDEC-3D43E1E114F6}"/>
                </a:ext>
              </a:extLst>
            </p:cNvPr>
            <p:cNvSpPr/>
            <p:nvPr/>
          </p:nvSpPr>
          <p:spPr>
            <a:xfrm>
              <a:off x="8395017" y="3449128"/>
              <a:ext cx="223575" cy="223575"/>
            </a:xfrm>
            <a:custGeom>
              <a:avLst/>
              <a:gdLst>
                <a:gd name="connsiteX0" fmla="*/ 117377 w 223574"/>
                <a:gd name="connsiteY0" fmla="*/ 234754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4"/>
                  </a:moveTo>
                  <a:cubicBezTo>
                    <a:pt x="53099" y="234754"/>
                    <a:pt x="0" y="181655"/>
                    <a:pt x="0" y="117377"/>
                  </a:cubicBezTo>
                  <a:cubicBezTo>
                    <a:pt x="0" y="53099"/>
                    <a:pt x="53099" y="0"/>
                    <a:pt x="117377" y="0"/>
                  </a:cubicBezTo>
                  <a:cubicBezTo>
                    <a:pt x="181655" y="0"/>
                    <a:pt x="234754" y="53099"/>
                    <a:pt x="234754" y="117377"/>
                  </a:cubicBezTo>
                  <a:cubicBezTo>
                    <a:pt x="234754" y="181655"/>
                    <a:pt x="181655" y="234754"/>
                    <a:pt x="117377" y="234754"/>
                  </a:cubicBezTo>
                  <a:close/>
                </a:path>
              </a:pathLst>
            </a:custGeom>
            <a:grpFill/>
            <a:ln w="27890" cap="flat">
              <a:noFill/>
              <a:prstDash val="solid"/>
              <a:miter/>
            </a:ln>
          </p:spPr>
          <p:txBody>
            <a:bodyPr rtlCol="0" anchor="ctr"/>
            <a:lstStyle/>
            <a:p>
              <a:endParaRPr lang="es-ES"/>
            </a:p>
          </p:txBody>
        </p:sp>
        <p:sp>
          <p:nvSpPr>
            <p:cNvPr id="278" name="Forma libre: forma 277">
              <a:extLst>
                <a:ext uri="{FF2B5EF4-FFF2-40B4-BE49-F238E27FC236}">
                  <a16:creationId xmlns:a16="http://schemas.microsoft.com/office/drawing/2014/main" id="{26BD9AE9-FB0B-4B1A-8D51-2D4C7FE2010D}"/>
                </a:ext>
              </a:extLst>
            </p:cNvPr>
            <p:cNvSpPr/>
            <p:nvPr/>
          </p:nvSpPr>
          <p:spPr>
            <a:xfrm>
              <a:off x="8204979" y="3463101"/>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79" name="Forma libre: forma 278">
              <a:extLst>
                <a:ext uri="{FF2B5EF4-FFF2-40B4-BE49-F238E27FC236}">
                  <a16:creationId xmlns:a16="http://schemas.microsoft.com/office/drawing/2014/main" id="{772C2974-EFF5-4C93-9BFB-51F4B0ECB055}"/>
                </a:ext>
              </a:extLst>
            </p:cNvPr>
            <p:cNvSpPr/>
            <p:nvPr/>
          </p:nvSpPr>
          <p:spPr>
            <a:xfrm>
              <a:off x="8017735" y="3479870"/>
              <a:ext cx="167681" cy="167681"/>
            </a:xfrm>
            <a:custGeom>
              <a:avLst/>
              <a:gdLst>
                <a:gd name="connsiteX0" fmla="*/ 173271 w 167681"/>
                <a:gd name="connsiteY0" fmla="*/ 86635 h 167681"/>
                <a:gd name="connsiteX1" fmla="*/ 86635 w 167681"/>
                <a:gd name="connsiteY1" fmla="*/ 173270 h 167681"/>
                <a:gd name="connsiteX2" fmla="*/ 0 w 167681"/>
                <a:gd name="connsiteY2" fmla="*/ 86635 h 167681"/>
                <a:gd name="connsiteX3" fmla="*/ 86635 w 167681"/>
                <a:gd name="connsiteY3" fmla="*/ 0 h 167681"/>
                <a:gd name="connsiteX4" fmla="*/ 173271 w 167681"/>
                <a:gd name="connsiteY4" fmla="*/ 8663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173271" y="86635"/>
                  </a:moveTo>
                  <a:cubicBezTo>
                    <a:pt x="173271" y="134483"/>
                    <a:pt x="134483" y="173270"/>
                    <a:pt x="86635" y="173270"/>
                  </a:cubicBezTo>
                  <a:cubicBezTo>
                    <a:pt x="38788" y="173270"/>
                    <a:pt x="0" y="134483"/>
                    <a:pt x="0" y="86635"/>
                  </a:cubicBezTo>
                  <a:cubicBezTo>
                    <a:pt x="0" y="38788"/>
                    <a:pt x="38788" y="0"/>
                    <a:pt x="86635" y="0"/>
                  </a:cubicBezTo>
                  <a:cubicBezTo>
                    <a:pt x="134483" y="0"/>
                    <a:pt x="173271" y="38788"/>
                    <a:pt x="173271" y="86635"/>
                  </a:cubicBezTo>
                  <a:close/>
                </a:path>
              </a:pathLst>
            </a:custGeom>
            <a:grpFill/>
            <a:ln w="27890" cap="flat">
              <a:noFill/>
              <a:prstDash val="solid"/>
              <a:miter/>
            </a:ln>
          </p:spPr>
          <p:txBody>
            <a:bodyPr rtlCol="0" anchor="ctr"/>
            <a:lstStyle/>
            <a:p>
              <a:endParaRPr lang="es-ES"/>
            </a:p>
          </p:txBody>
        </p:sp>
        <p:sp>
          <p:nvSpPr>
            <p:cNvPr id="280" name="Forma libre: forma 279">
              <a:extLst>
                <a:ext uri="{FF2B5EF4-FFF2-40B4-BE49-F238E27FC236}">
                  <a16:creationId xmlns:a16="http://schemas.microsoft.com/office/drawing/2014/main" id="{3A27ADAE-9CEE-47D6-AD4E-2805048260E5}"/>
                </a:ext>
              </a:extLst>
            </p:cNvPr>
            <p:cNvSpPr/>
            <p:nvPr/>
          </p:nvSpPr>
          <p:spPr>
            <a:xfrm>
              <a:off x="7833285" y="3496638"/>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6940" y="108993"/>
                    <a:pt x="106198" y="139734"/>
                    <a:pt x="69867" y="139734"/>
                  </a:cubicBezTo>
                  <a:close/>
                </a:path>
              </a:pathLst>
            </a:custGeom>
            <a:grpFill/>
            <a:ln w="27890" cap="flat">
              <a:noFill/>
              <a:prstDash val="solid"/>
              <a:miter/>
            </a:ln>
          </p:spPr>
          <p:txBody>
            <a:bodyPr rtlCol="0" anchor="ctr"/>
            <a:lstStyle/>
            <a:p>
              <a:endParaRPr lang="es-ES"/>
            </a:p>
          </p:txBody>
        </p:sp>
        <p:sp>
          <p:nvSpPr>
            <p:cNvPr id="281" name="Forma libre: forma 280">
              <a:extLst>
                <a:ext uri="{FF2B5EF4-FFF2-40B4-BE49-F238E27FC236}">
                  <a16:creationId xmlns:a16="http://schemas.microsoft.com/office/drawing/2014/main" id="{19BA64E4-F6E6-40EA-9459-0FDF04F60B4C}"/>
                </a:ext>
              </a:extLst>
            </p:cNvPr>
            <p:cNvSpPr/>
            <p:nvPr/>
          </p:nvSpPr>
          <p:spPr>
            <a:xfrm>
              <a:off x="7646042" y="3513406"/>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5152"/>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282" name="Forma libre: forma 281">
              <a:extLst>
                <a:ext uri="{FF2B5EF4-FFF2-40B4-BE49-F238E27FC236}">
                  <a16:creationId xmlns:a16="http://schemas.microsoft.com/office/drawing/2014/main" id="{90738D4A-C800-4397-9977-6A69E9ECD02B}"/>
                </a:ext>
              </a:extLst>
            </p:cNvPr>
            <p:cNvSpPr/>
            <p:nvPr/>
          </p:nvSpPr>
          <p:spPr>
            <a:xfrm>
              <a:off x="7458798" y="3530174"/>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283" name="Forma libre: forma 282">
              <a:extLst>
                <a:ext uri="{FF2B5EF4-FFF2-40B4-BE49-F238E27FC236}">
                  <a16:creationId xmlns:a16="http://schemas.microsoft.com/office/drawing/2014/main" id="{97C6A6C5-C9D0-4DE5-95C0-AC238E8B9EC2}"/>
                </a:ext>
              </a:extLst>
            </p:cNvPr>
            <p:cNvSpPr/>
            <p:nvPr/>
          </p:nvSpPr>
          <p:spPr>
            <a:xfrm>
              <a:off x="7271554" y="3546942"/>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284" name="Forma libre: forma 283">
              <a:extLst>
                <a:ext uri="{FF2B5EF4-FFF2-40B4-BE49-F238E27FC236}">
                  <a16:creationId xmlns:a16="http://schemas.microsoft.com/office/drawing/2014/main" id="{D9B7DFFC-0882-4D92-B758-880C0EF0A8D9}"/>
                </a:ext>
              </a:extLst>
            </p:cNvPr>
            <p:cNvSpPr/>
            <p:nvPr/>
          </p:nvSpPr>
          <p:spPr>
            <a:xfrm>
              <a:off x="7085862" y="3565347"/>
              <a:ext cx="27947" cy="27947"/>
            </a:xfrm>
            <a:custGeom>
              <a:avLst/>
              <a:gdLst>
                <a:gd name="connsiteX0" fmla="*/ 1242 w 0"/>
                <a:gd name="connsiteY0" fmla="*/ 3952 h 0"/>
                <a:gd name="connsiteX1" fmla="*/ 1242 w 0"/>
                <a:gd name="connsiteY1" fmla="*/ 3952 h 0"/>
                <a:gd name="connsiteX2" fmla="*/ 1242 w 0"/>
                <a:gd name="connsiteY2" fmla="*/ 1158 h 0"/>
                <a:gd name="connsiteX3" fmla="*/ 1242 w 0"/>
                <a:gd name="connsiteY3" fmla="*/ 3952 h 0"/>
                <a:gd name="connsiteX4" fmla="*/ 1242 w 0"/>
                <a:gd name="connsiteY4" fmla="*/ 39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2"/>
                  </a:moveTo>
                  <a:cubicBezTo>
                    <a:pt x="1242" y="3952"/>
                    <a:pt x="1242" y="1158"/>
                    <a:pt x="1242" y="3952"/>
                  </a:cubicBezTo>
                  <a:cubicBezTo>
                    <a:pt x="-1553" y="1158"/>
                    <a:pt x="1242" y="1158"/>
                    <a:pt x="1242" y="1158"/>
                  </a:cubicBezTo>
                  <a:cubicBezTo>
                    <a:pt x="4037" y="-1637"/>
                    <a:pt x="4037" y="1158"/>
                    <a:pt x="1242" y="3952"/>
                  </a:cubicBezTo>
                  <a:cubicBezTo>
                    <a:pt x="4037" y="1158"/>
                    <a:pt x="4037" y="3952"/>
                    <a:pt x="1242" y="3952"/>
                  </a:cubicBezTo>
                  <a:close/>
                </a:path>
              </a:pathLst>
            </a:custGeom>
            <a:grpFill/>
            <a:ln w="27890" cap="flat">
              <a:noFill/>
              <a:prstDash val="solid"/>
              <a:miter/>
            </a:ln>
          </p:spPr>
          <p:txBody>
            <a:bodyPr rtlCol="0" anchor="ctr"/>
            <a:lstStyle/>
            <a:p>
              <a:endParaRPr lang="es-ES"/>
            </a:p>
          </p:txBody>
        </p:sp>
        <p:sp>
          <p:nvSpPr>
            <p:cNvPr id="285" name="Forma libre: forma 284">
              <a:extLst>
                <a:ext uri="{FF2B5EF4-FFF2-40B4-BE49-F238E27FC236}">
                  <a16:creationId xmlns:a16="http://schemas.microsoft.com/office/drawing/2014/main" id="{7D9AB348-F221-4BCA-BBF6-E285E0B4337B}"/>
                </a:ext>
              </a:extLst>
            </p:cNvPr>
            <p:cNvSpPr/>
            <p:nvPr/>
          </p:nvSpPr>
          <p:spPr>
            <a:xfrm>
              <a:off x="10938181" y="375374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86" name="Forma libre: forma 285">
              <a:extLst>
                <a:ext uri="{FF2B5EF4-FFF2-40B4-BE49-F238E27FC236}">
                  <a16:creationId xmlns:a16="http://schemas.microsoft.com/office/drawing/2014/main" id="{C066AE1D-E232-4390-A921-AC2C2CC8C9BA}"/>
                </a:ext>
              </a:extLst>
            </p:cNvPr>
            <p:cNvSpPr/>
            <p:nvPr/>
          </p:nvSpPr>
          <p:spPr>
            <a:xfrm>
              <a:off x="10717401" y="373698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2" y="13973"/>
                    <a:pt x="67072" y="33536"/>
                  </a:cubicBezTo>
                  <a:cubicBezTo>
                    <a:pt x="67072" y="53099"/>
                    <a:pt x="53099" y="67072"/>
                    <a:pt x="33536" y="67072"/>
                  </a:cubicBezTo>
                  <a:close/>
                </a:path>
              </a:pathLst>
            </a:custGeom>
            <a:grpFill/>
            <a:ln w="27890" cap="flat">
              <a:noFill/>
              <a:prstDash val="solid"/>
              <a:miter/>
            </a:ln>
          </p:spPr>
          <p:txBody>
            <a:bodyPr rtlCol="0" anchor="ctr"/>
            <a:lstStyle/>
            <a:p>
              <a:endParaRPr lang="es-ES"/>
            </a:p>
          </p:txBody>
        </p:sp>
        <p:sp>
          <p:nvSpPr>
            <p:cNvPr id="287" name="Forma libre: forma 286">
              <a:extLst>
                <a:ext uri="{FF2B5EF4-FFF2-40B4-BE49-F238E27FC236}">
                  <a16:creationId xmlns:a16="http://schemas.microsoft.com/office/drawing/2014/main" id="{F1A2671A-427C-4BFD-AF46-F5372DA53055}"/>
                </a:ext>
              </a:extLst>
            </p:cNvPr>
            <p:cNvSpPr/>
            <p:nvPr/>
          </p:nvSpPr>
          <p:spPr>
            <a:xfrm>
              <a:off x="10496621" y="3720212"/>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288" name="Forma libre: forma 287">
              <a:extLst>
                <a:ext uri="{FF2B5EF4-FFF2-40B4-BE49-F238E27FC236}">
                  <a16:creationId xmlns:a16="http://schemas.microsoft.com/office/drawing/2014/main" id="{ADD8DFD7-A7ED-4A15-8FD1-125C85F37AB7}"/>
                </a:ext>
              </a:extLst>
            </p:cNvPr>
            <p:cNvSpPr/>
            <p:nvPr/>
          </p:nvSpPr>
          <p:spPr>
            <a:xfrm>
              <a:off x="10273046" y="3700650"/>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89" name="Forma libre: forma 288">
              <a:extLst>
                <a:ext uri="{FF2B5EF4-FFF2-40B4-BE49-F238E27FC236}">
                  <a16:creationId xmlns:a16="http://schemas.microsoft.com/office/drawing/2014/main" id="{9C858167-3342-4299-993B-72D55FE79E66}"/>
                </a:ext>
              </a:extLst>
            </p:cNvPr>
            <p:cNvSpPr/>
            <p:nvPr/>
          </p:nvSpPr>
          <p:spPr>
            <a:xfrm>
              <a:off x="10055061" y="368388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0" y="39126"/>
                    <a:pt x="173270"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90" name="Forma libre: forma 289">
              <a:extLst>
                <a:ext uri="{FF2B5EF4-FFF2-40B4-BE49-F238E27FC236}">
                  <a16:creationId xmlns:a16="http://schemas.microsoft.com/office/drawing/2014/main" id="{3B9DC135-D73F-4BC2-8734-1F908915124F}"/>
                </a:ext>
              </a:extLst>
            </p:cNvPr>
            <p:cNvSpPr/>
            <p:nvPr/>
          </p:nvSpPr>
          <p:spPr>
            <a:xfrm>
              <a:off x="9834280" y="3667113"/>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91" name="Forma libre: forma 290">
              <a:extLst>
                <a:ext uri="{FF2B5EF4-FFF2-40B4-BE49-F238E27FC236}">
                  <a16:creationId xmlns:a16="http://schemas.microsoft.com/office/drawing/2014/main" id="{45D9CA9A-8153-43ED-89C5-2603631AF2E8}"/>
                </a:ext>
              </a:extLst>
            </p:cNvPr>
            <p:cNvSpPr/>
            <p:nvPr/>
          </p:nvSpPr>
          <p:spPr>
            <a:xfrm>
              <a:off x="9613500" y="3650345"/>
              <a:ext cx="223575" cy="223575"/>
            </a:xfrm>
            <a:custGeom>
              <a:avLst/>
              <a:gdLst>
                <a:gd name="connsiteX0" fmla="*/ 120172 w 223574"/>
                <a:gd name="connsiteY0" fmla="*/ 240343 h 223574"/>
                <a:gd name="connsiteX1" fmla="*/ 0 w 223574"/>
                <a:gd name="connsiteY1" fmla="*/ 120172 h 223574"/>
                <a:gd name="connsiteX2" fmla="*/ 120172 w 223574"/>
                <a:gd name="connsiteY2" fmla="*/ 0 h 223574"/>
                <a:gd name="connsiteX3" fmla="*/ 240343 w 223574"/>
                <a:gd name="connsiteY3" fmla="*/ 120172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2"/>
                  </a:cubicBezTo>
                  <a:cubicBezTo>
                    <a:pt x="0" y="53099"/>
                    <a:pt x="53099" y="0"/>
                    <a:pt x="120172" y="0"/>
                  </a:cubicBezTo>
                  <a:cubicBezTo>
                    <a:pt x="187244" y="0"/>
                    <a:pt x="240343" y="53099"/>
                    <a:pt x="240343" y="120172"/>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292" name="Forma libre: forma 291">
              <a:extLst>
                <a:ext uri="{FF2B5EF4-FFF2-40B4-BE49-F238E27FC236}">
                  <a16:creationId xmlns:a16="http://schemas.microsoft.com/office/drawing/2014/main" id="{44B96015-069A-4770-91AB-9E135E47DA88}"/>
                </a:ext>
              </a:extLst>
            </p:cNvPr>
            <p:cNvSpPr/>
            <p:nvPr/>
          </p:nvSpPr>
          <p:spPr>
            <a:xfrm>
              <a:off x="9403899"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3" name="Forma libre: forma 292">
              <a:extLst>
                <a:ext uri="{FF2B5EF4-FFF2-40B4-BE49-F238E27FC236}">
                  <a16:creationId xmlns:a16="http://schemas.microsoft.com/office/drawing/2014/main" id="{3EC46817-E2B8-448A-AA23-92B95FF43438}"/>
                </a:ext>
              </a:extLst>
            </p:cNvPr>
            <p:cNvSpPr/>
            <p:nvPr/>
          </p:nvSpPr>
          <p:spPr>
            <a:xfrm>
              <a:off x="919988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4" name="Forma libre: forma 293">
              <a:extLst>
                <a:ext uri="{FF2B5EF4-FFF2-40B4-BE49-F238E27FC236}">
                  <a16:creationId xmlns:a16="http://schemas.microsoft.com/office/drawing/2014/main" id="{BFEC3230-6F8A-4C18-B641-FCEF4DB1F1F1}"/>
                </a:ext>
              </a:extLst>
            </p:cNvPr>
            <p:cNvSpPr/>
            <p:nvPr/>
          </p:nvSpPr>
          <p:spPr>
            <a:xfrm>
              <a:off x="899587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95" name="Forma libre: forma 294">
              <a:extLst>
                <a:ext uri="{FF2B5EF4-FFF2-40B4-BE49-F238E27FC236}">
                  <a16:creationId xmlns:a16="http://schemas.microsoft.com/office/drawing/2014/main" id="{B84B15BD-3349-4566-B791-672216EDB79A}"/>
                </a:ext>
              </a:extLst>
            </p:cNvPr>
            <p:cNvSpPr/>
            <p:nvPr/>
          </p:nvSpPr>
          <p:spPr>
            <a:xfrm>
              <a:off x="879465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6" name="Forma libre: forma 295">
              <a:extLst>
                <a:ext uri="{FF2B5EF4-FFF2-40B4-BE49-F238E27FC236}">
                  <a16:creationId xmlns:a16="http://schemas.microsoft.com/office/drawing/2014/main" id="{19321387-6BCE-4CAA-A34A-4495CB1CAB38}"/>
                </a:ext>
              </a:extLst>
            </p:cNvPr>
            <p:cNvSpPr/>
            <p:nvPr/>
          </p:nvSpPr>
          <p:spPr>
            <a:xfrm>
              <a:off x="859064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7" name="Forma libre: forma 296">
              <a:extLst>
                <a:ext uri="{FF2B5EF4-FFF2-40B4-BE49-F238E27FC236}">
                  <a16:creationId xmlns:a16="http://schemas.microsoft.com/office/drawing/2014/main" id="{6DD7D652-D75B-4888-BBC2-AD0951255486}"/>
                </a:ext>
              </a:extLst>
            </p:cNvPr>
            <p:cNvSpPr/>
            <p:nvPr/>
          </p:nvSpPr>
          <p:spPr>
            <a:xfrm>
              <a:off x="8386633"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8" name="Forma libre: forma 297">
              <a:extLst>
                <a:ext uri="{FF2B5EF4-FFF2-40B4-BE49-F238E27FC236}">
                  <a16:creationId xmlns:a16="http://schemas.microsoft.com/office/drawing/2014/main" id="{A2C68D70-985A-4395-AEF6-FB772F7977EE}"/>
                </a:ext>
              </a:extLst>
            </p:cNvPr>
            <p:cNvSpPr/>
            <p:nvPr/>
          </p:nvSpPr>
          <p:spPr>
            <a:xfrm>
              <a:off x="8199389" y="3661524"/>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67681" y="0"/>
                    <a:pt x="217985" y="47510"/>
                    <a:pt x="217985" y="108993"/>
                  </a:cubicBezTo>
                  <a:cubicBezTo>
                    <a:pt x="217985" y="167681"/>
                    <a:pt x="170476" y="217985"/>
                    <a:pt x="108993" y="217985"/>
                  </a:cubicBezTo>
                  <a:close/>
                </a:path>
              </a:pathLst>
            </a:custGeom>
            <a:grpFill/>
            <a:ln w="27890" cap="flat">
              <a:noFill/>
              <a:prstDash val="solid"/>
              <a:miter/>
            </a:ln>
          </p:spPr>
          <p:txBody>
            <a:bodyPr rtlCol="0" anchor="ctr"/>
            <a:lstStyle/>
            <a:p>
              <a:endParaRPr lang="es-ES"/>
            </a:p>
          </p:txBody>
        </p:sp>
        <p:sp>
          <p:nvSpPr>
            <p:cNvPr id="299" name="Forma libre: forma 298">
              <a:extLst>
                <a:ext uri="{FF2B5EF4-FFF2-40B4-BE49-F238E27FC236}">
                  <a16:creationId xmlns:a16="http://schemas.microsoft.com/office/drawing/2014/main" id="{3B4B7B4D-82DC-4860-994D-F3235065CAAF}"/>
                </a:ext>
              </a:extLst>
            </p:cNvPr>
            <p:cNvSpPr/>
            <p:nvPr/>
          </p:nvSpPr>
          <p:spPr>
            <a:xfrm>
              <a:off x="8012145" y="3678292"/>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300" name="Forma libre: forma 299">
              <a:extLst>
                <a:ext uri="{FF2B5EF4-FFF2-40B4-BE49-F238E27FC236}">
                  <a16:creationId xmlns:a16="http://schemas.microsoft.com/office/drawing/2014/main" id="{87005008-307D-4EA2-ABFD-BE75097ED5F7}"/>
                </a:ext>
              </a:extLst>
            </p:cNvPr>
            <p:cNvSpPr/>
            <p:nvPr/>
          </p:nvSpPr>
          <p:spPr>
            <a:xfrm>
              <a:off x="7827696" y="369506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48118" y="117377"/>
                    <a:pt x="114582" y="150913"/>
                    <a:pt x="75456" y="150913"/>
                  </a:cubicBezTo>
                  <a:close/>
                </a:path>
              </a:pathLst>
            </a:custGeom>
            <a:grpFill/>
            <a:ln w="27890" cap="flat">
              <a:noFill/>
              <a:prstDash val="solid"/>
              <a:miter/>
            </a:ln>
          </p:spPr>
          <p:txBody>
            <a:bodyPr rtlCol="0" anchor="ctr"/>
            <a:lstStyle/>
            <a:p>
              <a:endParaRPr lang="es-ES"/>
            </a:p>
          </p:txBody>
        </p:sp>
        <p:sp>
          <p:nvSpPr>
            <p:cNvPr id="301" name="Forma libre: forma 300">
              <a:extLst>
                <a:ext uri="{FF2B5EF4-FFF2-40B4-BE49-F238E27FC236}">
                  <a16:creationId xmlns:a16="http://schemas.microsoft.com/office/drawing/2014/main" id="{9528A393-9550-454C-84CC-5DC8C7E1419F}"/>
                </a:ext>
              </a:extLst>
            </p:cNvPr>
            <p:cNvSpPr/>
            <p:nvPr/>
          </p:nvSpPr>
          <p:spPr>
            <a:xfrm>
              <a:off x="7643247" y="371462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302" name="Forma libre: forma 301">
              <a:extLst>
                <a:ext uri="{FF2B5EF4-FFF2-40B4-BE49-F238E27FC236}">
                  <a16:creationId xmlns:a16="http://schemas.microsoft.com/office/drawing/2014/main" id="{B7CAB7A8-C798-4D84-B059-B32780C7701B}"/>
                </a:ext>
              </a:extLst>
            </p:cNvPr>
            <p:cNvSpPr/>
            <p:nvPr/>
          </p:nvSpPr>
          <p:spPr>
            <a:xfrm>
              <a:off x="7456003" y="373139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8251" y="61483"/>
                    <a:pt x="61483" y="78251"/>
                    <a:pt x="39126" y="78251"/>
                  </a:cubicBezTo>
                  <a:close/>
                </a:path>
              </a:pathLst>
            </a:custGeom>
            <a:grpFill/>
            <a:ln w="27890" cap="flat">
              <a:noFill/>
              <a:prstDash val="solid"/>
              <a:miter/>
            </a:ln>
          </p:spPr>
          <p:txBody>
            <a:bodyPr rtlCol="0" anchor="ctr"/>
            <a:lstStyle/>
            <a:p>
              <a:endParaRPr lang="es-ES"/>
            </a:p>
          </p:txBody>
        </p:sp>
        <p:sp>
          <p:nvSpPr>
            <p:cNvPr id="303" name="Forma libre: forma 302">
              <a:extLst>
                <a:ext uri="{FF2B5EF4-FFF2-40B4-BE49-F238E27FC236}">
                  <a16:creationId xmlns:a16="http://schemas.microsoft.com/office/drawing/2014/main" id="{2E81010E-78EF-491C-AE96-1CECF44D9A19}"/>
                </a:ext>
              </a:extLst>
            </p:cNvPr>
            <p:cNvSpPr/>
            <p:nvPr/>
          </p:nvSpPr>
          <p:spPr>
            <a:xfrm>
              <a:off x="7268759" y="3748159"/>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11179" y="44715"/>
                    <a:pt x="0" y="33536"/>
                    <a:pt x="0" y="22358"/>
                  </a:cubicBezTo>
                  <a:cubicBezTo>
                    <a:pt x="0" y="11179"/>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304" name="Forma libre: forma 303">
              <a:extLst>
                <a:ext uri="{FF2B5EF4-FFF2-40B4-BE49-F238E27FC236}">
                  <a16:creationId xmlns:a16="http://schemas.microsoft.com/office/drawing/2014/main" id="{E29441CD-1010-4C17-8F40-C1D116D86CD6}"/>
                </a:ext>
              </a:extLst>
            </p:cNvPr>
            <p:cNvSpPr/>
            <p:nvPr/>
          </p:nvSpPr>
          <p:spPr>
            <a:xfrm>
              <a:off x="7081515" y="376492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05" name="Forma libre: forma 304">
              <a:extLst>
                <a:ext uri="{FF2B5EF4-FFF2-40B4-BE49-F238E27FC236}">
                  <a16:creationId xmlns:a16="http://schemas.microsoft.com/office/drawing/2014/main" id="{4714A06C-8FFC-4A42-88C8-2667626CAE90}"/>
                </a:ext>
              </a:extLst>
            </p:cNvPr>
            <p:cNvSpPr/>
            <p:nvPr/>
          </p:nvSpPr>
          <p:spPr>
            <a:xfrm>
              <a:off x="10938181" y="395776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06" name="Forma libre: forma 305">
              <a:extLst>
                <a:ext uri="{FF2B5EF4-FFF2-40B4-BE49-F238E27FC236}">
                  <a16:creationId xmlns:a16="http://schemas.microsoft.com/office/drawing/2014/main" id="{468F22F0-AD29-4B39-9643-DE955388626F}"/>
                </a:ext>
              </a:extLst>
            </p:cNvPr>
            <p:cNvSpPr/>
            <p:nvPr/>
          </p:nvSpPr>
          <p:spPr>
            <a:xfrm>
              <a:off x="10714606" y="3935403"/>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307" name="Forma libre: forma 306">
              <a:extLst>
                <a:ext uri="{FF2B5EF4-FFF2-40B4-BE49-F238E27FC236}">
                  <a16:creationId xmlns:a16="http://schemas.microsoft.com/office/drawing/2014/main" id="{2F177D68-18B2-4A28-85E0-5FB9C740F1A9}"/>
                </a:ext>
              </a:extLst>
            </p:cNvPr>
            <p:cNvSpPr/>
            <p:nvPr/>
          </p:nvSpPr>
          <p:spPr>
            <a:xfrm>
              <a:off x="10493826" y="392143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8" y="0"/>
                    <a:pt x="53099" y="0"/>
                  </a:cubicBezTo>
                  <a:cubicBezTo>
                    <a:pt x="81046" y="0"/>
                    <a:pt x="106198" y="25152"/>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308" name="Forma libre: forma 307">
              <a:extLst>
                <a:ext uri="{FF2B5EF4-FFF2-40B4-BE49-F238E27FC236}">
                  <a16:creationId xmlns:a16="http://schemas.microsoft.com/office/drawing/2014/main" id="{0E5259B3-476F-4861-9262-AEF873E389D3}"/>
                </a:ext>
              </a:extLst>
            </p:cNvPr>
            <p:cNvSpPr/>
            <p:nvPr/>
          </p:nvSpPr>
          <p:spPr>
            <a:xfrm>
              <a:off x="10273046" y="3904662"/>
              <a:ext cx="139734" cy="111787"/>
            </a:xfrm>
            <a:custGeom>
              <a:avLst/>
              <a:gdLst>
                <a:gd name="connsiteX0" fmla="*/ 69867 w 139734"/>
                <a:gd name="connsiteY0" fmla="*/ 139734 h 111787"/>
                <a:gd name="connsiteX1" fmla="*/ 0 w 139734"/>
                <a:gd name="connsiteY1" fmla="*/ 69867 h 111787"/>
                <a:gd name="connsiteX2" fmla="*/ 69867 w 139734"/>
                <a:gd name="connsiteY2" fmla="*/ 0 h 111787"/>
                <a:gd name="connsiteX3" fmla="*/ 139734 w 139734"/>
                <a:gd name="connsiteY3" fmla="*/ 69867 h 111787"/>
                <a:gd name="connsiteX4" fmla="*/ 69867 w 139734"/>
                <a:gd name="connsiteY4" fmla="*/ 139734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11787">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309" name="Forma libre: forma 308">
              <a:extLst>
                <a:ext uri="{FF2B5EF4-FFF2-40B4-BE49-F238E27FC236}">
                  <a16:creationId xmlns:a16="http://schemas.microsoft.com/office/drawing/2014/main" id="{D1C563B0-386B-4928-9A5A-83F1D367910F}"/>
                </a:ext>
              </a:extLst>
            </p:cNvPr>
            <p:cNvSpPr/>
            <p:nvPr/>
          </p:nvSpPr>
          <p:spPr>
            <a:xfrm>
              <a:off x="10055061" y="3887894"/>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6065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6065" y="39126"/>
                    <a:pt x="176065"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310" name="Forma libre: forma 309">
              <a:extLst>
                <a:ext uri="{FF2B5EF4-FFF2-40B4-BE49-F238E27FC236}">
                  <a16:creationId xmlns:a16="http://schemas.microsoft.com/office/drawing/2014/main" id="{67B7964F-926B-41B0-887A-2ACA01E9813B}"/>
                </a:ext>
              </a:extLst>
            </p:cNvPr>
            <p:cNvSpPr/>
            <p:nvPr/>
          </p:nvSpPr>
          <p:spPr>
            <a:xfrm>
              <a:off x="9831486" y="3868331"/>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7"/>
                    <a:pt x="0" y="106198"/>
                  </a:cubicBezTo>
                  <a:cubicBezTo>
                    <a:pt x="0" y="47510"/>
                    <a:pt x="47510" y="0"/>
                    <a:pt x="106198" y="0"/>
                  </a:cubicBezTo>
                  <a:cubicBezTo>
                    <a:pt x="164887" y="0"/>
                    <a:pt x="212396" y="47510"/>
                    <a:pt x="212396" y="106198"/>
                  </a:cubicBezTo>
                  <a:cubicBezTo>
                    <a:pt x="212396" y="164887"/>
                    <a:pt x="164887" y="212396"/>
                    <a:pt x="106198" y="212396"/>
                  </a:cubicBezTo>
                  <a:close/>
                </a:path>
              </a:pathLst>
            </a:custGeom>
            <a:grpFill/>
            <a:ln w="27890" cap="flat">
              <a:noFill/>
              <a:prstDash val="solid"/>
              <a:miter/>
            </a:ln>
          </p:spPr>
          <p:txBody>
            <a:bodyPr rtlCol="0" anchor="ctr"/>
            <a:lstStyle/>
            <a:p>
              <a:endParaRPr lang="es-ES"/>
            </a:p>
          </p:txBody>
        </p:sp>
        <p:sp>
          <p:nvSpPr>
            <p:cNvPr id="311" name="Forma libre: forma 310">
              <a:extLst>
                <a:ext uri="{FF2B5EF4-FFF2-40B4-BE49-F238E27FC236}">
                  <a16:creationId xmlns:a16="http://schemas.microsoft.com/office/drawing/2014/main" id="{E40DFF17-9994-4DEB-9D80-20C739AB70B9}"/>
                </a:ext>
              </a:extLst>
            </p:cNvPr>
            <p:cNvSpPr/>
            <p:nvPr/>
          </p:nvSpPr>
          <p:spPr>
            <a:xfrm>
              <a:off x="9610705" y="3851563"/>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0039"/>
                    <a:pt x="190039" y="245932"/>
                    <a:pt x="122966" y="245932"/>
                  </a:cubicBezTo>
                  <a:close/>
                </a:path>
              </a:pathLst>
            </a:custGeom>
            <a:grpFill/>
            <a:ln w="27890" cap="flat">
              <a:noFill/>
              <a:prstDash val="solid"/>
              <a:miter/>
            </a:ln>
          </p:spPr>
          <p:txBody>
            <a:bodyPr rtlCol="0" anchor="ctr"/>
            <a:lstStyle/>
            <a:p>
              <a:endParaRPr lang="es-ES"/>
            </a:p>
          </p:txBody>
        </p:sp>
        <p:sp>
          <p:nvSpPr>
            <p:cNvPr id="312" name="Forma libre: forma 311">
              <a:extLst>
                <a:ext uri="{FF2B5EF4-FFF2-40B4-BE49-F238E27FC236}">
                  <a16:creationId xmlns:a16="http://schemas.microsoft.com/office/drawing/2014/main" id="{995CE07E-230D-4CCC-944F-094B5FE6D7DA}"/>
                </a:ext>
              </a:extLst>
            </p:cNvPr>
            <p:cNvSpPr/>
            <p:nvPr/>
          </p:nvSpPr>
          <p:spPr>
            <a:xfrm>
              <a:off x="9403899"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13" name="Forma libre: forma 312">
              <a:extLst>
                <a:ext uri="{FF2B5EF4-FFF2-40B4-BE49-F238E27FC236}">
                  <a16:creationId xmlns:a16="http://schemas.microsoft.com/office/drawing/2014/main" id="{045BF9EA-7E85-4B93-B246-154F50A71FCD}"/>
                </a:ext>
              </a:extLst>
            </p:cNvPr>
            <p:cNvSpPr/>
            <p:nvPr/>
          </p:nvSpPr>
          <p:spPr>
            <a:xfrm>
              <a:off x="919988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14" name="Forma libre: forma 313">
              <a:extLst>
                <a:ext uri="{FF2B5EF4-FFF2-40B4-BE49-F238E27FC236}">
                  <a16:creationId xmlns:a16="http://schemas.microsoft.com/office/drawing/2014/main" id="{6990335F-A332-483F-8448-BC56FC8AB036}"/>
                </a:ext>
              </a:extLst>
            </p:cNvPr>
            <p:cNvSpPr/>
            <p:nvPr/>
          </p:nvSpPr>
          <p:spPr>
            <a:xfrm>
              <a:off x="899587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315" name="Forma libre: forma 314">
              <a:extLst>
                <a:ext uri="{FF2B5EF4-FFF2-40B4-BE49-F238E27FC236}">
                  <a16:creationId xmlns:a16="http://schemas.microsoft.com/office/drawing/2014/main" id="{33891E7D-AED2-49E9-8FAF-964101737DA8}"/>
                </a:ext>
              </a:extLst>
            </p:cNvPr>
            <p:cNvSpPr/>
            <p:nvPr/>
          </p:nvSpPr>
          <p:spPr>
            <a:xfrm>
              <a:off x="879465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16" name="Forma libre: forma 315">
              <a:extLst>
                <a:ext uri="{FF2B5EF4-FFF2-40B4-BE49-F238E27FC236}">
                  <a16:creationId xmlns:a16="http://schemas.microsoft.com/office/drawing/2014/main" id="{B4806087-A8C5-4C2E-A992-A3D41CE5EA73}"/>
                </a:ext>
              </a:extLst>
            </p:cNvPr>
            <p:cNvSpPr/>
            <p:nvPr/>
          </p:nvSpPr>
          <p:spPr>
            <a:xfrm>
              <a:off x="859064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17" name="Forma libre: forma 316">
              <a:extLst>
                <a:ext uri="{FF2B5EF4-FFF2-40B4-BE49-F238E27FC236}">
                  <a16:creationId xmlns:a16="http://schemas.microsoft.com/office/drawing/2014/main" id="{02547732-9075-4486-9AF7-F61C080542C5}"/>
                </a:ext>
              </a:extLst>
            </p:cNvPr>
            <p:cNvSpPr/>
            <p:nvPr/>
          </p:nvSpPr>
          <p:spPr>
            <a:xfrm>
              <a:off x="8386633"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18" name="Forma libre: forma 317">
              <a:extLst>
                <a:ext uri="{FF2B5EF4-FFF2-40B4-BE49-F238E27FC236}">
                  <a16:creationId xmlns:a16="http://schemas.microsoft.com/office/drawing/2014/main" id="{67546E7B-7C04-428D-865D-A2D1B42FBA6F}"/>
                </a:ext>
              </a:extLst>
            </p:cNvPr>
            <p:cNvSpPr/>
            <p:nvPr/>
          </p:nvSpPr>
          <p:spPr>
            <a:xfrm>
              <a:off x="8196595" y="3862741"/>
              <a:ext cx="223575" cy="195628"/>
            </a:xfrm>
            <a:custGeom>
              <a:avLst/>
              <a:gdLst>
                <a:gd name="connsiteX0" fmla="*/ 111787 w 223574"/>
                <a:gd name="connsiteY0" fmla="*/ 223575 h 195627"/>
                <a:gd name="connsiteX1" fmla="*/ 0 w 223574"/>
                <a:gd name="connsiteY1" fmla="*/ 111787 h 195627"/>
                <a:gd name="connsiteX2" fmla="*/ 111787 w 223574"/>
                <a:gd name="connsiteY2" fmla="*/ 0 h 195627"/>
                <a:gd name="connsiteX3" fmla="*/ 223575 w 223574"/>
                <a:gd name="connsiteY3" fmla="*/ 111787 h 195627"/>
                <a:gd name="connsiteX4" fmla="*/ 111787 w 223574"/>
                <a:gd name="connsiteY4" fmla="*/ 22357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195627">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319" name="Forma libre: forma 318">
              <a:extLst>
                <a:ext uri="{FF2B5EF4-FFF2-40B4-BE49-F238E27FC236}">
                  <a16:creationId xmlns:a16="http://schemas.microsoft.com/office/drawing/2014/main" id="{840CF166-FB67-42BE-B4C8-B8ECBA553F9A}"/>
                </a:ext>
              </a:extLst>
            </p:cNvPr>
            <p:cNvSpPr/>
            <p:nvPr/>
          </p:nvSpPr>
          <p:spPr>
            <a:xfrm>
              <a:off x="8009351" y="387671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20" name="Forma libre: forma 319">
              <a:extLst>
                <a:ext uri="{FF2B5EF4-FFF2-40B4-BE49-F238E27FC236}">
                  <a16:creationId xmlns:a16="http://schemas.microsoft.com/office/drawing/2014/main" id="{F1C66719-A610-4B16-9478-DCBD490364FB}"/>
                </a:ext>
              </a:extLst>
            </p:cNvPr>
            <p:cNvSpPr/>
            <p:nvPr/>
          </p:nvSpPr>
          <p:spPr>
            <a:xfrm>
              <a:off x="7827696" y="3899072"/>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321" name="Forma libre: forma 320">
              <a:extLst>
                <a:ext uri="{FF2B5EF4-FFF2-40B4-BE49-F238E27FC236}">
                  <a16:creationId xmlns:a16="http://schemas.microsoft.com/office/drawing/2014/main" id="{3AC4880C-74F1-4BFC-88F6-36B9B0BF9E48}"/>
                </a:ext>
              </a:extLst>
            </p:cNvPr>
            <p:cNvSpPr/>
            <p:nvPr/>
          </p:nvSpPr>
          <p:spPr>
            <a:xfrm>
              <a:off x="7640452" y="391584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89430" y="117377"/>
                    <a:pt x="58688" y="117377"/>
                  </a:cubicBezTo>
                  <a:close/>
                </a:path>
              </a:pathLst>
            </a:custGeom>
            <a:grpFill/>
            <a:ln w="27890" cap="flat">
              <a:noFill/>
              <a:prstDash val="solid"/>
              <a:miter/>
            </a:ln>
          </p:spPr>
          <p:txBody>
            <a:bodyPr rtlCol="0" anchor="ctr"/>
            <a:lstStyle/>
            <a:p>
              <a:endParaRPr lang="es-ES"/>
            </a:p>
          </p:txBody>
        </p:sp>
        <p:sp>
          <p:nvSpPr>
            <p:cNvPr id="322" name="Forma libre: forma 321">
              <a:extLst>
                <a:ext uri="{FF2B5EF4-FFF2-40B4-BE49-F238E27FC236}">
                  <a16:creationId xmlns:a16="http://schemas.microsoft.com/office/drawing/2014/main" id="{820B0528-9B26-4955-9FB7-9F4D5986C8AA}"/>
                </a:ext>
              </a:extLst>
            </p:cNvPr>
            <p:cNvSpPr/>
            <p:nvPr/>
          </p:nvSpPr>
          <p:spPr>
            <a:xfrm>
              <a:off x="7453208" y="3929814"/>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323" name="Forma libre: forma 322">
              <a:extLst>
                <a:ext uri="{FF2B5EF4-FFF2-40B4-BE49-F238E27FC236}">
                  <a16:creationId xmlns:a16="http://schemas.microsoft.com/office/drawing/2014/main" id="{1BD2A5DC-5013-4A34-B463-BF7A7684B111}"/>
                </a:ext>
              </a:extLst>
            </p:cNvPr>
            <p:cNvSpPr/>
            <p:nvPr/>
          </p:nvSpPr>
          <p:spPr>
            <a:xfrm>
              <a:off x="7268759" y="3952171"/>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7510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6331" y="0"/>
                    <a:pt x="47510" y="11179"/>
                    <a:pt x="47510" y="22357"/>
                  </a:cubicBezTo>
                  <a:cubicBezTo>
                    <a:pt x="47510" y="33536"/>
                    <a:pt x="36331" y="44715"/>
                    <a:pt x="22357" y="44715"/>
                  </a:cubicBezTo>
                  <a:close/>
                </a:path>
              </a:pathLst>
            </a:custGeom>
            <a:grpFill/>
            <a:ln w="27890" cap="flat">
              <a:noFill/>
              <a:prstDash val="solid"/>
              <a:miter/>
            </a:ln>
          </p:spPr>
          <p:txBody>
            <a:bodyPr rtlCol="0" anchor="ctr"/>
            <a:lstStyle/>
            <a:p>
              <a:endParaRPr lang="es-ES"/>
            </a:p>
          </p:txBody>
        </p:sp>
        <p:sp>
          <p:nvSpPr>
            <p:cNvPr id="324" name="Forma libre: forma 323">
              <a:extLst>
                <a:ext uri="{FF2B5EF4-FFF2-40B4-BE49-F238E27FC236}">
                  <a16:creationId xmlns:a16="http://schemas.microsoft.com/office/drawing/2014/main" id="{0F3ADFDB-F01D-4AC2-8716-F9BCEEB83684}"/>
                </a:ext>
              </a:extLst>
            </p:cNvPr>
            <p:cNvSpPr/>
            <p:nvPr/>
          </p:nvSpPr>
          <p:spPr>
            <a:xfrm>
              <a:off x="7081515" y="396894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0"/>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25" name="Forma libre: forma 324">
              <a:extLst>
                <a:ext uri="{FF2B5EF4-FFF2-40B4-BE49-F238E27FC236}">
                  <a16:creationId xmlns:a16="http://schemas.microsoft.com/office/drawing/2014/main" id="{7BBA36E0-79AC-4C89-B557-9A4029252EA9}"/>
                </a:ext>
              </a:extLst>
            </p:cNvPr>
            <p:cNvSpPr/>
            <p:nvPr/>
          </p:nvSpPr>
          <p:spPr>
            <a:xfrm>
              <a:off x="10938181" y="416177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26" name="Forma libre: forma 325">
              <a:extLst>
                <a:ext uri="{FF2B5EF4-FFF2-40B4-BE49-F238E27FC236}">
                  <a16:creationId xmlns:a16="http://schemas.microsoft.com/office/drawing/2014/main" id="{D07CF249-3F45-49DB-8AE3-C9C2882C1FA4}"/>
                </a:ext>
              </a:extLst>
            </p:cNvPr>
            <p:cNvSpPr/>
            <p:nvPr/>
          </p:nvSpPr>
          <p:spPr>
            <a:xfrm>
              <a:off x="10717401" y="4145005"/>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3973" y="0"/>
                    <a:pt x="33536" y="0"/>
                  </a:cubicBezTo>
                  <a:cubicBezTo>
                    <a:pt x="53099" y="0"/>
                    <a:pt x="67072" y="16768"/>
                    <a:pt x="67072" y="33536"/>
                  </a:cubicBezTo>
                  <a:cubicBezTo>
                    <a:pt x="67072" y="50304"/>
                    <a:pt x="53099" y="67072"/>
                    <a:pt x="33536" y="67072"/>
                  </a:cubicBezTo>
                  <a:close/>
                </a:path>
              </a:pathLst>
            </a:custGeom>
            <a:grpFill/>
            <a:ln w="27890" cap="flat">
              <a:noFill/>
              <a:prstDash val="solid"/>
              <a:miter/>
            </a:ln>
          </p:spPr>
          <p:txBody>
            <a:bodyPr rtlCol="0" anchor="ctr"/>
            <a:lstStyle/>
            <a:p>
              <a:endParaRPr lang="es-ES"/>
            </a:p>
          </p:txBody>
        </p:sp>
        <p:sp>
          <p:nvSpPr>
            <p:cNvPr id="327" name="Forma libre: forma 326">
              <a:extLst>
                <a:ext uri="{FF2B5EF4-FFF2-40B4-BE49-F238E27FC236}">
                  <a16:creationId xmlns:a16="http://schemas.microsoft.com/office/drawing/2014/main" id="{0E44A458-9AA7-43F3-9845-E69928F2D54D}"/>
                </a:ext>
              </a:extLst>
            </p:cNvPr>
            <p:cNvSpPr/>
            <p:nvPr/>
          </p:nvSpPr>
          <p:spPr>
            <a:xfrm>
              <a:off x="10493826" y="412264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8"/>
                    <a:pt x="106198" y="53099"/>
                  </a:cubicBezTo>
                  <a:cubicBezTo>
                    <a:pt x="106198" y="83841"/>
                    <a:pt x="83841" y="106198"/>
                    <a:pt x="53099" y="106198"/>
                  </a:cubicBezTo>
                  <a:close/>
                </a:path>
              </a:pathLst>
            </a:custGeom>
            <a:grpFill/>
            <a:ln w="27890" cap="flat">
              <a:noFill/>
              <a:prstDash val="solid"/>
              <a:miter/>
            </a:ln>
          </p:spPr>
          <p:txBody>
            <a:bodyPr rtlCol="0" anchor="ctr"/>
            <a:lstStyle/>
            <a:p>
              <a:endParaRPr lang="es-ES"/>
            </a:p>
          </p:txBody>
        </p:sp>
        <p:sp>
          <p:nvSpPr>
            <p:cNvPr id="328" name="Forma libre: forma 327">
              <a:extLst>
                <a:ext uri="{FF2B5EF4-FFF2-40B4-BE49-F238E27FC236}">
                  <a16:creationId xmlns:a16="http://schemas.microsoft.com/office/drawing/2014/main" id="{5A3F34DC-C859-47BD-AD1E-503FB146C7B0}"/>
                </a:ext>
              </a:extLst>
            </p:cNvPr>
            <p:cNvSpPr/>
            <p:nvPr/>
          </p:nvSpPr>
          <p:spPr>
            <a:xfrm>
              <a:off x="10273046" y="410587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329" name="Forma libre: forma 328">
              <a:extLst>
                <a:ext uri="{FF2B5EF4-FFF2-40B4-BE49-F238E27FC236}">
                  <a16:creationId xmlns:a16="http://schemas.microsoft.com/office/drawing/2014/main" id="{8492298C-33FD-45CA-AE6C-043B2431AA66}"/>
                </a:ext>
              </a:extLst>
            </p:cNvPr>
            <p:cNvSpPr/>
            <p:nvPr/>
          </p:nvSpPr>
          <p:spPr>
            <a:xfrm>
              <a:off x="10055061" y="4091906"/>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330" name="Forma libre: forma 329">
              <a:extLst>
                <a:ext uri="{FF2B5EF4-FFF2-40B4-BE49-F238E27FC236}">
                  <a16:creationId xmlns:a16="http://schemas.microsoft.com/office/drawing/2014/main" id="{55DD12D4-6E72-40BA-AE41-444620D71FB2}"/>
                </a:ext>
              </a:extLst>
            </p:cNvPr>
            <p:cNvSpPr/>
            <p:nvPr/>
          </p:nvSpPr>
          <p:spPr>
            <a:xfrm>
              <a:off x="9834280" y="4075138"/>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331" name="Forma libre: forma 330">
              <a:extLst>
                <a:ext uri="{FF2B5EF4-FFF2-40B4-BE49-F238E27FC236}">
                  <a16:creationId xmlns:a16="http://schemas.microsoft.com/office/drawing/2014/main" id="{102E3F4B-59DE-4A59-A23D-525D8580D35B}"/>
                </a:ext>
              </a:extLst>
            </p:cNvPr>
            <p:cNvSpPr/>
            <p:nvPr/>
          </p:nvSpPr>
          <p:spPr>
            <a:xfrm>
              <a:off x="9610705" y="4052780"/>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2833"/>
                    <a:pt x="190039" y="245932"/>
                    <a:pt x="122966" y="245932"/>
                  </a:cubicBezTo>
                  <a:close/>
                </a:path>
              </a:pathLst>
            </a:custGeom>
            <a:grpFill/>
            <a:ln w="27890" cap="flat">
              <a:noFill/>
              <a:prstDash val="solid"/>
              <a:miter/>
            </a:ln>
          </p:spPr>
          <p:txBody>
            <a:bodyPr rtlCol="0" anchor="ctr"/>
            <a:lstStyle/>
            <a:p>
              <a:endParaRPr lang="es-ES"/>
            </a:p>
          </p:txBody>
        </p:sp>
        <p:sp>
          <p:nvSpPr>
            <p:cNvPr id="332" name="Forma libre: forma 331">
              <a:extLst>
                <a:ext uri="{FF2B5EF4-FFF2-40B4-BE49-F238E27FC236}">
                  <a16:creationId xmlns:a16="http://schemas.microsoft.com/office/drawing/2014/main" id="{9942AB00-80AE-4729-9A62-2474983E70E6}"/>
                </a:ext>
              </a:extLst>
            </p:cNvPr>
            <p:cNvSpPr/>
            <p:nvPr/>
          </p:nvSpPr>
          <p:spPr>
            <a:xfrm>
              <a:off x="9403899"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33" name="Forma libre: forma 332">
              <a:extLst>
                <a:ext uri="{FF2B5EF4-FFF2-40B4-BE49-F238E27FC236}">
                  <a16:creationId xmlns:a16="http://schemas.microsoft.com/office/drawing/2014/main" id="{50E88249-92BE-410F-8F6B-9F6AF924307B}"/>
                </a:ext>
              </a:extLst>
            </p:cNvPr>
            <p:cNvSpPr/>
            <p:nvPr/>
          </p:nvSpPr>
          <p:spPr>
            <a:xfrm>
              <a:off x="919988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34" name="Forma libre: forma 333">
              <a:extLst>
                <a:ext uri="{FF2B5EF4-FFF2-40B4-BE49-F238E27FC236}">
                  <a16:creationId xmlns:a16="http://schemas.microsoft.com/office/drawing/2014/main" id="{568B590F-62F0-40E6-8331-33675AB0D7E0}"/>
                </a:ext>
              </a:extLst>
            </p:cNvPr>
            <p:cNvSpPr/>
            <p:nvPr/>
          </p:nvSpPr>
          <p:spPr>
            <a:xfrm>
              <a:off x="899587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2833"/>
                    <a:pt x="195628" y="251522"/>
                    <a:pt x="125761" y="251522"/>
                  </a:cubicBezTo>
                  <a:close/>
                </a:path>
              </a:pathLst>
            </a:custGeom>
            <a:grpFill/>
            <a:ln w="27890" cap="flat">
              <a:noFill/>
              <a:prstDash val="solid"/>
              <a:miter/>
            </a:ln>
          </p:spPr>
          <p:txBody>
            <a:bodyPr rtlCol="0" anchor="ctr"/>
            <a:lstStyle/>
            <a:p>
              <a:endParaRPr lang="es-ES"/>
            </a:p>
          </p:txBody>
        </p:sp>
        <p:sp>
          <p:nvSpPr>
            <p:cNvPr id="335" name="Forma libre: forma 334">
              <a:extLst>
                <a:ext uri="{FF2B5EF4-FFF2-40B4-BE49-F238E27FC236}">
                  <a16:creationId xmlns:a16="http://schemas.microsoft.com/office/drawing/2014/main" id="{58B02B5A-FAD4-48AF-8886-234CFACAF3BC}"/>
                </a:ext>
              </a:extLst>
            </p:cNvPr>
            <p:cNvSpPr/>
            <p:nvPr/>
          </p:nvSpPr>
          <p:spPr>
            <a:xfrm>
              <a:off x="879465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36" name="Forma libre: forma 335">
              <a:extLst>
                <a:ext uri="{FF2B5EF4-FFF2-40B4-BE49-F238E27FC236}">
                  <a16:creationId xmlns:a16="http://schemas.microsoft.com/office/drawing/2014/main" id="{E763D71F-7F81-49FF-827D-28EF63385B7A}"/>
                </a:ext>
              </a:extLst>
            </p:cNvPr>
            <p:cNvSpPr/>
            <p:nvPr/>
          </p:nvSpPr>
          <p:spPr>
            <a:xfrm>
              <a:off x="859064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37" name="Forma libre: forma 336">
              <a:extLst>
                <a:ext uri="{FF2B5EF4-FFF2-40B4-BE49-F238E27FC236}">
                  <a16:creationId xmlns:a16="http://schemas.microsoft.com/office/drawing/2014/main" id="{171CCFC6-56DD-4F44-A012-C2AA5850CD5E}"/>
                </a:ext>
              </a:extLst>
            </p:cNvPr>
            <p:cNvSpPr/>
            <p:nvPr/>
          </p:nvSpPr>
          <p:spPr>
            <a:xfrm>
              <a:off x="8386633"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38" name="Forma libre: forma 337">
              <a:extLst>
                <a:ext uri="{FF2B5EF4-FFF2-40B4-BE49-F238E27FC236}">
                  <a16:creationId xmlns:a16="http://schemas.microsoft.com/office/drawing/2014/main" id="{5925546A-CE80-4D8C-AA3D-1A83EECF88FA}"/>
                </a:ext>
              </a:extLst>
            </p:cNvPr>
            <p:cNvSpPr/>
            <p:nvPr/>
          </p:nvSpPr>
          <p:spPr>
            <a:xfrm>
              <a:off x="8196595" y="4063959"/>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3575" y="173270"/>
                    <a:pt x="173270" y="223575"/>
                    <a:pt x="111787" y="223575"/>
                  </a:cubicBezTo>
                  <a:close/>
                </a:path>
              </a:pathLst>
            </a:custGeom>
            <a:grpFill/>
            <a:ln w="27890" cap="flat">
              <a:noFill/>
              <a:prstDash val="solid"/>
              <a:miter/>
            </a:ln>
          </p:spPr>
          <p:txBody>
            <a:bodyPr rtlCol="0" anchor="ctr"/>
            <a:lstStyle/>
            <a:p>
              <a:endParaRPr lang="es-ES"/>
            </a:p>
          </p:txBody>
        </p:sp>
        <p:sp>
          <p:nvSpPr>
            <p:cNvPr id="339" name="Forma libre: forma 338">
              <a:extLst>
                <a:ext uri="{FF2B5EF4-FFF2-40B4-BE49-F238E27FC236}">
                  <a16:creationId xmlns:a16="http://schemas.microsoft.com/office/drawing/2014/main" id="{1CFB6A7A-95C8-430B-9B3A-8DC31877C7D6}"/>
                </a:ext>
              </a:extLst>
            </p:cNvPr>
            <p:cNvSpPr/>
            <p:nvPr/>
          </p:nvSpPr>
          <p:spPr>
            <a:xfrm>
              <a:off x="8012145" y="408631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7244" y="142529"/>
                    <a:pt x="145324" y="184449"/>
                    <a:pt x="92225" y="184449"/>
                  </a:cubicBezTo>
                  <a:close/>
                </a:path>
              </a:pathLst>
            </a:custGeom>
            <a:grpFill/>
            <a:ln w="27890" cap="flat">
              <a:noFill/>
              <a:prstDash val="solid"/>
              <a:miter/>
            </a:ln>
          </p:spPr>
          <p:txBody>
            <a:bodyPr rtlCol="0" anchor="ctr"/>
            <a:lstStyle/>
            <a:p>
              <a:endParaRPr lang="es-ES"/>
            </a:p>
          </p:txBody>
        </p:sp>
        <p:sp>
          <p:nvSpPr>
            <p:cNvPr id="340" name="Forma libre: forma 339">
              <a:extLst>
                <a:ext uri="{FF2B5EF4-FFF2-40B4-BE49-F238E27FC236}">
                  <a16:creationId xmlns:a16="http://schemas.microsoft.com/office/drawing/2014/main" id="{8D806248-E5F3-482D-B042-B09D07BC3210}"/>
                </a:ext>
              </a:extLst>
            </p:cNvPr>
            <p:cNvSpPr/>
            <p:nvPr/>
          </p:nvSpPr>
          <p:spPr>
            <a:xfrm>
              <a:off x="7827696" y="410308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4582"/>
                    <a:pt x="114582" y="150913"/>
                    <a:pt x="75456" y="150913"/>
                  </a:cubicBezTo>
                  <a:close/>
                </a:path>
              </a:pathLst>
            </a:custGeom>
            <a:grpFill/>
            <a:ln w="27890" cap="flat">
              <a:noFill/>
              <a:prstDash val="solid"/>
              <a:miter/>
            </a:ln>
          </p:spPr>
          <p:txBody>
            <a:bodyPr rtlCol="0" anchor="ctr"/>
            <a:lstStyle/>
            <a:p>
              <a:endParaRPr lang="es-ES"/>
            </a:p>
          </p:txBody>
        </p:sp>
        <p:sp>
          <p:nvSpPr>
            <p:cNvPr id="341" name="Forma libre: forma 340">
              <a:extLst>
                <a:ext uri="{FF2B5EF4-FFF2-40B4-BE49-F238E27FC236}">
                  <a16:creationId xmlns:a16="http://schemas.microsoft.com/office/drawing/2014/main" id="{9117E2E4-06F1-4746-8868-A104BC1947E5}"/>
                </a:ext>
              </a:extLst>
            </p:cNvPr>
            <p:cNvSpPr/>
            <p:nvPr/>
          </p:nvSpPr>
          <p:spPr>
            <a:xfrm>
              <a:off x="7640452" y="4117058"/>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7947"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342" name="Forma libre: forma 341">
              <a:extLst>
                <a:ext uri="{FF2B5EF4-FFF2-40B4-BE49-F238E27FC236}">
                  <a16:creationId xmlns:a16="http://schemas.microsoft.com/office/drawing/2014/main" id="{06047BD0-3E30-4E98-9417-EA8216B40CCF}"/>
                </a:ext>
              </a:extLst>
            </p:cNvPr>
            <p:cNvSpPr/>
            <p:nvPr/>
          </p:nvSpPr>
          <p:spPr>
            <a:xfrm>
              <a:off x="7453208" y="4133826"/>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7073"/>
                    <a:pt x="0" y="41920"/>
                  </a:cubicBezTo>
                  <a:cubicBezTo>
                    <a:pt x="0" y="19563"/>
                    <a:pt x="19563" y="0"/>
                    <a:pt x="41920" y="0"/>
                  </a:cubicBezTo>
                  <a:cubicBezTo>
                    <a:pt x="64278" y="0"/>
                    <a:pt x="83841" y="19563"/>
                    <a:pt x="83841" y="41920"/>
                  </a:cubicBezTo>
                  <a:cubicBezTo>
                    <a:pt x="81046" y="67073"/>
                    <a:pt x="64278" y="83841"/>
                    <a:pt x="41920" y="83841"/>
                  </a:cubicBezTo>
                  <a:close/>
                </a:path>
              </a:pathLst>
            </a:custGeom>
            <a:grpFill/>
            <a:ln w="27890" cap="flat">
              <a:noFill/>
              <a:prstDash val="solid"/>
              <a:miter/>
            </a:ln>
          </p:spPr>
          <p:txBody>
            <a:bodyPr rtlCol="0" anchor="ctr"/>
            <a:lstStyle/>
            <a:p>
              <a:endParaRPr lang="es-ES"/>
            </a:p>
          </p:txBody>
        </p:sp>
        <p:sp>
          <p:nvSpPr>
            <p:cNvPr id="343" name="Forma libre: forma 342">
              <a:extLst>
                <a:ext uri="{FF2B5EF4-FFF2-40B4-BE49-F238E27FC236}">
                  <a16:creationId xmlns:a16="http://schemas.microsoft.com/office/drawing/2014/main" id="{A6CA50BF-1537-4701-AB0F-9F67C480FE56}"/>
                </a:ext>
              </a:extLst>
            </p:cNvPr>
            <p:cNvSpPr/>
            <p:nvPr/>
          </p:nvSpPr>
          <p:spPr>
            <a:xfrm>
              <a:off x="7268759" y="415618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6331" y="0"/>
                    <a:pt x="44715" y="11179"/>
                    <a:pt x="44715" y="22358"/>
                  </a:cubicBezTo>
                  <a:cubicBezTo>
                    <a:pt x="44715" y="33536"/>
                    <a:pt x="36331" y="44715"/>
                    <a:pt x="22357" y="44715"/>
                  </a:cubicBezTo>
                  <a:close/>
                </a:path>
              </a:pathLst>
            </a:custGeom>
            <a:grpFill/>
            <a:ln w="27890" cap="flat">
              <a:noFill/>
              <a:prstDash val="solid"/>
              <a:miter/>
            </a:ln>
          </p:spPr>
          <p:txBody>
            <a:bodyPr rtlCol="0" anchor="ctr"/>
            <a:lstStyle/>
            <a:p>
              <a:endParaRPr lang="es-ES"/>
            </a:p>
          </p:txBody>
        </p:sp>
        <p:sp>
          <p:nvSpPr>
            <p:cNvPr id="344" name="Forma libre: forma 343">
              <a:extLst>
                <a:ext uri="{FF2B5EF4-FFF2-40B4-BE49-F238E27FC236}">
                  <a16:creationId xmlns:a16="http://schemas.microsoft.com/office/drawing/2014/main" id="{44AFC86E-A678-4623-9AB3-0FB889A90489}"/>
                </a:ext>
              </a:extLst>
            </p:cNvPr>
            <p:cNvSpPr/>
            <p:nvPr/>
          </p:nvSpPr>
          <p:spPr>
            <a:xfrm>
              <a:off x="7081515" y="417015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11179"/>
                    <a:pt x="8384" y="11179"/>
                    <a:pt x="5589" y="11179"/>
                  </a:cubicBezTo>
                  <a:close/>
                </a:path>
              </a:pathLst>
            </a:custGeom>
            <a:grpFill/>
            <a:ln w="27890" cap="flat">
              <a:noFill/>
              <a:prstDash val="solid"/>
              <a:miter/>
            </a:ln>
          </p:spPr>
          <p:txBody>
            <a:bodyPr rtlCol="0" anchor="ctr"/>
            <a:lstStyle/>
            <a:p>
              <a:endParaRPr lang="es-ES"/>
            </a:p>
          </p:txBody>
        </p:sp>
        <p:sp>
          <p:nvSpPr>
            <p:cNvPr id="345" name="Forma libre: forma 344">
              <a:extLst>
                <a:ext uri="{FF2B5EF4-FFF2-40B4-BE49-F238E27FC236}">
                  <a16:creationId xmlns:a16="http://schemas.microsoft.com/office/drawing/2014/main" id="{26300D87-6D4D-411C-8292-DB54E8D90442}"/>
                </a:ext>
              </a:extLst>
            </p:cNvPr>
            <p:cNvSpPr/>
            <p:nvPr/>
          </p:nvSpPr>
          <p:spPr>
            <a:xfrm>
              <a:off x="10940976" y="436858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346" name="Forma libre: forma 345">
              <a:extLst>
                <a:ext uri="{FF2B5EF4-FFF2-40B4-BE49-F238E27FC236}">
                  <a16:creationId xmlns:a16="http://schemas.microsoft.com/office/drawing/2014/main" id="{D7579013-8E40-48C3-B242-A9870707B62E}"/>
                </a:ext>
              </a:extLst>
            </p:cNvPr>
            <p:cNvSpPr/>
            <p:nvPr/>
          </p:nvSpPr>
          <p:spPr>
            <a:xfrm>
              <a:off x="10717401" y="4346222"/>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2" y="13973"/>
                    <a:pt x="67072" y="33536"/>
                  </a:cubicBezTo>
                  <a:cubicBezTo>
                    <a:pt x="67072" y="53099"/>
                    <a:pt x="50304" y="67073"/>
                    <a:pt x="33536" y="67073"/>
                  </a:cubicBezTo>
                  <a:close/>
                </a:path>
              </a:pathLst>
            </a:custGeom>
            <a:grpFill/>
            <a:ln w="27890" cap="flat">
              <a:noFill/>
              <a:prstDash val="solid"/>
              <a:miter/>
            </a:ln>
          </p:spPr>
          <p:txBody>
            <a:bodyPr rtlCol="0" anchor="ctr"/>
            <a:lstStyle/>
            <a:p>
              <a:endParaRPr lang="es-ES"/>
            </a:p>
          </p:txBody>
        </p:sp>
        <p:sp>
          <p:nvSpPr>
            <p:cNvPr id="347" name="Forma libre: forma 346">
              <a:extLst>
                <a:ext uri="{FF2B5EF4-FFF2-40B4-BE49-F238E27FC236}">
                  <a16:creationId xmlns:a16="http://schemas.microsoft.com/office/drawing/2014/main" id="{B6525CBB-CB3E-4A82-B5D7-66B48EAEC6A2}"/>
                </a:ext>
              </a:extLst>
            </p:cNvPr>
            <p:cNvSpPr/>
            <p:nvPr/>
          </p:nvSpPr>
          <p:spPr>
            <a:xfrm>
              <a:off x="10496621" y="4329454"/>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348" name="Forma libre: forma 347">
              <a:extLst>
                <a:ext uri="{FF2B5EF4-FFF2-40B4-BE49-F238E27FC236}">
                  <a16:creationId xmlns:a16="http://schemas.microsoft.com/office/drawing/2014/main" id="{94B95EFF-86D9-4721-ADD2-F4A4EDF3AC50}"/>
                </a:ext>
              </a:extLst>
            </p:cNvPr>
            <p:cNvSpPr/>
            <p:nvPr/>
          </p:nvSpPr>
          <p:spPr>
            <a:xfrm>
              <a:off x="10275841" y="4312686"/>
              <a:ext cx="111787" cy="111787"/>
            </a:xfrm>
            <a:custGeom>
              <a:avLst/>
              <a:gdLst>
                <a:gd name="connsiteX0" fmla="*/ 67072 w 111787"/>
                <a:gd name="connsiteY0" fmla="*/ 134145 h 111787"/>
                <a:gd name="connsiteX1" fmla="*/ 0 w 111787"/>
                <a:gd name="connsiteY1" fmla="*/ 67072 h 111787"/>
                <a:gd name="connsiteX2" fmla="*/ 67072 w 111787"/>
                <a:gd name="connsiteY2" fmla="*/ 0 h 111787"/>
                <a:gd name="connsiteX3" fmla="*/ 134145 w 111787"/>
                <a:gd name="connsiteY3" fmla="*/ 67072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2"/>
                  </a:cubicBezTo>
                  <a:cubicBezTo>
                    <a:pt x="0" y="30742"/>
                    <a:pt x="30742" y="0"/>
                    <a:pt x="67072" y="0"/>
                  </a:cubicBezTo>
                  <a:cubicBezTo>
                    <a:pt x="103403" y="0"/>
                    <a:pt x="134145" y="30742"/>
                    <a:pt x="134145" y="67072"/>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349" name="Forma libre: forma 348">
              <a:extLst>
                <a:ext uri="{FF2B5EF4-FFF2-40B4-BE49-F238E27FC236}">
                  <a16:creationId xmlns:a16="http://schemas.microsoft.com/office/drawing/2014/main" id="{E530A7AF-EBDE-4B84-9A2C-589A1CD1E7AF}"/>
                </a:ext>
              </a:extLst>
            </p:cNvPr>
            <p:cNvSpPr/>
            <p:nvPr/>
          </p:nvSpPr>
          <p:spPr>
            <a:xfrm>
              <a:off x="10057855" y="429591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4887" y="131350"/>
                    <a:pt x="128555" y="167681"/>
                    <a:pt x="83841" y="167681"/>
                  </a:cubicBezTo>
                  <a:close/>
                </a:path>
              </a:pathLst>
            </a:custGeom>
            <a:grpFill/>
            <a:ln w="27890" cap="flat">
              <a:noFill/>
              <a:prstDash val="solid"/>
              <a:miter/>
            </a:ln>
          </p:spPr>
          <p:txBody>
            <a:bodyPr rtlCol="0" anchor="ctr"/>
            <a:lstStyle/>
            <a:p>
              <a:endParaRPr lang="es-ES"/>
            </a:p>
          </p:txBody>
        </p:sp>
        <p:sp>
          <p:nvSpPr>
            <p:cNvPr id="350" name="Forma libre: forma 349">
              <a:extLst>
                <a:ext uri="{FF2B5EF4-FFF2-40B4-BE49-F238E27FC236}">
                  <a16:creationId xmlns:a16="http://schemas.microsoft.com/office/drawing/2014/main" id="{7792C1C4-14B7-4562-981C-F7A269D5AAA1}"/>
                </a:ext>
              </a:extLst>
            </p:cNvPr>
            <p:cNvSpPr/>
            <p:nvPr/>
          </p:nvSpPr>
          <p:spPr>
            <a:xfrm>
              <a:off x="9837075" y="4279150"/>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351" name="Forma libre: forma 350">
              <a:extLst>
                <a:ext uri="{FF2B5EF4-FFF2-40B4-BE49-F238E27FC236}">
                  <a16:creationId xmlns:a16="http://schemas.microsoft.com/office/drawing/2014/main" id="{47F8D27D-5710-46F7-A442-C0007A7D34B4}"/>
                </a:ext>
              </a:extLst>
            </p:cNvPr>
            <p:cNvSpPr/>
            <p:nvPr/>
          </p:nvSpPr>
          <p:spPr>
            <a:xfrm>
              <a:off x="9619090" y="426797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6065"/>
                    <a:pt x="178860" y="229164"/>
                    <a:pt x="114582" y="229164"/>
                  </a:cubicBezTo>
                  <a:close/>
                </a:path>
              </a:pathLst>
            </a:custGeom>
            <a:grpFill/>
            <a:ln w="27890" cap="flat">
              <a:noFill/>
              <a:prstDash val="solid"/>
              <a:miter/>
            </a:ln>
          </p:spPr>
          <p:txBody>
            <a:bodyPr rtlCol="0" anchor="ctr"/>
            <a:lstStyle/>
            <a:p>
              <a:endParaRPr lang="es-ES"/>
            </a:p>
          </p:txBody>
        </p:sp>
        <p:sp>
          <p:nvSpPr>
            <p:cNvPr id="352" name="Forma libre: forma 351">
              <a:extLst>
                <a:ext uri="{FF2B5EF4-FFF2-40B4-BE49-F238E27FC236}">
                  <a16:creationId xmlns:a16="http://schemas.microsoft.com/office/drawing/2014/main" id="{67615756-A757-4C00-8510-16014170BE01}"/>
                </a:ext>
              </a:extLst>
            </p:cNvPr>
            <p:cNvSpPr/>
            <p:nvPr/>
          </p:nvSpPr>
          <p:spPr>
            <a:xfrm>
              <a:off x="9403899"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53" name="Forma libre: forma 352">
              <a:extLst>
                <a:ext uri="{FF2B5EF4-FFF2-40B4-BE49-F238E27FC236}">
                  <a16:creationId xmlns:a16="http://schemas.microsoft.com/office/drawing/2014/main" id="{0FF4D64F-8A26-48A2-B554-15E4F393EEF7}"/>
                </a:ext>
              </a:extLst>
            </p:cNvPr>
            <p:cNvSpPr/>
            <p:nvPr/>
          </p:nvSpPr>
          <p:spPr>
            <a:xfrm>
              <a:off x="919988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54" name="Forma libre: forma 353">
              <a:extLst>
                <a:ext uri="{FF2B5EF4-FFF2-40B4-BE49-F238E27FC236}">
                  <a16:creationId xmlns:a16="http://schemas.microsoft.com/office/drawing/2014/main" id="{538D9C85-BD07-4385-97E9-81087AC2D0F7}"/>
                </a:ext>
              </a:extLst>
            </p:cNvPr>
            <p:cNvSpPr/>
            <p:nvPr/>
          </p:nvSpPr>
          <p:spPr>
            <a:xfrm>
              <a:off x="899587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355" name="Forma libre: forma 354">
              <a:extLst>
                <a:ext uri="{FF2B5EF4-FFF2-40B4-BE49-F238E27FC236}">
                  <a16:creationId xmlns:a16="http://schemas.microsoft.com/office/drawing/2014/main" id="{6A9E8AC9-6113-4964-B4E5-6605A022955D}"/>
                </a:ext>
              </a:extLst>
            </p:cNvPr>
            <p:cNvSpPr/>
            <p:nvPr/>
          </p:nvSpPr>
          <p:spPr>
            <a:xfrm>
              <a:off x="879465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56" name="Forma libre: forma 355">
              <a:extLst>
                <a:ext uri="{FF2B5EF4-FFF2-40B4-BE49-F238E27FC236}">
                  <a16:creationId xmlns:a16="http://schemas.microsoft.com/office/drawing/2014/main" id="{9D26AE1A-CC96-433E-97C4-0D0F362203ED}"/>
                </a:ext>
              </a:extLst>
            </p:cNvPr>
            <p:cNvSpPr/>
            <p:nvPr/>
          </p:nvSpPr>
          <p:spPr>
            <a:xfrm>
              <a:off x="859064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57" name="Forma libre: forma 356">
              <a:extLst>
                <a:ext uri="{FF2B5EF4-FFF2-40B4-BE49-F238E27FC236}">
                  <a16:creationId xmlns:a16="http://schemas.microsoft.com/office/drawing/2014/main" id="{357732F9-5982-44F7-A637-893453AEA024}"/>
                </a:ext>
              </a:extLst>
            </p:cNvPr>
            <p:cNvSpPr/>
            <p:nvPr/>
          </p:nvSpPr>
          <p:spPr>
            <a:xfrm>
              <a:off x="8392223" y="4259587"/>
              <a:ext cx="223575" cy="223575"/>
            </a:xfrm>
            <a:custGeom>
              <a:avLst/>
              <a:gdLst>
                <a:gd name="connsiteX0" fmla="*/ 120171 w 223574"/>
                <a:gd name="connsiteY0" fmla="*/ 240343 h 223574"/>
                <a:gd name="connsiteX1" fmla="*/ 0 w 223574"/>
                <a:gd name="connsiteY1" fmla="*/ 120171 h 223574"/>
                <a:gd name="connsiteX2" fmla="*/ 120171 w 223574"/>
                <a:gd name="connsiteY2" fmla="*/ 0 h 223574"/>
                <a:gd name="connsiteX3" fmla="*/ 240343 w 223574"/>
                <a:gd name="connsiteY3" fmla="*/ 120171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1"/>
                  </a:cubicBezTo>
                  <a:cubicBezTo>
                    <a:pt x="0" y="53099"/>
                    <a:pt x="53099" y="0"/>
                    <a:pt x="120171" y="0"/>
                  </a:cubicBezTo>
                  <a:cubicBezTo>
                    <a:pt x="187244" y="0"/>
                    <a:pt x="240343" y="53099"/>
                    <a:pt x="240343" y="120171"/>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358" name="Forma libre: forma 357">
              <a:extLst>
                <a:ext uri="{FF2B5EF4-FFF2-40B4-BE49-F238E27FC236}">
                  <a16:creationId xmlns:a16="http://schemas.microsoft.com/office/drawing/2014/main" id="{88FD8F5D-780D-4682-9573-E10E5EE0E88E}"/>
                </a:ext>
              </a:extLst>
            </p:cNvPr>
            <p:cNvSpPr/>
            <p:nvPr/>
          </p:nvSpPr>
          <p:spPr>
            <a:xfrm>
              <a:off x="8204979" y="4279150"/>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9601" y="159297"/>
                    <a:pt x="162092" y="206807"/>
                    <a:pt x="103403" y="206807"/>
                  </a:cubicBezTo>
                  <a:close/>
                </a:path>
              </a:pathLst>
            </a:custGeom>
            <a:grpFill/>
            <a:ln w="27890" cap="flat">
              <a:noFill/>
              <a:prstDash val="solid"/>
              <a:miter/>
            </a:ln>
          </p:spPr>
          <p:txBody>
            <a:bodyPr rtlCol="0" anchor="ctr"/>
            <a:lstStyle/>
            <a:p>
              <a:endParaRPr lang="es-ES"/>
            </a:p>
          </p:txBody>
        </p:sp>
        <p:sp>
          <p:nvSpPr>
            <p:cNvPr id="359" name="Forma libre: forma 358">
              <a:extLst>
                <a:ext uri="{FF2B5EF4-FFF2-40B4-BE49-F238E27FC236}">
                  <a16:creationId xmlns:a16="http://schemas.microsoft.com/office/drawing/2014/main" id="{136C9B30-C120-417A-B003-8A703F9EEBEF}"/>
                </a:ext>
              </a:extLst>
            </p:cNvPr>
            <p:cNvSpPr/>
            <p:nvPr/>
          </p:nvSpPr>
          <p:spPr>
            <a:xfrm>
              <a:off x="8014940" y="4293123"/>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360" name="Forma libre: forma 359">
              <a:extLst>
                <a:ext uri="{FF2B5EF4-FFF2-40B4-BE49-F238E27FC236}">
                  <a16:creationId xmlns:a16="http://schemas.microsoft.com/office/drawing/2014/main" id="{583D48FC-1251-4CC6-97F1-4BA570C47FC1}"/>
                </a:ext>
              </a:extLst>
            </p:cNvPr>
            <p:cNvSpPr/>
            <p:nvPr/>
          </p:nvSpPr>
          <p:spPr>
            <a:xfrm>
              <a:off x="7830491" y="4307096"/>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361" name="Forma libre: forma 360">
              <a:extLst>
                <a:ext uri="{FF2B5EF4-FFF2-40B4-BE49-F238E27FC236}">
                  <a16:creationId xmlns:a16="http://schemas.microsoft.com/office/drawing/2014/main" id="{49718482-B1B6-4E58-971A-39DE328A17BE}"/>
                </a:ext>
              </a:extLst>
            </p:cNvPr>
            <p:cNvSpPr/>
            <p:nvPr/>
          </p:nvSpPr>
          <p:spPr>
            <a:xfrm>
              <a:off x="7643247" y="432386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362" name="Forma libre: forma 361">
              <a:extLst>
                <a:ext uri="{FF2B5EF4-FFF2-40B4-BE49-F238E27FC236}">
                  <a16:creationId xmlns:a16="http://schemas.microsoft.com/office/drawing/2014/main" id="{4A96B8C9-2928-47A7-B75F-2096539D3D95}"/>
                </a:ext>
              </a:extLst>
            </p:cNvPr>
            <p:cNvSpPr/>
            <p:nvPr/>
          </p:nvSpPr>
          <p:spPr>
            <a:xfrm>
              <a:off x="7458798" y="4340633"/>
              <a:ext cx="55894" cy="55894"/>
            </a:xfrm>
            <a:custGeom>
              <a:avLst/>
              <a:gdLst>
                <a:gd name="connsiteX0" fmla="*/ 36331 w 55893"/>
                <a:gd name="connsiteY0" fmla="*/ 78251 h 55893"/>
                <a:gd name="connsiteX1" fmla="*/ 0 w 55893"/>
                <a:gd name="connsiteY1" fmla="*/ 39125 h 55893"/>
                <a:gd name="connsiteX2" fmla="*/ 36331 w 55893"/>
                <a:gd name="connsiteY2" fmla="*/ 0 h 55893"/>
                <a:gd name="connsiteX3" fmla="*/ 75457 w 55893"/>
                <a:gd name="connsiteY3" fmla="*/ 39125 h 55893"/>
                <a:gd name="connsiteX4" fmla="*/ 36331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8251"/>
                  </a:moveTo>
                  <a:cubicBezTo>
                    <a:pt x="16768" y="78251"/>
                    <a:pt x="0" y="61483"/>
                    <a:pt x="0" y="39125"/>
                  </a:cubicBezTo>
                  <a:cubicBezTo>
                    <a:pt x="0" y="19563"/>
                    <a:pt x="16768" y="0"/>
                    <a:pt x="36331" y="0"/>
                  </a:cubicBezTo>
                  <a:cubicBezTo>
                    <a:pt x="55894" y="0"/>
                    <a:pt x="75457" y="16768"/>
                    <a:pt x="75457" y="39125"/>
                  </a:cubicBezTo>
                  <a:cubicBezTo>
                    <a:pt x="72662" y="61483"/>
                    <a:pt x="55894" y="78251"/>
                    <a:pt x="36331" y="78251"/>
                  </a:cubicBezTo>
                  <a:close/>
                </a:path>
              </a:pathLst>
            </a:custGeom>
            <a:grpFill/>
            <a:ln w="27890" cap="flat">
              <a:noFill/>
              <a:prstDash val="solid"/>
              <a:miter/>
            </a:ln>
          </p:spPr>
          <p:txBody>
            <a:bodyPr rtlCol="0" anchor="ctr"/>
            <a:lstStyle/>
            <a:p>
              <a:endParaRPr lang="es-ES"/>
            </a:p>
          </p:txBody>
        </p:sp>
        <p:sp>
          <p:nvSpPr>
            <p:cNvPr id="363" name="Forma libre: forma 362">
              <a:extLst>
                <a:ext uri="{FF2B5EF4-FFF2-40B4-BE49-F238E27FC236}">
                  <a16:creationId xmlns:a16="http://schemas.microsoft.com/office/drawing/2014/main" id="{E122A213-4A95-49F6-AFB4-087A0588BE17}"/>
                </a:ext>
              </a:extLst>
            </p:cNvPr>
            <p:cNvSpPr/>
            <p:nvPr/>
          </p:nvSpPr>
          <p:spPr>
            <a:xfrm>
              <a:off x="7271554" y="436299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27947"/>
                    <a:pt x="30742" y="39126"/>
                    <a:pt x="19563" y="39126"/>
                  </a:cubicBezTo>
                  <a:close/>
                </a:path>
              </a:pathLst>
            </a:custGeom>
            <a:grpFill/>
            <a:ln w="27890" cap="flat">
              <a:noFill/>
              <a:prstDash val="solid"/>
              <a:miter/>
            </a:ln>
          </p:spPr>
          <p:txBody>
            <a:bodyPr rtlCol="0" anchor="ctr"/>
            <a:lstStyle/>
            <a:p>
              <a:endParaRPr lang="es-ES"/>
            </a:p>
          </p:txBody>
        </p:sp>
        <p:sp>
          <p:nvSpPr>
            <p:cNvPr id="364" name="Forma libre: forma 363">
              <a:extLst>
                <a:ext uri="{FF2B5EF4-FFF2-40B4-BE49-F238E27FC236}">
                  <a16:creationId xmlns:a16="http://schemas.microsoft.com/office/drawing/2014/main" id="{31D140E5-F5C7-4FD0-BCFF-E50B99CBE0ED}"/>
                </a:ext>
              </a:extLst>
            </p:cNvPr>
            <p:cNvSpPr/>
            <p:nvPr/>
          </p:nvSpPr>
          <p:spPr>
            <a:xfrm>
              <a:off x="7084310" y="4376964"/>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5589"/>
                    <a:pt x="0" y="2795"/>
                  </a:cubicBezTo>
                  <a:cubicBezTo>
                    <a:pt x="0" y="0"/>
                    <a:pt x="0" y="0"/>
                    <a:pt x="2795" y="0"/>
                  </a:cubicBezTo>
                  <a:cubicBezTo>
                    <a:pt x="5589" y="0"/>
                    <a:pt x="5589" y="0"/>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365" name="Forma libre: forma 364">
              <a:extLst>
                <a:ext uri="{FF2B5EF4-FFF2-40B4-BE49-F238E27FC236}">
                  <a16:creationId xmlns:a16="http://schemas.microsoft.com/office/drawing/2014/main" id="{0B01E9A5-FD32-48FC-9AF0-34ED4F291084}"/>
                </a:ext>
              </a:extLst>
            </p:cNvPr>
            <p:cNvSpPr/>
            <p:nvPr/>
          </p:nvSpPr>
          <p:spPr>
            <a:xfrm>
              <a:off x="10943771" y="4572592"/>
              <a:ext cx="27947" cy="27947"/>
            </a:xfrm>
            <a:custGeom>
              <a:avLst/>
              <a:gdLst>
                <a:gd name="connsiteX0" fmla="*/ 22357 w 0"/>
                <a:gd name="connsiteY0" fmla="*/ 11179 h 0"/>
                <a:gd name="connsiteX1" fmla="*/ 11179 w 0"/>
                <a:gd name="connsiteY1" fmla="*/ 22358 h 0"/>
                <a:gd name="connsiteX2" fmla="*/ 0 w 0"/>
                <a:gd name="connsiteY2" fmla="*/ 11179 h 0"/>
                <a:gd name="connsiteX3" fmla="*/ 11179 w 0"/>
                <a:gd name="connsiteY3" fmla="*/ 0 h 0"/>
                <a:gd name="connsiteX4" fmla="*/ 22357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2357" y="11179"/>
                  </a:moveTo>
                  <a:cubicBezTo>
                    <a:pt x="22357" y="17353"/>
                    <a:pt x="17352" y="22358"/>
                    <a:pt x="11179" y="22358"/>
                  </a:cubicBezTo>
                  <a:cubicBezTo>
                    <a:pt x="5005" y="22358"/>
                    <a:pt x="0" y="17353"/>
                    <a:pt x="0" y="11179"/>
                  </a:cubicBezTo>
                  <a:cubicBezTo>
                    <a:pt x="0" y="5005"/>
                    <a:pt x="5005" y="0"/>
                    <a:pt x="11179" y="0"/>
                  </a:cubicBezTo>
                  <a:cubicBezTo>
                    <a:pt x="17353" y="0"/>
                    <a:pt x="22357" y="5005"/>
                    <a:pt x="22357" y="11179"/>
                  </a:cubicBezTo>
                  <a:close/>
                </a:path>
              </a:pathLst>
            </a:custGeom>
            <a:grpFill/>
            <a:ln w="27890" cap="flat">
              <a:noFill/>
              <a:prstDash val="solid"/>
              <a:miter/>
            </a:ln>
          </p:spPr>
          <p:txBody>
            <a:bodyPr rtlCol="0" anchor="ctr"/>
            <a:lstStyle/>
            <a:p>
              <a:endParaRPr lang="es-ES"/>
            </a:p>
          </p:txBody>
        </p:sp>
        <p:sp>
          <p:nvSpPr>
            <p:cNvPr id="366" name="Forma libre: forma 365">
              <a:extLst>
                <a:ext uri="{FF2B5EF4-FFF2-40B4-BE49-F238E27FC236}">
                  <a16:creationId xmlns:a16="http://schemas.microsoft.com/office/drawing/2014/main" id="{7C894AEA-799E-485D-BEC0-E8C7D2917D80}"/>
                </a:ext>
              </a:extLst>
            </p:cNvPr>
            <p:cNvSpPr/>
            <p:nvPr/>
          </p:nvSpPr>
          <p:spPr>
            <a:xfrm>
              <a:off x="10722990" y="4555823"/>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4715"/>
                    <a:pt x="41920" y="55894"/>
                    <a:pt x="27947" y="55894"/>
                  </a:cubicBezTo>
                  <a:close/>
                </a:path>
              </a:pathLst>
            </a:custGeom>
            <a:grpFill/>
            <a:ln w="27890" cap="flat">
              <a:noFill/>
              <a:prstDash val="solid"/>
              <a:miter/>
            </a:ln>
          </p:spPr>
          <p:txBody>
            <a:bodyPr rtlCol="0" anchor="ctr"/>
            <a:lstStyle/>
            <a:p>
              <a:endParaRPr lang="es-ES"/>
            </a:p>
          </p:txBody>
        </p:sp>
        <p:sp>
          <p:nvSpPr>
            <p:cNvPr id="367" name="Forma libre: forma 366">
              <a:extLst>
                <a:ext uri="{FF2B5EF4-FFF2-40B4-BE49-F238E27FC236}">
                  <a16:creationId xmlns:a16="http://schemas.microsoft.com/office/drawing/2014/main" id="{6A272AEA-BE82-4AEA-B65B-A18017A97A1D}"/>
                </a:ext>
              </a:extLst>
            </p:cNvPr>
            <p:cNvSpPr/>
            <p:nvPr/>
          </p:nvSpPr>
          <p:spPr>
            <a:xfrm>
              <a:off x="10502210" y="4539055"/>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368" name="Forma libre: forma 367">
              <a:extLst>
                <a:ext uri="{FF2B5EF4-FFF2-40B4-BE49-F238E27FC236}">
                  <a16:creationId xmlns:a16="http://schemas.microsoft.com/office/drawing/2014/main" id="{22B3FF48-B7C9-408F-9E6F-EB63F1A92023}"/>
                </a:ext>
              </a:extLst>
            </p:cNvPr>
            <p:cNvSpPr/>
            <p:nvPr/>
          </p:nvSpPr>
          <p:spPr>
            <a:xfrm>
              <a:off x="10284225" y="4525082"/>
              <a:ext cx="111787" cy="111787"/>
            </a:xfrm>
            <a:custGeom>
              <a:avLst/>
              <a:gdLst>
                <a:gd name="connsiteX0" fmla="*/ 117377 w 111787"/>
                <a:gd name="connsiteY0" fmla="*/ 58688 h 111787"/>
                <a:gd name="connsiteX1" fmla="*/ 58689 w 111787"/>
                <a:gd name="connsiteY1" fmla="*/ 117377 h 111787"/>
                <a:gd name="connsiteX2" fmla="*/ 0 w 111787"/>
                <a:gd name="connsiteY2" fmla="*/ 58688 h 111787"/>
                <a:gd name="connsiteX3" fmla="*/ 58689 w 111787"/>
                <a:gd name="connsiteY3" fmla="*/ 0 h 111787"/>
                <a:gd name="connsiteX4" fmla="*/ 117377 w 111787"/>
                <a:gd name="connsiteY4" fmla="*/ 58688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117377" y="58688"/>
                  </a:moveTo>
                  <a:cubicBezTo>
                    <a:pt x="117377" y="91101"/>
                    <a:pt x="91101" y="117377"/>
                    <a:pt x="58689" y="117377"/>
                  </a:cubicBezTo>
                  <a:cubicBezTo>
                    <a:pt x="26276" y="117377"/>
                    <a:pt x="0" y="91101"/>
                    <a:pt x="0" y="58688"/>
                  </a:cubicBezTo>
                  <a:cubicBezTo>
                    <a:pt x="0" y="26276"/>
                    <a:pt x="26276" y="0"/>
                    <a:pt x="58689" y="0"/>
                  </a:cubicBezTo>
                  <a:cubicBezTo>
                    <a:pt x="91101" y="0"/>
                    <a:pt x="117377" y="26276"/>
                    <a:pt x="117377" y="58688"/>
                  </a:cubicBezTo>
                  <a:close/>
                </a:path>
              </a:pathLst>
            </a:custGeom>
            <a:grpFill/>
            <a:ln w="27890" cap="flat">
              <a:noFill/>
              <a:prstDash val="solid"/>
              <a:miter/>
            </a:ln>
          </p:spPr>
          <p:txBody>
            <a:bodyPr rtlCol="0" anchor="ctr"/>
            <a:lstStyle/>
            <a:p>
              <a:endParaRPr lang="es-ES"/>
            </a:p>
          </p:txBody>
        </p:sp>
        <p:sp>
          <p:nvSpPr>
            <p:cNvPr id="369" name="Forma libre: forma 368">
              <a:extLst>
                <a:ext uri="{FF2B5EF4-FFF2-40B4-BE49-F238E27FC236}">
                  <a16:creationId xmlns:a16="http://schemas.microsoft.com/office/drawing/2014/main" id="{12CD8D5A-E097-4C01-B1B7-F7362033A683}"/>
                </a:ext>
              </a:extLst>
            </p:cNvPr>
            <p:cNvSpPr/>
            <p:nvPr/>
          </p:nvSpPr>
          <p:spPr>
            <a:xfrm>
              <a:off x="10066239" y="450831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370" name="Forma libre: forma 369">
              <a:extLst>
                <a:ext uri="{FF2B5EF4-FFF2-40B4-BE49-F238E27FC236}">
                  <a16:creationId xmlns:a16="http://schemas.microsoft.com/office/drawing/2014/main" id="{257D7A4D-9718-41C9-B835-D5F476E25882}"/>
                </a:ext>
              </a:extLst>
            </p:cNvPr>
            <p:cNvSpPr/>
            <p:nvPr/>
          </p:nvSpPr>
          <p:spPr>
            <a:xfrm>
              <a:off x="9845459" y="449154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71" name="Forma libre: forma 370">
              <a:extLst>
                <a:ext uri="{FF2B5EF4-FFF2-40B4-BE49-F238E27FC236}">
                  <a16:creationId xmlns:a16="http://schemas.microsoft.com/office/drawing/2014/main" id="{052DCF6A-159B-45D9-B1E4-FFA3A7030173}"/>
                </a:ext>
              </a:extLst>
            </p:cNvPr>
            <p:cNvSpPr/>
            <p:nvPr/>
          </p:nvSpPr>
          <p:spPr>
            <a:xfrm>
              <a:off x="9630268" y="448316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59297"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372" name="Forma libre: forma 371">
              <a:extLst>
                <a:ext uri="{FF2B5EF4-FFF2-40B4-BE49-F238E27FC236}">
                  <a16:creationId xmlns:a16="http://schemas.microsoft.com/office/drawing/2014/main" id="{96146C5F-3C5E-44CA-83F9-DBA2427B1EA2}"/>
                </a:ext>
              </a:extLst>
            </p:cNvPr>
            <p:cNvSpPr/>
            <p:nvPr/>
          </p:nvSpPr>
          <p:spPr>
            <a:xfrm>
              <a:off x="9412283" y="4466394"/>
              <a:ext cx="223575" cy="223575"/>
            </a:xfrm>
            <a:custGeom>
              <a:avLst/>
              <a:gdLst>
                <a:gd name="connsiteX0" fmla="*/ 117377 w 223574"/>
                <a:gd name="connsiteY0" fmla="*/ 234753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3"/>
                  </a:moveTo>
                  <a:cubicBezTo>
                    <a:pt x="53099" y="234753"/>
                    <a:pt x="0" y="181655"/>
                    <a:pt x="0" y="117377"/>
                  </a:cubicBezTo>
                  <a:cubicBezTo>
                    <a:pt x="0" y="53099"/>
                    <a:pt x="53099" y="0"/>
                    <a:pt x="117377" y="0"/>
                  </a:cubicBezTo>
                  <a:cubicBezTo>
                    <a:pt x="181655" y="0"/>
                    <a:pt x="234754" y="53099"/>
                    <a:pt x="234754" y="117377"/>
                  </a:cubicBezTo>
                  <a:cubicBezTo>
                    <a:pt x="234754" y="181655"/>
                    <a:pt x="181655" y="234753"/>
                    <a:pt x="117377" y="234753"/>
                  </a:cubicBezTo>
                  <a:close/>
                </a:path>
              </a:pathLst>
            </a:custGeom>
            <a:grpFill/>
            <a:ln w="27890" cap="flat">
              <a:noFill/>
              <a:prstDash val="solid"/>
              <a:miter/>
            </a:ln>
          </p:spPr>
          <p:txBody>
            <a:bodyPr rtlCol="0" anchor="ctr"/>
            <a:lstStyle/>
            <a:p>
              <a:endParaRPr lang="es-ES"/>
            </a:p>
          </p:txBody>
        </p:sp>
        <p:sp>
          <p:nvSpPr>
            <p:cNvPr id="373" name="Forma libre: forma 372">
              <a:extLst>
                <a:ext uri="{FF2B5EF4-FFF2-40B4-BE49-F238E27FC236}">
                  <a16:creationId xmlns:a16="http://schemas.microsoft.com/office/drawing/2014/main" id="{157D2114-BC94-4F7B-92F5-6F98B264AC41}"/>
                </a:ext>
              </a:extLst>
            </p:cNvPr>
            <p:cNvSpPr/>
            <p:nvPr/>
          </p:nvSpPr>
          <p:spPr>
            <a:xfrm>
              <a:off x="919988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74" name="Forma libre: forma 373">
              <a:extLst>
                <a:ext uri="{FF2B5EF4-FFF2-40B4-BE49-F238E27FC236}">
                  <a16:creationId xmlns:a16="http://schemas.microsoft.com/office/drawing/2014/main" id="{3CF976F3-BD15-4B86-B650-16B74500E5C0}"/>
                </a:ext>
              </a:extLst>
            </p:cNvPr>
            <p:cNvSpPr/>
            <p:nvPr/>
          </p:nvSpPr>
          <p:spPr>
            <a:xfrm>
              <a:off x="8995875"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375" name="Forma libre: forma 374">
              <a:extLst>
                <a:ext uri="{FF2B5EF4-FFF2-40B4-BE49-F238E27FC236}">
                  <a16:creationId xmlns:a16="http://schemas.microsoft.com/office/drawing/2014/main" id="{E2F9294E-B280-4A74-8244-19479A8E7EA6}"/>
                </a:ext>
              </a:extLst>
            </p:cNvPr>
            <p:cNvSpPr/>
            <p:nvPr/>
          </p:nvSpPr>
          <p:spPr>
            <a:xfrm>
              <a:off x="879465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76" name="Forma libre: forma 375">
              <a:extLst>
                <a:ext uri="{FF2B5EF4-FFF2-40B4-BE49-F238E27FC236}">
                  <a16:creationId xmlns:a16="http://schemas.microsoft.com/office/drawing/2014/main" id="{6D3433B1-6320-4299-9B1D-82C34FF8FE58}"/>
                </a:ext>
              </a:extLst>
            </p:cNvPr>
            <p:cNvSpPr/>
            <p:nvPr/>
          </p:nvSpPr>
          <p:spPr>
            <a:xfrm>
              <a:off x="8596235" y="4463599"/>
              <a:ext cx="223575" cy="223575"/>
            </a:xfrm>
            <a:custGeom>
              <a:avLst/>
              <a:gdLst>
                <a:gd name="connsiteX0" fmla="*/ 120171 w 223574"/>
                <a:gd name="connsiteY0" fmla="*/ 240343 h 223574"/>
                <a:gd name="connsiteX1" fmla="*/ 0 w 223574"/>
                <a:gd name="connsiteY1" fmla="*/ 120172 h 223574"/>
                <a:gd name="connsiteX2" fmla="*/ 120171 w 223574"/>
                <a:gd name="connsiteY2" fmla="*/ 0 h 223574"/>
                <a:gd name="connsiteX3" fmla="*/ 240343 w 223574"/>
                <a:gd name="connsiteY3" fmla="*/ 120172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2"/>
                  </a:cubicBezTo>
                  <a:cubicBezTo>
                    <a:pt x="0" y="53099"/>
                    <a:pt x="53099" y="0"/>
                    <a:pt x="120171" y="0"/>
                  </a:cubicBezTo>
                  <a:cubicBezTo>
                    <a:pt x="187244" y="0"/>
                    <a:pt x="240343" y="53099"/>
                    <a:pt x="240343" y="120172"/>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377" name="Forma libre: forma 376">
              <a:extLst>
                <a:ext uri="{FF2B5EF4-FFF2-40B4-BE49-F238E27FC236}">
                  <a16:creationId xmlns:a16="http://schemas.microsoft.com/office/drawing/2014/main" id="{BEF5D11A-06B4-4E8D-B3C0-B515656ABA42}"/>
                </a:ext>
              </a:extLst>
            </p:cNvPr>
            <p:cNvSpPr/>
            <p:nvPr/>
          </p:nvSpPr>
          <p:spPr>
            <a:xfrm>
              <a:off x="8403401" y="4474778"/>
              <a:ext cx="195628" cy="195628"/>
            </a:xfrm>
            <a:custGeom>
              <a:avLst/>
              <a:gdLst>
                <a:gd name="connsiteX0" fmla="*/ 108993 w 195627"/>
                <a:gd name="connsiteY0" fmla="*/ 217986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6"/>
                  </a:moveTo>
                  <a:cubicBezTo>
                    <a:pt x="47510" y="217986"/>
                    <a:pt x="0" y="170476"/>
                    <a:pt x="0" y="108993"/>
                  </a:cubicBezTo>
                  <a:cubicBezTo>
                    <a:pt x="0" y="50304"/>
                    <a:pt x="47510" y="0"/>
                    <a:pt x="108993" y="0"/>
                  </a:cubicBezTo>
                  <a:cubicBezTo>
                    <a:pt x="167681" y="0"/>
                    <a:pt x="217985" y="50304"/>
                    <a:pt x="217985" y="108993"/>
                  </a:cubicBezTo>
                  <a:cubicBezTo>
                    <a:pt x="217985" y="170476"/>
                    <a:pt x="167681" y="217986"/>
                    <a:pt x="108993" y="217986"/>
                  </a:cubicBezTo>
                  <a:close/>
                </a:path>
              </a:pathLst>
            </a:custGeom>
            <a:grpFill/>
            <a:ln w="27890" cap="flat">
              <a:noFill/>
              <a:prstDash val="solid"/>
              <a:miter/>
            </a:ln>
          </p:spPr>
          <p:txBody>
            <a:bodyPr rtlCol="0" anchor="ctr"/>
            <a:lstStyle/>
            <a:p>
              <a:endParaRPr lang="es-ES"/>
            </a:p>
          </p:txBody>
        </p:sp>
        <p:sp>
          <p:nvSpPr>
            <p:cNvPr id="378" name="Forma libre: forma 377">
              <a:extLst>
                <a:ext uri="{FF2B5EF4-FFF2-40B4-BE49-F238E27FC236}">
                  <a16:creationId xmlns:a16="http://schemas.microsoft.com/office/drawing/2014/main" id="{0D37A6A5-CBA7-4130-95F1-0C4713F96467}"/>
                </a:ext>
              </a:extLst>
            </p:cNvPr>
            <p:cNvSpPr/>
            <p:nvPr/>
          </p:nvSpPr>
          <p:spPr>
            <a:xfrm>
              <a:off x="8213363" y="4488751"/>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79" name="Forma libre: forma 378">
              <a:extLst>
                <a:ext uri="{FF2B5EF4-FFF2-40B4-BE49-F238E27FC236}">
                  <a16:creationId xmlns:a16="http://schemas.microsoft.com/office/drawing/2014/main" id="{09ECA730-47C8-4573-A68C-38C942F7B292}"/>
                </a:ext>
              </a:extLst>
            </p:cNvPr>
            <p:cNvSpPr/>
            <p:nvPr/>
          </p:nvSpPr>
          <p:spPr>
            <a:xfrm>
              <a:off x="8023324" y="4502724"/>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380" name="Forma libre: forma 379">
              <a:extLst>
                <a:ext uri="{FF2B5EF4-FFF2-40B4-BE49-F238E27FC236}">
                  <a16:creationId xmlns:a16="http://schemas.microsoft.com/office/drawing/2014/main" id="{682922D2-6C77-4B89-A403-42707D47F3FA}"/>
                </a:ext>
              </a:extLst>
            </p:cNvPr>
            <p:cNvSpPr/>
            <p:nvPr/>
          </p:nvSpPr>
          <p:spPr>
            <a:xfrm>
              <a:off x="7838875" y="4519492"/>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6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6" y="27947"/>
                    <a:pt x="128556" y="64278"/>
                  </a:cubicBezTo>
                  <a:cubicBezTo>
                    <a:pt x="128556" y="100609"/>
                    <a:pt x="97814" y="128556"/>
                    <a:pt x="64278" y="128556"/>
                  </a:cubicBezTo>
                  <a:close/>
                </a:path>
              </a:pathLst>
            </a:custGeom>
            <a:grpFill/>
            <a:ln w="27890" cap="flat">
              <a:noFill/>
              <a:prstDash val="solid"/>
              <a:miter/>
            </a:ln>
          </p:spPr>
          <p:txBody>
            <a:bodyPr rtlCol="0" anchor="ctr"/>
            <a:lstStyle/>
            <a:p>
              <a:endParaRPr lang="es-ES"/>
            </a:p>
          </p:txBody>
        </p:sp>
        <p:sp>
          <p:nvSpPr>
            <p:cNvPr id="381" name="Forma libre: forma 380">
              <a:extLst>
                <a:ext uri="{FF2B5EF4-FFF2-40B4-BE49-F238E27FC236}">
                  <a16:creationId xmlns:a16="http://schemas.microsoft.com/office/drawing/2014/main" id="{B2B901B9-94E1-4EEE-838C-86FFE09928F8}"/>
                </a:ext>
              </a:extLst>
            </p:cNvPr>
            <p:cNvSpPr/>
            <p:nvPr/>
          </p:nvSpPr>
          <p:spPr>
            <a:xfrm>
              <a:off x="7648836" y="4533466"/>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97814" y="78251"/>
                    <a:pt x="75457" y="100609"/>
                    <a:pt x="50304" y="100609"/>
                  </a:cubicBezTo>
                  <a:close/>
                </a:path>
              </a:pathLst>
            </a:custGeom>
            <a:grpFill/>
            <a:ln w="27890" cap="flat">
              <a:noFill/>
              <a:prstDash val="solid"/>
              <a:miter/>
            </a:ln>
          </p:spPr>
          <p:txBody>
            <a:bodyPr rtlCol="0" anchor="ctr"/>
            <a:lstStyle/>
            <a:p>
              <a:endParaRPr lang="es-ES"/>
            </a:p>
          </p:txBody>
        </p:sp>
        <p:sp>
          <p:nvSpPr>
            <p:cNvPr id="382" name="Forma libre: forma 381">
              <a:extLst>
                <a:ext uri="{FF2B5EF4-FFF2-40B4-BE49-F238E27FC236}">
                  <a16:creationId xmlns:a16="http://schemas.microsoft.com/office/drawing/2014/main" id="{3665B3EB-1C01-41BB-90F6-32D86F9AB69F}"/>
                </a:ext>
              </a:extLst>
            </p:cNvPr>
            <p:cNvSpPr/>
            <p:nvPr/>
          </p:nvSpPr>
          <p:spPr>
            <a:xfrm>
              <a:off x="7461592" y="4550234"/>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2" y="13973"/>
                    <a:pt x="67072" y="33536"/>
                  </a:cubicBezTo>
                  <a:cubicBezTo>
                    <a:pt x="67072" y="53099"/>
                    <a:pt x="50304" y="67072"/>
                    <a:pt x="33536" y="67072"/>
                  </a:cubicBezTo>
                  <a:close/>
                </a:path>
              </a:pathLst>
            </a:custGeom>
            <a:grpFill/>
            <a:ln w="27890" cap="flat">
              <a:noFill/>
              <a:prstDash val="solid"/>
              <a:miter/>
            </a:ln>
          </p:spPr>
          <p:txBody>
            <a:bodyPr rtlCol="0" anchor="ctr"/>
            <a:lstStyle/>
            <a:p>
              <a:endParaRPr lang="es-ES"/>
            </a:p>
          </p:txBody>
        </p:sp>
        <p:sp>
          <p:nvSpPr>
            <p:cNvPr id="383" name="Forma libre: forma 382">
              <a:extLst>
                <a:ext uri="{FF2B5EF4-FFF2-40B4-BE49-F238E27FC236}">
                  <a16:creationId xmlns:a16="http://schemas.microsoft.com/office/drawing/2014/main" id="{B945A38B-139B-4EF0-86B8-EB64247CA5C3}"/>
                </a:ext>
              </a:extLst>
            </p:cNvPr>
            <p:cNvSpPr/>
            <p:nvPr/>
          </p:nvSpPr>
          <p:spPr>
            <a:xfrm>
              <a:off x="7274348" y="4567002"/>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84" name="Forma libre: forma 383">
              <a:extLst>
                <a:ext uri="{FF2B5EF4-FFF2-40B4-BE49-F238E27FC236}">
                  <a16:creationId xmlns:a16="http://schemas.microsoft.com/office/drawing/2014/main" id="{B2637747-5B79-41C1-88A8-2C5EC19D1E72}"/>
                </a:ext>
              </a:extLst>
            </p:cNvPr>
            <p:cNvSpPr/>
            <p:nvPr/>
          </p:nvSpPr>
          <p:spPr>
            <a:xfrm>
              <a:off x="10952155" y="4784988"/>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2795" y="0"/>
                    <a:pt x="5589" y="2795"/>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385" name="Forma libre: forma 384">
              <a:extLst>
                <a:ext uri="{FF2B5EF4-FFF2-40B4-BE49-F238E27FC236}">
                  <a16:creationId xmlns:a16="http://schemas.microsoft.com/office/drawing/2014/main" id="{145CEBE5-AB71-476B-B96B-4CFA91176060}"/>
                </a:ext>
              </a:extLst>
            </p:cNvPr>
            <p:cNvSpPr/>
            <p:nvPr/>
          </p:nvSpPr>
          <p:spPr>
            <a:xfrm>
              <a:off x="10731375" y="476822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5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1" y="0"/>
                    <a:pt x="39125" y="8384"/>
                    <a:pt x="39125" y="19563"/>
                  </a:cubicBezTo>
                  <a:cubicBezTo>
                    <a:pt x="39125" y="30742"/>
                    <a:pt x="30741" y="39126"/>
                    <a:pt x="19563" y="39126"/>
                  </a:cubicBezTo>
                  <a:close/>
                </a:path>
              </a:pathLst>
            </a:custGeom>
            <a:grpFill/>
            <a:ln w="27890" cap="flat">
              <a:noFill/>
              <a:prstDash val="solid"/>
              <a:miter/>
            </a:ln>
          </p:spPr>
          <p:txBody>
            <a:bodyPr rtlCol="0" anchor="ctr"/>
            <a:lstStyle/>
            <a:p>
              <a:endParaRPr lang="es-ES"/>
            </a:p>
          </p:txBody>
        </p:sp>
        <p:sp>
          <p:nvSpPr>
            <p:cNvPr id="386" name="Forma libre: forma 385">
              <a:extLst>
                <a:ext uri="{FF2B5EF4-FFF2-40B4-BE49-F238E27FC236}">
                  <a16:creationId xmlns:a16="http://schemas.microsoft.com/office/drawing/2014/main" id="{160E4D93-0C51-4F9F-ABDF-C551AE32ACF6}"/>
                </a:ext>
              </a:extLst>
            </p:cNvPr>
            <p:cNvSpPr/>
            <p:nvPr/>
          </p:nvSpPr>
          <p:spPr>
            <a:xfrm>
              <a:off x="10510594" y="4751451"/>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387" name="Forma libre: forma 386">
              <a:extLst>
                <a:ext uri="{FF2B5EF4-FFF2-40B4-BE49-F238E27FC236}">
                  <a16:creationId xmlns:a16="http://schemas.microsoft.com/office/drawing/2014/main" id="{953AE98D-C468-49F6-BE0C-F0E839FD4315}"/>
                </a:ext>
              </a:extLst>
            </p:cNvPr>
            <p:cNvSpPr/>
            <p:nvPr/>
          </p:nvSpPr>
          <p:spPr>
            <a:xfrm>
              <a:off x="10292609" y="4737478"/>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8"/>
                    <a:pt x="22357" y="0"/>
                    <a:pt x="50304" y="0"/>
                  </a:cubicBezTo>
                  <a:cubicBezTo>
                    <a:pt x="78251" y="0"/>
                    <a:pt x="100609" y="22358"/>
                    <a:pt x="100609" y="50304"/>
                  </a:cubicBezTo>
                  <a:cubicBezTo>
                    <a:pt x="103403" y="78251"/>
                    <a:pt x="81046" y="100609"/>
                    <a:pt x="50304" y="100609"/>
                  </a:cubicBezTo>
                  <a:close/>
                </a:path>
              </a:pathLst>
            </a:custGeom>
            <a:grpFill/>
            <a:ln w="27890" cap="flat">
              <a:noFill/>
              <a:prstDash val="solid"/>
              <a:miter/>
            </a:ln>
          </p:spPr>
          <p:txBody>
            <a:bodyPr rtlCol="0" anchor="ctr"/>
            <a:lstStyle/>
            <a:p>
              <a:endParaRPr lang="es-ES"/>
            </a:p>
          </p:txBody>
        </p:sp>
        <p:sp>
          <p:nvSpPr>
            <p:cNvPr id="388" name="Forma libre: forma 387">
              <a:extLst>
                <a:ext uri="{FF2B5EF4-FFF2-40B4-BE49-F238E27FC236}">
                  <a16:creationId xmlns:a16="http://schemas.microsoft.com/office/drawing/2014/main" id="{BD630F05-21C3-4BE8-A3C6-44C2B6700DA5}"/>
                </a:ext>
              </a:extLst>
            </p:cNvPr>
            <p:cNvSpPr/>
            <p:nvPr/>
          </p:nvSpPr>
          <p:spPr>
            <a:xfrm>
              <a:off x="10074623" y="4720710"/>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1350" y="103403"/>
                    <a:pt x="103403" y="134145"/>
                    <a:pt x="67073" y="134145"/>
                  </a:cubicBezTo>
                  <a:close/>
                </a:path>
              </a:pathLst>
            </a:custGeom>
            <a:grpFill/>
            <a:ln w="27890" cap="flat">
              <a:noFill/>
              <a:prstDash val="solid"/>
              <a:miter/>
            </a:ln>
          </p:spPr>
          <p:txBody>
            <a:bodyPr rtlCol="0" anchor="ctr"/>
            <a:lstStyle/>
            <a:p>
              <a:endParaRPr lang="es-ES"/>
            </a:p>
          </p:txBody>
        </p:sp>
        <p:sp>
          <p:nvSpPr>
            <p:cNvPr id="389" name="Forma libre: forma 388">
              <a:extLst>
                <a:ext uri="{FF2B5EF4-FFF2-40B4-BE49-F238E27FC236}">
                  <a16:creationId xmlns:a16="http://schemas.microsoft.com/office/drawing/2014/main" id="{767D5AFD-CE59-4ECD-BCAC-977086F29A82}"/>
                </a:ext>
              </a:extLst>
            </p:cNvPr>
            <p:cNvSpPr/>
            <p:nvPr/>
          </p:nvSpPr>
          <p:spPr>
            <a:xfrm>
              <a:off x="9859433" y="4712326"/>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2"/>
                    <a:pt x="0" y="78251"/>
                  </a:cubicBezTo>
                  <a:cubicBezTo>
                    <a:pt x="0" y="33536"/>
                    <a:pt x="36331" y="0"/>
                    <a:pt x="78251" y="0"/>
                  </a:cubicBezTo>
                  <a:cubicBezTo>
                    <a:pt x="122966" y="0"/>
                    <a:pt x="156502" y="36331"/>
                    <a:pt x="156502" y="78251"/>
                  </a:cubicBezTo>
                  <a:cubicBezTo>
                    <a:pt x="156502" y="120172"/>
                    <a:pt x="122966" y="156502"/>
                    <a:pt x="78251" y="156502"/>
                  </a:cubicBezTo>
                  <a:close/>
                </a:path>
              </a:pathLst>
            </a:custGeom>
            <a:grpFill/>
            <a:ln w="27890" cap="flat">
              <a:noFill/>
              <a:prstDash val="solid"/>
              <a:miter/>
            </a:ln>
          </p:spPr>
          <p:txBody>
            <a:bodyPr rtlCol="0" anchor="ctr"/>
            <a:lstStyle/>
            <a:p>
              <a:endParaRPr lang="es-ES"/>
            </a:p>
          </p:txBody>
        </p:sp>
        <p:sp>
          <p:nvSpPr>
            <p:cNvPr id="390" name="Forma libre: forma 389">
              <a:extLst>
                <a:ext uri="{FF2B5EF4-FFF2-40B4-BE49-F238E27FC236}">
                  <a16:creationId xmlns:a16="http://schemas.microsoft.com/office/drawing/2014/main" id="{8E722E45-5FF3-488A-977F-D2CAE35B9FCD}"/>
                </a:ext>
              </a:extLst>
            </p:cNvPr>
            <p:cNvSpPr/>
            <p:nvPr/>
          </p:nvSpPr>
          <p:spPr>
            <a:xfrm>
              <a:off x="9641447" y="469555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91" name="Forma libre: forma 390">
              <a:extLst>
                <a:ext uri="{FF2B5EF4-FFF2-40B4-BE49-F238E27FC236}">
                  <a16:creationId xmlns:a16="http://schemas.microsoft.com/office/drawing/2014/main" id="{53D3DFCB-9384-4F7C-93A6-BE761C9B1A9F}"/>
                </a:ext>
              </a:extLst>
            </p:cNvPr>
            <p:cNvSpPr/>
            <p:nvPr/>
          </p:nvSpPr>
          <p:spPr>
            <a:xfrm>
              <a:off x="9426256"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392" name="Forma libre: forma 391">
              <a:extLst>
                <a:ext uri="{FF2B5EF4-FFF2-40B4-BE49-F238E27FC236}">
                  <a16:creationId xmlns:a16="http://schemas.microsoft.com/office/drawing/2014/main" id="{200125F4-2016-4721-BA3C-7B4F7EAA6A75}"/>
                </a:ext>
              </a:extLst>
            </p:cNvPr>
            <p:cNvSpPr/>
            <p:nvPr/>
          </p:nvSpPr>
          <p:spPr>
            <a:xfrm>
              <a:off x="9216655" y="4678790"/>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70476" y="0"/>
                    <a:pt x="217985" y="47510"/>
                    <a:pt x="217985" y="108993"/>
                  </a:cubicBezTo>
                  <a:cubicBezTo>
                    <a:pt x="217985" y="170476"/>
                    <a:pt x="170476" y="217985"/>
                    <a:pt x="108993" y="217985"/>
                  </a:cubicBezTo>
                  <a:close/>
                </a:path>
              </a:pathLst>
            </a:custGeom>
            <a:grpFill/>
            <a:ln w="27890" cap="flat">
              <a:noFill/>
              <a:prstDash val="solid"/>
              <a:miter/>
            </a:ln>
          </p:spPr>
          <p:txBody>
            <a:bodyPr rtlCol="0" anchor="ctr"/>
            <a:lstStyle/>
            <a:p>
              <a:endParaRPr lang="es-ES"/>
            </a:p>
          </p:txBody>
        </p:sp>
        <p:sp>
          <p:nvSpPr>
            <p:cNvPr id="393" name="Forma libre: forma 392">
              <a:extLst>
                <a:ext uri="{FF2B5EF4-FFF2-40B4-BE49-F238E27FC236}">
                  <a16:creationId xmlns:a16="http://schemas.microsoft.com/office/drawing/2014/main" id="{9E789E11-D272-494C-9A3C-3A5F77C3B643}"/>
                </a:ext>
              </a:extLst>
            </p:cNvPr>
            <p:cNvSpPr/>
            <p:nvPr/>
          </p:nvSpPr>
          <p:spPr>
            <a:xfrm>
              <a:off x="9009848" y="467599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6369" y="173270"/>
                    <a:pt x="176065" y="223575"/>
                    <a:pt x="111787" y="223575"/>
                  </a:cubicBezTo>
                  <a:close/>
                </a:path>
              </a:pathLst>
            </a:custGeom>
            <a:grpFill/>
            <a:ln w="27890" cap="flat">
              <a:noFill/>
              <a:prstDash val="solid"/>
              <a:miter/>
            </a:ln>
          </p:spPr>
          <p:txBody>
            <a:bodyPr rtlCol="0" anchor="ctr"/>
            <a:lstStyle/>
            <a:p>
              <a:endParaRPr lang="es-ES"/>
            </a:p>
          </p:txBody>
        </p:sp>
        <p:sp>
          <p:nvSpPr>
            <p:cNvPr id="394" name="Forma libre: forma 393">
              <a:extLst>
                <a:ext uri="{FF2B5EF4-FFF2-40B4-BE49-F238E27FC236}">
                  <a16:creationId xmlns:a16="http://schemas.microsoft.com/office/drawing/2014/main" id="{ACA0B5DD-8FFC-4979-9273-40A7E75F2743}"/>
                </a:ext>
              </a:extLst>
            </p:cNvPr>
            <p:cNvSpPr/>
            <p:nvPr/>
          </p:nvSpPr>
          <p:spPr>
            <a:xfrm>
              <a:off x="8808631" y="4675995"/>
              <a:ext cx="223575" cy="223575"/>
            </a:xfrm>
            <a:custGeom>
              <a:avLst/>
              <a:gdLst>
                <a:gd name="connsiteX0" fmla="*/ 111788 w 223574"/>
                <a:gd name="connsiteY0" fmla="*/ 223575 h 223574"/>
                <a:gd name="connsiteX1" fmla="*/ 0 w 223574"/>
                <a:gd name="connsiteY1" fmla="*/ 111787 h 223574"/>
                <a:gd name="connsiteX2" fmla="*/ 111788 w 223574"/>
                <a:gd name="connsiteY2" fmla="*/ 0 h 223574"/>
                <a:gd name="connsiteX3" fmla="*/ 223575 w 223574"/>
                <a:gd name="connsiteY3" fmla="*/ 111787 h 223574"/>
                <a:gd name="connsiteX4" fmla="*/ 111788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8" y="223575"/>
                  </a:moveTo>
                  <a:cubicBezTo>
                    <a:pt x="50304" y="223575"/>
                    <a:pt x="0" y="173270"/>
                    <a:pt x="0" y="111787"/>
                  </a:cubicBezTo>
                  <a:cubicBezTo>
                    <a:pt x="0" y="50304"/>
                    <a:pt x="50304" y="0"/>
                    <a:pt x="111788" y="0"/>
                  </a:cubicBezTo>
                  <a:cubicBezTo>
                    <a:pt x="173271" y="0"/>
                    <a:pt x="223575" y="50304"/>
                    <a:pt x="223575" y="111787"/>
                  </a:cubicBezTo>
                  <a:cubicBezTo>
                    <a:pt x="220780" y="173270"/>
                    <a:pt x="173271" y="223575"/>
                    <a:pt x="111788" y="223575"/>
                  </a:cubicBezTo>
                  <a:close/>
                </a:path>
              </a:pathLst>
            </a:custGeom>
            <a:grpFill/>
            <a:ln w="27890" cap="flat">
              <a:noFill/>
              <a:prstDash val="solid"/>
              <a:miter/>
            </a:ln>
          </p:spPr>
          <p:txBody>
            <a:bodyPr rtlCol="0" anchor="ctr"/>
            <a:lstStyle/>
            <a:p>
              <a:endParaRPr lang="es-ES"/>
            </a:p>
          </p:txBody>
        </p:sp>
        <p:sp>
          <p:nvSpPr>
            <p:cNvPr id="395" name="Forma libre: forma 394">
              <a:extLst>
                <a:ext uri="{FF2B5EF4-FFF2-40B4-BE49-F238E27FC236}">
                  <a16:creationId xmlns:a16="http://schemas.microsoft.com/office/drawing/2014/main" id="{E068C5AA-1C6C-4550-B3AE-8174A5D8AD2B}"/>
                </a:ext>
              </a:extLst>
            </p:cNvPr>
            <p:cNvSpPr/>
            <p:nvPr/>
          </p:nvSpPr>
          <p:spPr>
            <a:xfrm>
              <a:off x="8613003"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62092"/>
                    <a:pt x="159297" y="206807"/>
                    <a:pt x="103403" y="206807"/>
                  </a:cubicBezTo>
                  <a:close/>
                </a:path>
              </a:pathLst>
            </a:custGeom>
            <a:grpFill/>
            <a:ln w="27890" cap="flat">
              <a:noFill/>
              <a:prstDash val="solid"/>
              <a:miter/>
            </a:ln>
          </p:spPr>
          <p:txBody>
            <a:bodyPr rtlCol="0" anchor="ctr"/>
            <a:lstStyle/>
            <a:p>
              <a:endParaRPr lang="es-ES"/>
            </a:p>
          </p:txBody>
        </p:sp>
        <p:sp>
          <p:nvSpPr>
            <p:cNvPr id="396" name="Forma libre: forma 395">
              <a:extLst>
                <a:ext uri="{FF2B5EF4-FFF2-40B4-BE49-F238E27FC236}">
                  <a16:creationId xmlns:a16="http://schemas.microsoft.com/office/drawing/2014/main" id="{B173494B-4AEF-4F89-BD4C-69702999F5AC}"/>
                </a:ext>
              </a:extLst>
            </p:cNvPr>
            <p:cNvSpPr/>
            <p:nvPr/>
          </p:nvSpPr>
          <p:spPr>
            <a:xfrm>
              <a:off x="8417375" y="4692763"/>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97" name="Forma libre: forma 396">
              <a:extLst>
                <a:ext uri="{FF2B5EF4-FFF2-40B4-BE49-F238E27FC236}">
                  <a16:creationId xmlns:a16="http://schemas.microsoft.com/office/drawing/2014/main" id="{53841679-6F22-475D-8CC7-D563610D8D3D}"/>
                </a:ext>
              </a:extLst>
            </p:cNvPr>
            <p:cNvSpPr/>
            <p:nvPr/>
          </p:nvSpPr>
          <p:spPr>
            <a:xfrm>
              <a:off x="8224541" y="4703942"/>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6331" y="167681"/>
                    <a:pt x="0" y="131350"/>
                    <a:pt x="0" y="83841"/>
                  </a:cubicBezTo>
                  <a:cubicBezTo>
                    <a:pt x="0" y="36331"/>
                    <a:pt x="36331" y="0"/>
                    <a:pt x="83841" y="0"/>
                  </a:cubicBezTo>
                  <a:cubicBezTo>
                    <a:pt x="131350" y="0"/>
                    <a:pt x="167681" y="36331"/>
                    <a:pt x="167681" y="83841"/>
                  </a:cubicBezTo>
                  <a:cubicBezTo>
                    <a:pt x="167681" y="131350"/>
                    <a:pt x="131350" y="167681"/>
                    <a:pt x="83841" y="167681"/>
                  </a:cubicBezTo>
                  <a:close/>
                </a:path>
              </a:pathLst>
            </a:custGeom>
            <a:grpFill/>
            <a:ln w="27890" cap="flat">
              <a:noFill/>
              <a:prstDash val="solid"/>
              <a:miter/>
            </a:ln>
          </p:spPr>
          <p:txBody>
            <a:bodyPr rtlCol="0" anchor="ctr"/>
            <a:lstStyle/>
            <a:p>
              <a:endParaRPr lang="es-ES"/>
            </a:p>
          </p:txBody>
        </p:sp>
        <p:sp>
          <p:nvSpPr>
            <p:cNvPr id="398" name="Forma libre: forma 397">
              <a:extLst>
                <a:ext uri="{FF2B5EF4-FFF2-40B4-BE49-F238E27FC236}">
                  <a16:creationId xmlns:a16="http://schemas.microsoft.com/office/drawing/2014/main" id="{DB09BCBA-CB4D-41E1-BCCA-C28D335309C0}"/>
                </a:ext>
              </a:extLst>
            </p:cNvPr>
            <p:cNvSpPr/>
            <p:nvPr/>
          </p:nvSpPr>
          <p:spPr>
            <a:xfrm>
              <a:off x="8034503" y="4717915"/>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399" name="Forma libre: forma 398">
              <a:extLst>
                <a:ext uri="{FF2B5EF4-FFF2-40B4-BE49-F238E27FC236}">
                  <a16:creationId xmlns:a16="http://schemas.microsoft.com/office/drawing/2014/main" id="{A8F902E3-05F0-4A1D-A5EE-51A3F60DB3A7}"/>
                </a:ext>
              </a:extLst>
            </p:cNvPr>
            <p:cNvSpPr/>
            <p:nvPr/>
          </p:nvSpPr>
          <p:spPr>
            <a:xfrm>
              <a:off x="7847259" y="4731889"/>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400" name="Forma libre: forma 399">
              <a:extLst>
                <a:ext uri="{FF2B5EF4-FFF2-40B4-BE49-F238E27FC236}">
                  <a16:creationId xmlns:a16="http://schemas.microsoft.com/office/drawing/2014/main" id="{433134EE-C001-4A47-BDA9-9135E0E9F774}"/>
                </a:ext>
              </a:extLst>
            </p:cNvPr>
            <p:cNvSpPr/>
            <p:nvPr/>
          </p:nvSpPr>
          <p:spPr>
            <a:xfrm>
              <a:off x="7657220" y="474586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401" name="Forma libre: forma 400">
              <a:extLst>
                <a:ext uri="{FF2B5EF4-FFF2-40B4-BE49-F238E27FC236}">
                  <a16:creationId xmlns:a16="http://schemas.microsoft.com/office/drawing/2014/main" id="{C7752F03-F26E-4EC8-B717-3D06B4140045}"/>
                </a:ext>
              </a:extLst>
            </p:cNvPr>
            <p:cNvSpPr/>
            <p:nvPr/>
          </p:nvSpPr>
          <p:spPr>
            <a:xfrm>
              <a:off x="7469976" y="4762630"/>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402" name="Forma libre: forma 401">
              <a:extLst>
                <a:ext uri="{FF2B5EF4-FFF2-40B4-BE49-F238E27FC236}">
                  <a16:creationId xmlns:a16="http://schemas.microsoft.com/office/drawing/2014/main" id="{4F85E196-9BEE-4531-ACC7-9ABC5595DBAE}"/>
                </a:ext>
              </a:extLst>
            </p:cNvPr>
            <p:cNvSpPr/>
            <p:nvPr/>
          </p:nvSpPr>
          <p:spPr>
            <a:xfrm>
              <a:off x="7282732" y="478219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403" name="Forma libre: forma 402">
              <a:extLst>
                <a:ext uri="{FF2B5EF4-FFF2-40B4-BE49-F238E27FC236}">
                  <a16:creationId xmlns:a16="http://schemas.microsoft.com/office/drawing/2014/main" id="{38863803-5083-4559-B12B-BDACC7BFB103}"/>
                </a:ext>
              </a:extLst>
            </p:cNvPr>
            <p:cNvSpPr/>
            <p:nvPr/>
          </p:nvSpPr>
          <p:spPr>
            <a:xfrm>
              <a:off x="10739758" y="4980616"/>
              <a:ext cx="27947" cy="27947"/>
            </a:xfrm>
            <a:custGeom>
              <a:avLst/>
              <a:gdLst>
                <a:gd name="connsiteX0" fmla="*/ 11179 w 0"/>
                <a:gd name="connsiteY0" fmla="*/ 22358 h 0"/>
                <a:gd name="connsiteX1" fmla="*/ 0 w 0"/>
                <a:gd name="connsiteY1" fmla="*/ 11179 h 0"/>
                <a:gd name="connsiteX2" fmla="*/ 11179 w 0"/>
                <a:gd name="connsiteY2" fmla="*/ 0 h 0"/>
                <a:gd name="connsiteX3" fmla="*/ 22358 w 0"/>
                <a:gd name="connsiteY3" fmla="*/ 11179 h 0"/>
                <a:gd name="connsiteX4" fmla="*/ 11179 w 0"/>
                <a:gd name="connsiteY4" fmla="*/ 223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8"/>
                  </a:moveTo>
                  <a:cubicBezTo>
                    <a:pt x="5590" y="22358"/>
                    <a:pt x="0" y="16768"/>
                    <a:pt x="0" y="11179"/>
                  </a:cubicBezTo>
                  <a:cubicBezTo>
                    <a:pt x="0" y="5589"/>
                    <a:pt x="5590" y="0"/>
                    <a:pt x="11179" y="0"/>
                  </a:cubicBezTo>
                  <a:cubicBezTo>
                    <a:pt x="16768" y="0"/>
                    <a:pt x="22358" y="5589"/>
                    <a:pt x="22358" y="11179"/>
                  </a:cubicBezTo>
                  <a:cubicBezTo>
                    <a:pt x="25152" y="16768"/>
                    <a:pt x="19563" y="22358"/>
                    <a:pt x="11179" y="22358"/>
                  </a:cubicBezTo>
                  <a:close/>
                </a:path>
              </a:pathLst>
            </a:custGeom>
            <a:grpFill/>
            <a:ln w="27890" cap="flat">
              <a:noFill/>
              <a:prstDash val="solid"/>
              <a:miter/>
            </a:ln>
          </p:spPr>
          <p:txBody>
            <a:bodyPr rtlCol="0" anchor="ctr"/>
            <a:lstStyle/>
            <a:p>
              <a:endParaRPr lang="es-ES"/>
            </a:p>
          </p:txBody>
        </p:sp>
        <p:sp>
          <p:nvSpPr>
            <p:cNvPr id="404" name="Forma libre: forma 403">
              <a:extLst>
                <a:ext uri="{FF2B5EF4-FFF2-40B4-BE49-F238E27FC236}">
                  <a16:creationId xmlns:a16="http://schemas.microsoft.com/office/drawing/2014/main" id="{7A7E0D66-6158-46F1-9DCB-93B11B815628}"/>
                </a:ext>
              </a:extLst>
            </p:cNvPr>
            <p:cNvSpPr/>
            <p:nvPr/>
          </p:nvSpPr>
          <p:spPr>
            <a:xfrm>
              <a:off x="10518978" y="4963848"/>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405" name="Forma libre: forma 404">
              <a:extLst>
                <a:ext uri="{FF2B5EF4-FFF2-40B4-BE49-F238E27FC236}">
                  <a16:creationId xmlns:a16="http://schemas.microsoft.com/office/drawing/2014/main" id="{2CB4D4D4-9091-4F4B-B5AF-A4729CED1E60}"/>
                </a:ext>
              </a:extLst>
            </p:cNvPr>
            <p:cNvSpPr/>
            <p:nvPr/>
          </p:nvSpPr>
          <p:spPr>
            <a:xfrm>
              <a:off x="10300993" y="494987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7073" y="83841"/>
                    <a:pt x="41920" y="83841"/>
                  </a:cubicBezTo>
                  <a:close/>
                </a:path>
              </a:pathLst>
            </a:custGeom>
            <a:grpFill/>
            <a:ln w="27890" cap="flat">
              <a:noFill/>
              <a:prstDash val="solid"/>
              <a:miter/>
            </a:ln>
          </p:spPr>
          <p:txBody>
            <a:bodyPr rtlCol="0" anchor="ctr"/>
            <a:lstStyle/>
            <a:p>
              <a:endParaRPr lang="es-ES"/>
            </a:p>
          </p:txBody>
        </p:sp>
        <p:sp>
          <p:nvSpPr>
            <p:cNvPr id="406" name="Forma libre: forma 405">
              <a:extLst>
                <a:ext uri="{FF2B5EF4-FFF2-40B4-BE49-F238E27FC236}">
                  <a16:creationId xmlns:a16="http://schemas.microsoft.com/office/drawing/2014/main" id="{CC2454AF-0F22-4A5C-8405-E15ED8D58FB3}"/>
                </a:ext>
              </a:extLst>
            </p:cNvPr>
            <p:cNvSpPr/>
            <p:nvPr/>
          </p:nvSpPr>
          <p:spPr>
            <a:xfrm>
              <a:off x="10085802" y="4933106"/>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9430"/>
                    <a:pt x="83841" y="111787"/>
                    <a:pt x="55894" y="111787"/>
                  </a:cubicBezTo>
                  <a:close/>
                </a:path>
              </a:pathLst>
            </a:custGeom>
            <a:grpFill/>
            <a:ln w="27890" cap="flat">
              <a:noFill/>
              <a:prstDash val="solid"/>
              <a:miter/>
            </a:ln>
          </p:spPr>
          <p:txBody>
            <a:bodyPr rtlCol="0" anchor="ctr"/>
            <a:lstStyle/>
            <a:p>
              <a:endParaRPr lang="es-ES"/>
            </a:p>
          </p:txBody>
        </p:sp>
        <p:sp>
          <p:nvSpPr>
            <p:cNvPr id="407" name="Forma libre: forma 406">
              <a:extLst>
                <a:ext uri="{FF2B5EF4-FFF2-40B4-BE49-F238E27FC236}">
                  <a16:creationId xmlns:a16="http://schemas.microsoft.com/office/drawing/2014/main" id="{EABE5BFC-7281-4296-BABB-DE6EE716752A}"/>
                </a:ext>
              </a:extLst>
            </p:cNvPr>
            <p:cNvSpPr/>
            <p:nvPr/>
          </p:nvSpPr>
          <p:spPr>
            <a:xfrm>
              <a:off x="9870611" y="4924722"/>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408" name="Forma libre: forma 407">
              <a:extLst>
                <a:ext uri="{FF2B5EF4-FFF2-40B4-BE49-F238E27FC236}">
                  <a16:creationId xmlns:a16="http://schemas.microsoft.com/office/drawing/2014/main" id="{9200A19B-9219-407D-B55A-FC6BCFE1DD74}"/>
                </a:ext>
              </a:extLst>
            </p:cNvPr>
            <p:cNvSpPr/>
            <p:nvPr/>
          </p:nvSpPr>
          <p:spPr>
            <a:xfrm>
              <a:off x="9655420" y="4913543"/>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2" y="0"/>
                    <a:pt x="156502" y="33536"/>
                    <a:pt x="156502" y="78251"/>
                  </a:cubicBezTo>
                  <a:cubicBezTo>
                    <a:pt x="156502" y="120171"/>
                    <a:pt x="120172" y="156502"/>
                    <a:pt x="78251" y="156502"/>
                  </a:cubicBezTo>
                  <a:close/>
                </a:path>
              </a:pathLst>
            </a:custGeom>
            <a:grpFill/>
            <a:ln w="27890" cap="flat">
              <a:noFill/>
              <a:prstDash val="solid"/>
              <a:miter/>
            </a:ln>
          </p:spPr>
          <p:txBody>
            <a:bodyPr rtlCol="0" anchor="ctr"/>
            <a:lstStyle/>
            <a:p>
              <a:endParaRPr lang="es-ES"/>
            </a:p>
          </p:txBody>
        </p:sp>
        <p:sp>
          <p:nvSpPr>
            <p:cNvPr id="409" name="Forma libre: forma 408">
              <a:extLst>
                <a:ext uri="{FF2B5EF4-FFF2-40B4-BE49-F238E27FC236}">
                  <a16:creationId xmlns:a16="http://schemas.microsoft.com/office/drawing/2014/main" id="{362F5E56-8603-4B0B-B1FD-A9D6242DED28}"/>
                </a:ext>
              </a:extLst>
            </p:cNvPr>
            <p:cNvSpPr/>
            <p:nvPr/>
          </p:nvSpPr>
          <p:spPr>
            <a:xfrm>
              <a:off x="9443024" y="4905159"/>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410" name="Forma libre: forma 409">
              <a:extLst>
                <a:ext uri="{FF2B5EF4-FFF2-40B4-BE49-F238E27FC236}">
                  <a16:creationId xmlns:a16="http://schemas.microsoft.com/office/drawing/2014/main" id="{3E9B859E-A10A-4DB6-BC58-5141856109BB}"/>
                </a:ext>
              </a:extLst>
            </p:cNvPr>
            <p:cNvSpPr/>
            <p:nvPr/>
          </p:nvSpPr>
          <p:spPr>
            <a:xfrm>
              <a:off x="9233423"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411" name="Forma libre: forma 410">
              <a:extLst>
                <a:ext uri="{FF2B5EF4-FFF2-40B4-BE49-F238E27FC236}">
                  <a16:creationId xmlns:a16="http://schemas.microsoft.com/office/drawing/2014/main" id="{FACAD9E5-E5D4-428A-8469-7FBBB8E93158}"/>
                </a:ext>
              </a:extLst>
            </p:cNvPr>
            <p:cNvSpPr/>
            <p:nvPr/>
          </p:nvSpPr>
          <p:spPr>
            <a:xfrm>
              <a:off x="9026616" y="489677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412" name="Forma libre: forma 411">
              <a:extLst>
                <a:ext uri="{FF2B5EF4-FFF2-40B4-BE49-F238E27FC236}">
                  <a16:creationId xmlns:a16="http://schemas.microsoft.com/office/drawing/2014/main" id="{88581CC8-1779-4929-B9D2-86CF5C6723A2}"/>
                </a:ext>
              </a:extLst>
            </p:cNvPr>
            <p:cNvSpPr/>
            <p:nvPr/>
          </p:nvSpPr>
          <p:spPr>
            <a:xfrm>
              <a:off x="8828194"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413" name="Forma libre: forma 412">
              <a:extLst>
                <a:ext uri="{FF2B5EF4-FFF2-40B4-BE49-F238E27FC236}">
                  <a16:creationId xmlns:a16="http://schemas.microsoft.com/office/drawing/2014/main" id="{7B77D203-B8B3-48A1-B276-191F4A353ADE}"/>
                </a:ext>
              </a:extLst>
            </p:cNvPr>
            <p:cNvSpPr/>
            <p:nvPr/>
          </p:nvSpPr>
          <p:spPr>
            <a:xfrm>
              <a:off x="8626976" y="4902365"/>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6065" y="136940"/>
                    <a:pt x="136940" y="176065"/>
                    <a:pt x="89430" y="176065"/>
                  </a:cubicBezTo>
                  <a:close/>
                </a:path>
              </a:pathLst>
            </a:custGeom>
            <a:grpFill/>
            <a:ln w="27890" cap="flat">
              <a:noFill/>
              <a:prstDash val="solid"/>
              <a:miter/>
            </a:ln>
          </p:spPr>
          <p:txBody>
            <a:bodyPr rtlCol="0" anchor="ctr"/>
            <a:lstStyle/>
            <a:p>
              <a:endParaRPr lang="es-ES"/>
            </a:p>
          </p:txBody>
        </p:sp>
        <p:sp>
          <p:nvSpPr>
            <p:cNvPr id="414" name="Forma libre: forma 413">
              <a:extLst>
                <a:ext uri="{FF2B5EF4-FFF2-40B4-BE49-F238E27FC236}">
                  <a16:creationId xmlns:a16="http://schemas.microsoft.com/office/drawing/2014/main" id="{AF494254-D471-46F2-A742-0E06671DB353}"/>
                </a:ext>
              </a:extLst>
            </p:cNvPr>
            <p:cNvSpPr/>
            <p:nvPr/>
          </p:nvSpPr>
          <p:spPr>
            <a:xfrm>
              <a:off x="8431348" y="4910748"/>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415" name="Forma libre: forma 414">
              <a:extLst>
                <a:ext uri="{FF2B5EF4-FFF2-40B4-BE49-F238E27FC236}">
                  <a16:creationId xmlns:a16="http://schemas.microsoft.com/office/drawing/2014/main" id="{733635BA-BB23-485D-923B-6E5DAE55B181}"/>
                </a:ext>
              </a:extLst>
            </p:cNvPr>
            <p:cNvSpPr/>
            <p:nvPr/>
          </p:nvSpPr>
          <p:spPr>
            <a:xfrm>
              <a:off x="8238515" y="4921927"/>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416" name="Forma libre: forma 415">
              <a:extLst>
                <a:ext uri="{FF2B5EF4-FFF2-40B4-BE49-F238E27FC236}">
                  <a16:creationId xmlns:a16="http://schemas.microsoft.com/office/drawing/2014/main" id="{25E02108-6D8D-472E-90CC-69739F1C0AC2}"/>
                </a:ext>
              </a:extLst>
            </p:cNvPr>
            <p:cNvSpPr/>
            <p:nvPr/>
          </p:nvSpPr>
          <p:spPr>
            <a:xfrm>
              <a:off x="8045682" y="4933106"/>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417" name="Forma libre: forma 416">
              <a:extLst>
                <a:ext uri="{FF2B5EF4-FFF2-40B4-BE49-F238E27FC236}">
                  <a16:creationId xmlns:a16="http://schemas.microsoft.com/office/drawing/2014/main" id="{711E9A16-CB4E-4D81-9687-353F53AF5DE3}"/>
                </a:ext>
              </a:extLst>
            </p:cNvPr>
            <p:cNvSpPr/>
            <p:nvPr/>
          </p:nvSpPr>
          <p:spPr>
            <a:xfrm>
              <a:off x="7858438" y="4947079"/>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418" name="Forma libre: forma 417">
              <a:extLst>
                <a:ext uri="{FF2B5EF4-FFF2-40B4-BE49-F238E27FC236}">
                  <a16:creationId xmlns:a16="http://schemas.microsoft.com/office/drawing/2014/main" id="{73B9E356-8218-46E4-BF3B-DAA428ED52F3}"/>
                </a:ext>
              </a:extLst>
            </p:cNvPr>
            <p:cNvSpPr/>
            <p:nvPr/>
          </p:nvSpPr>
          <p:spPr>
            <a:xfrm>
              <a:off x="7668399" y="4955464"/>
              <a:ext cx="55894" cy="55894"/>
            </a:xfrm>
            <a:custGeom>
              <a:avLst/>
              <a:gdLst>
                <a:gd name="connsiteX0" fmla="*/ 30742 w 55893"/>
                <a:gd name="connsiteY0" fmla="*/ 67072 h 55893"/>
                <a:gd name="connsiteX1" fmla="*/ 0 w 55893"/>
                <a:gd name="connsiteY1" fmla="*/ 33536 h 55893"/>
                <a:gd name="connsiteX2" fmla="*/ 30742 w 55893"/>
                <a:gd name="connsiteY2" fmla="*/ 0 h 55893"/>
                <a:gd name="connsiteX3" fmla="*/ 61483 w 55893"/>
                <a:gd name="connsiteY3" fmla="*/ 33536 h 55893"/>
                <a:gd name="connsiteX4" fmla="*/ 30742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7072"/>
                  </a:moveTo>
                  <a:cubicBezTo>
                    <a:pt x="13973" y="67072"/>
                    <a:pt x="0" y="53099"/>
                    <a:pt x="0" y="33536"/>
                  </a:cubicBezTo>
                  <a:cubicBezTo>
                    <a:pt x="0" y="16768"/>
                    <a:pt x="13973" y="0"/>
                    <a:pt x="30742" y="0"/>
                  </a:cubicBezTo>
                  <a:cubicBezTo>
                    <a:pt x="47510" y="0"/>
                    <a:pt x="61483" y="13973"/>
                    <a:pt x="61483" y="33536"/>
                  </a:cubicBezTo>
                  <a:cubicBezTo>
                    <a:pt x="61483" y="53099"/>
                    <a:pt x="47510" y="67072"/>
                    <a:pt x="30742" y="67072"/>
                  </a:cubicBezTo>
                  <a:close/>
                </a:path>
              </a:pathLst>
            </a:custGeom>
            <a:grpFill/>
            <a:ln w="27890" cap="flat">
              <a:noFill/>
              <a:prstDash val="solid"/>
              <a:miter/>
            </a:ln>
          </p:spPr>
          <p:txBody>
            <a:bodyPr rtlCol="0" anchor="ctr"/>
            <a:lstStyle/>
            <a:p>
              <a:endParaRPr lang="es-ES"/>
            </a:p>
          </p:txBody>
        </p:sp>
        <p:sp>
          <p:nvSpPr>
            <p:cNvPr id="419" name="Forma libre: forma 418">
              <a:extLst>
                <a:ext uri="{FF2B5EF4-FFF2-40B4-BE49-F238E27FC236}">
                  <a16:creationId xmlns:a16="http://schemas.microsoft.com/office/drawing/2014/main" id="{2CAD546D-A3BD-4557-AFFB-76F3717D1EED}"/>
                </a:ext>
              </a:extLst>
            </p:cNvPr>
            <p:cNvSpPr/>
            <p:nvPr/>
          </p:nvSpPr>
          <p:spPr>
            <a:xfrm>
              <a:off x="7478360" y="4975026"/>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20" name="Forma libre: forma 419">
              <a:extLst>
                <a:ext uri="{FF2B5EF4-FFF2-40B4-BE49-F238E27FC236}">
                  <a16:creationId xmlns:a16="http://schemas.microsoft.com/office/drawing/2014/main" id="{682D1771-C63F-4D87-8854-026044F71C22}"/>
                </a:ext>
              </a:extLst>
            </p:cNvPr>
            <p:cNvSpPr/>
            <p:nvPr/>
          </p:nvSpPr>
          <p:spPr>
            <a:xfrm>
              <a:off x="7289874" y="4989000"/>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2795"/>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421" name="Forma libre: forma 420">
              <a:extLst>
                <a:ext uri="{FF2B5EF4-FFF2-40B4-BE49-F238E27FC236}">
                  <a16:creationId xmlns:a16="http://schemas.microsoft.com/office/drawing/2014/main" id="{E2E5A8E8-E87B-4CC8-8E47-022EEE299BC0}"/>
                </a:ext>
              </a:extLst>
            </p:cNvPr>
            <p:cNvSpPr/>
            <p:nvPr/>
          </p:nvSpPr>
          <p:spPr>
            <a:xfrm>
              <a:off x="10749695" y="5193012"/>
              <a:ext cx="27947" cy="27947"/>
            </a:xfrm>
            <a:custGeom>
              <a:avLst/>
              <a:gdLst>
                <a:gd name="connsiteX0" fmla="*/ 1242 w 0"/>
                <a:gd name="connsiteY0" fmla="*/ 5589 h 0"/>
                <a:gd name="connsiteX1" fmla="*/ 1242 w 0"/>
                <a:gd name="connsiteY1" fmla="*/ 5589 h 0"/>
                <a:gd name="connsiteX2" fmla="*/ 1242 w 0"/>
                <a:gd name="connsiteY2" fmla="*/ 0 h 0"/>
                <a:gd name="connsiteX3" fmla="*/ 1242 w 0"/>
                <a:gd name="connsiteY3" fmla="*/ 5589 h 0"/>
                <a:gd name="connsiteX4" fmla="*/ 1242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5589"/>
                  </a:moveTo>
                  <a:cubicBezTo>
                    <a:pt x="1242" y="5589"/>
                    <a:pt x="-1553" y="2795"/>
                    <a:pt x="1242" y="5589"/>
                  </a:cubicBezTo>
                  <a:cubicBezTo>
                    <a:pt x="-1553" y="2795"/>
                    <a:pt x="1242" y="0"/>
                    <a:pt x="1242" y="0"/>
                  </a:cubicBezTo>
                  <a:cubicBezTo>
                    <a:pt x="4037" y="0"/>
                    <a:pt x="4037" y="0"/>
                    <a:pt x="1242" y="5589"/>
                  </a:cubicBezTo>
                  <a:cubicBezTo>
                    <a:pt x="4037" y="2795"/>
                    <a:pt x="4037" y="5589"/>
                    <a:pt x="1242" y="5589"/>
                  </a:cubicBezTo>
                  <a:close/>
                </a:path>
              </a:pathLst>
            </a:custGeom>
            <a:grpFill/>
            <a:ln w="27890" cap="flat">
              <a:noFill/>
              <a:prstDash val="solid"/>
              <a:miter/>
            </a:ln>
          </p:spPr>
          <p:txBody>
            <a:bodyPr rtlCol="0" anchor="ctr"/>
            <a:lstStyle/>
            <a:p>
              <a:endParaRPr lang="es-ES"/>
            </a:p>
          </p:txBody>
        </p:sp>
        <p:sp>
          <p:nvSpPr>
            <p:cNvPr id="422" name="Forma libre: forma 421">
              <a:extLst>
                <a:ext uri="{FF2B5EF4-FFF2-40B4-BE49-F238E27FC236}">
                  <a16:creationId xmlns:a16="http://schemas.microsoft.com/office/drawing/2014/main" id="{68992F20-5B31-4243-8DFD-43E5A91A5F08}"/>
                </a:ext>
              </a:extLst>
            </p:cNvPr>
            <p:cNvSpPr/>
            <p:nvPr/>
          </p:nvSpPr>
          <p:spPr>
            <a:xfrm>
              <a:off x="10530157" y="517903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423" name="Forma libre: forma 422">
              <a:extLst>
                <a:ext uri="{FF2B5EF4-FFF2-40B4-BE49-F238E27FC236}">
                  <a16:creationId xmlns:a16="http://schemas.microsoft.com/office/drawing/2014/main" id="{DA787C58-2CDB-4772-B96E-3B203403BBEB}"/>
                </a:ext>
              </a:extLst>
            </p:cNvPr>
            <p:cNvSpPr/>
            <p:nvPr/>
          </p:nvSpPr>
          <p:spPr>
            <a:xfrm>
              <a:off x="10312172" y="5162270"/>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50304"/>
                    <a:pt x="47510" y="61483"/>
                    <a:pt x="30742" y="61483"/>
                  </a:cubicBezTo>
                  <a:close/>
                </a:path>
              </a:pathLst>
            </a:custGeom>
            <a:grpFill/>
            <a:ln w="27890" cap="flat">
              <a:noFill/>
              <a:prstDash val="solid"/>
              <a:miter/>
            </a:ln>
          </p:spPr>
          <p:txBody>
            <a:bodyPr rtlCol="0" anchor="ctr"/>
            <a:lstStyle/>
            <a:p>
              <a:endParaRPr lang="es-ES"/>
            </a:p>
          </p:txBody>
        </p:sp>
        <p:sp>
          <p:nvSpPr>
            <p:cNvPr id="424" name="Forma libre: forma 423">
              <a:extLst>
                <a:ext uri="{FF2B5EF4-FFF2-40B4-BE49-F238E27FC236}">
                  <a16:creationId xmlns:a16="http://schemas.microsoft.com/office/drawing/2014/main" id="{A1394CC8-90CB-4252-BC8D-A1712FE88ED5}"/>
                </a:ext>
              </a:extLst>
            </p:cNvPr>
            <p:cNvSpPr/>
            <p:nvPr/>
          </p:nvSpPr>
          <p:spPr>
            <a:xfrm>
              <a:off x="10099775" y="515388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425" name="Forma libre: forma 424">
              <a:extLst>
                <a:ext uri="{FF2B5EF4-FFF2-40B4-BE49-F238E27FC236}">
                  <a16:creationId xmlns:a16="http://schemas.microsoft.com/office/drawing/2014/main" id="{9AA33A7D-738D-4E1E-B385-AC30258B0155}"/>
                </a:ext>
              </a:extLst>
            </p:cNvPr>
            <p:cNvSpPr/>
            <p:nvPr/>
          </p:nvSpPr>
          <p:spPr>
            <a:xfrm>
              <a:off x="9884585" y="514270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7" y="0"/>
                    <a:pt x="53099" y="0"/>
                  </a:cubicBezTo>
                  <a:cubicBezTo>
                    <a:pt x="81046" y="0"/>
                    <a:pt x="106198" y="25152"/>
                    <a:pt x="106198" y="53099"/>
                  </a:cubicBezTo>
                  <a:cubicBezTo>
                    <a:pt x="106198" y="81046"/>
                    <a:pt x="81046" y="106198"/>
                    <a:pt x="53099" y="106198"/>
                  </a:cubicBezTo>
                  <a:close/>
                </a:path>
              </a:pathLst>
            </a:custGeom>
            <a:grpFill/>
            <a:ln w="27890" cap="flat">
              <a:noFill/>
              <a:prstDash val="solid"/>
              <a:miter/>
            </a:ln>
          </p:spPr>
          <p:txBody>
            <a:bodyPr rtlCol="0" anchor="ctr"/>
            <a:lstStyle/>
            <a:p>
              <a:endParaRPr lang="es-ES"/>
            </a:p>
          </p:txBody>
        </p:sp>
        <p:sp>
          <p:nvSpPr>
            <p:cNvPr id="426" name="Forma libre: forma 425">
              <a:extLst>
                <a:ext uri="{FF2B5EF4-FFF2-40B4-BE49-F238E27FC236}">
                  <a16:creationId xmlns:a16="http://schemas.microsoft.com/office/drawing/2014/main" id="{88A495A2-01B6-4BD9-B1A9-8C619E18FBE7}"/>
                </a:ext>
              </a:extLst>
            </p:cNvPr>
            <p:cNvSpPr/>
            <p:nvPr/>
          </p:nvSpPr>
          <p:spPr>
            <a:xfrm>
              <a:off x="9672188" y="5134323"/>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427" name="Forma libre: forma 426">
              <a:extLst>
                <a:ext uri="{FF2B5EF4-FFF2-40B4-BE49-F238E27FC236}">
                  <a16:creationId xmlns:a16="http://schemas.microsoft.com/office/drawing/2014/main" id="{07F346DF-CAFD-48F2-A0F8-77677B0B376A}"/>
                </a:ext>
              </a:extLst>
            </p:cNvPr>
            <p:cNvSpPr/>
            <p:nvPr/>
          </p:nvSpPr>
          <p:spPr>
            <a:xfrm>
              <a:off x="9459792" y="512593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8993" y="139734"/>
                    <a:pt x="69867" y="139734"/>
                  </a:cubicBezTo>
                  <a:close/>
                </a:path>
              </a:pathLst>
            </a:custGeom>
            <a:grpFill/>
            <a:ln w="27890" cap="flat">
              <a:noFill/>
              <a:prstDash val="solid"/>
              <a:miter/>
            </a:ln>
          </p:spPr>
          <p:txBody>
            <a:bodyPr rtlCol="0" anchor="ctr"/>
            <a:lstStyle/>
            <a:p>
              <a:endParaRPr lang="es-ES"/>
            </a:p>
          </p:txBody>
        </p:sp>
        <p:sp>
          <p:nvSpPr>
            <p:cNvPr id="428" name="Forma libre: forma 427">
              <a:extLst>
                <a:ext uri="{FF2B5EF4-FFF2-40B4-BE49-F238E27FC236}">
                  <a16:creationId xmlns:a16="http://schemas.microsoft.com/office/drawing/2014/main" id="{53A1E7E6-D97A-4789-856B-090747CAAA4B}"/>
                </a:ext>
              </a:extLst>
            </p:cNvPr>
            <p:cNvSpPr/>
            <p:nvPr/>
          </p:nvSpPr>
          <p:spPr>
            <a:xfrm>
              <a:off x="9250191" y="5117555"/>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429" name="Forma libre: forma 428">
              <a:extLst>
                <a:ext uri="{FF2B5EF4-FFF2-40B4-BE49-F238E27FC236}">
                  <a16:creationId xmlns:a16="http://schemas.microsoft.com/office/drawing/2014/main" id="{466F7B04-7373-46DA-9125-A698D4BCE876}"/>
                </a:ext>
              </a:extLst>
            </p:cNvPr>
            <p:cNvSpPr/>
            <p:nvPr/>
          </p:nvSpPr>
          <p:spPr>
            <a:xfrm>
              <a:off x="9046179" y="512035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3708" y="117377"/>
                    <a:pt x="120171" y="150913"/>
                    <a:pt x="75456" y="150913"/>
                  </a:cubicBezTo>
                  <a:close/>
                </a:path>
              </a:pathLst>
            </a:custGeom>
            <a:grpFill/>
            <a:ln w="27890" cap="flat">
              <a:noFill/>
              <a:prstDash val="solid"/>
              <a:miter/>
            </a:ln>
          </p:spPr>
          <p:txBody>
            <a:bodyPr rtlCol="0" anchor="ctr"/>
            <a:lstStyle/>
            <a:p>
              <a:endParaRPr lang="es-ES"/>
            </a:p>
          </p:txBody>
        </p:sp>
        <p:sp>
          <p:nvSpPr>
            <p:cNvPr id="430" name="Forma libre: forma 429">
              <a:extLst>
                <a:ext uri="{FF2B5EF4-FFF2-40B4-BE49-F238E27FC236}">
                  <a16:creationId xmlns:a16="http://schemas.microsoft.com/office/drawing/2014/main" id="{76D8E1FA-65E9-47A9-A178-E2101AA0F4DB}"/>
                </a:ext>
              </a:extLst>
            </p:cNvPr>
            <p:cNvSpPr/>
            <p:nvPr/>
          </p:nvSpPr>
          <p:spPr>
            <a:xfrm>
              <a:off x="8844962" y="5120350"/>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431" name="Forma libre: forma 430">
              <a:extLst>
                <a:ext uri="{FF2B5EF4-FFF2-40B4-BE49-F238E27FC236}">
                  <a16:creationId xmlns:a16="http://schemas.microsoft.com/office/drawing/2014/main" id="{39B836F5-7204-4769-8CC6-4CB04BB29103}"/>
                </a:ext>
              </a:extLst>
            </p:cNvPr>
            <p:cNvSpPr/>
            <p:nvPr/>
          </p:nvSpPr>
          <p:spPr>
            <a:xfrm>
              <a:off x="8643744" y="5120350"/>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4582"/>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432" name="Forma libre: forma 431">
              <a:extLst>
                <a:ext uri="{FF2B5EF4-FFF2-40B4-BE49-F238E27FC236}">
                  <a16:creationId xmlns:a16="http://schemas.microsoft.com/office/drawing/2014/main" id="{E7A90F76-C0C5-4AA3-AA07-94D67D0F9D53}"/>
                </a:ext>
              </a:extLst>
            </p:cNvPr>
            <p:cNvSpPr/>
            <p:nvPr/>
          </p:nvSpPr>
          <p:spPr>
            <a:xfrm>
              <a:off x="8448116" y="5131529"/>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100609"/>
                    <a:pt x="100609" y="128555"/>
                    <a:pt x="64278" y="128555"/>
                  </a:cubicBezTo>
                  <a:close/>
                </a:path>
              </a:pathLst>
            </a:custGeom>
            <a:grpFill/>
            <a:ln w="27890" cap="flat">
              <a:noFill/>
              <a:prstDash val="solid"/>
              <a:miter/>
            </a:ln>
          </p:spPr>
          <p:txBody>
            <a:bodyPr rtlCol="0" anchor="ctr"/>
            <a:lstStyle/>
            <a:p>
              <a:endParaRPr lang="es-ES"/>
            </a:p>
          </p:txBody>
        </p:sp>
        <p:sp>
          <p:nvSpPr>
            <p:cNvPr id="433" name="Forma libre: forma 432">
              <a:extLst>
                <a:ext uri="{FF2B5EF4-FFF2-40B4-BE49-F238E27FC236}">
                  <a16:creationId xmlns:a16="http://schemas.microsoft.com/office/drawing/2014/main" id="{331E7264-5AE5-4CEC-8D0A-3A373EF116E7}"/>
                </a:ext>
              </a:extLst>
            </p:cNvPr>
            <p:cNvSpPr/>
            <p:nvPr/>
          </p:nvSpPr>
          <p:spPr>
            <a:xfrm>
              <a:off x="8252488" y="513991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434" name="Forma libre: forma 433">
              <a:extLst>
                <a:ext uri="{FF2B5EF4-FFF2-40B4-BE49-F238E27FC236}">
                  <a16:creationId xmlns:a16="http://schemas.microsoft.com/office/drawing/2014/main" id="{67BD5F84-67EF-44E1-B7BE-4BDA259FFD38}"/>
                </a:ext>
              </a:extLst>
            </p:cNvPr>
            <p:cNvSpPr/>
            <p:nvPr/>
          </p:nvSpPr>
          <p:spPr>
            <a:xfrm>
              <a:off x="8059655" y="5151092"/>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92225" y="69867"/>
                    <a:pt x="69867" y="89430"/>
                    <a:pt x="44715" y="89430"/>
                  </a:cubicBezTo>
                  <a:close/>
                </a:path>
              </a:pathLst>
            </a:custGeom>
            <a:grpFill/>
            <a:ln w="27890" cap="flat">
              <a:noFill/>
              <a:prstDash val="solid"/>
              <a:miter/>
            </a:ln>
          </p:spPr>
          <p:txBody>
            <a:bodyPr rtlCol="0" anchor="ctr"/>
            <a:lstStyle/>
            <a:p>
              <a:endParaRPr lang="es-ES"/>
            </a:p>
          </p:txBody>
        </p:sp>
        <p:sp>
          <p:nvSpPr>
            <p:cNvPr id="435" name="Forma libre: forma 434">
              <a:extLst>
                <a:ext uri="{FF2B5EF4-FFF2-40B4-BE49-F238E27FC236}">
                  <a16:creationId xmlns:a16="http://schemas.microsoft.com/office/drawing/2014/main" id="{A058B430-9CF4-4F3D-BAD5-C8415F343BA0}"/>
                </a:ext>
              </a:extLst>
            </p:cNvPr>
            <p:cNvSpPr/>
            <p:nvPr/>
          </p:nvSpPr>
          <p:spPr>
            <a:xfrm>
              <a:off x="7869616" y="516227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0304"/>
                    <a:pt x="50304" y="67073"/>
                    <a:pt x="33536" y="67073"/>
                  </a:cubicBezTo>
                  <a:close/>
                </a:path>
              </a:pathLst>
            </a:custGeom>
            <a:grpFill/>
            <a:ln w="27890" cap="flat">
              <a:noFill/>
              <a:prstDash val="solid"/>
              <a:miter/>
            </a:ln>
          </p:spPr>
          <p:txBody>
            <a:bodyPr rtlCol="0" anchor="ctr"/>
            <a:lstStyle/>
            <a:p>
              <a:endParaRPr lang="es-ES"/>
            </a:p>
          </p:txBody>
        </p:sp>
        <p:sp>
          <p:nvSpPr>
            <p:cNvPr id="436" name="Forma libre: forma 435">
              <a:extLst>
                <a:ext uri="{FF2B5EF4-FFF2-40B4-BE49-F238E27FC236}">
                  <a16:creationId xmlns:a16="http://schemas.microsoft.com/office/drawing/2014/main" id="{FA2F8A5C-9DE2-4696-8BC9-7DCF12B65C3E}"/>
                </a:ext>
              </a:extLst>
            </p:cNvPr>
            <p:cNvSpPr/>
            <p:nvPr/>
          </p:nvSpPr>
          <p:spPr>
            <a:xfrm>
              <a:off x="7679578" y="5173449"/>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437" name="Forma libre: forma 436">
              <a:extLst>
                <a:ext uri="{FF2B5EF4-FFF2-40B4-BE49-F238E27FC236}">
                  <a16:creationId xmlns:a16="http://schemas.microsoft.com/office/drawing/2014/main" id="{16972A91-3850-46C3-8967-BE6BFADF8D09}"/>
                </a:ext>
              </a:extLst>
            </p:cNvPr>
            <p:cNvSpPr/>
            <p:nvPr/>
          </p:nvSpPr>
          <p:spPr>
            <a:xfrm>
              <a:off x="7489539" y="519021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38" name="Forma libre: forma 437">
              <a:extLst>
                <a:ext uri="{FF2B5EF4-FFF2-40B4-BE49-F238E27FC236}">
                  <a16:creationId xmlns:a16="http://schemas.microsoft.com/office/drawing/2014/main" id="{CA9B4517-1667-49E6-9DC6-4BDECBA625BD}"/>
                </a:ext>
              </a:extLst>
            </p:cNvPr>
            <p:cNvSpPr/>
            <p:nvPr/>
          </p:nvSpPr>
          <p:spPr>
            <a:xfrm>
              <a:off x="10541336" y="5391435"/>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39" name="Forma libre: forma 438">
              <a:extLst>
                <a:ext uri="{FF2B5EF4-FFF2-40B4-BE49-F238E27FC236}">
                  <a16:creationId xmlns:a16="http://schemas.microsoft.com/office/drawing/2014/main" id="{A5902007-096B-4A26-B657-2C562A1FD439}"/>
                </a:ext>
              </a:extLst>
            </p:cNvPr>
            <p:cNvSpPr/>
            <p:nvPr/>
          </p:nvSpPr>
          <p:spPr>
            <a:xfrm>
              <a:off x="10326145" y="538305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6331" y="25152"/>
                    <a:pt x="27947" y="33536"/>
                    <a:pt x="16768" y="33536"/>
                  </a:cubicBezTo>
                  <a:close/>
                </a:path>
              </a:pathLst>
            </a:custGeom>
            <a:grpFill/>
            <a:ln w="27890" cap="flat">
              <a:noFill/>
              <a:prstDash val="solid"/>
              <a:miter/>
            </a:ln>
          </p:spPr>
          <p:txBody>
            <a:bodyPr rtlCol="0" anchor="ctr"/>
            <a:lstStyle/>
            <a:p>
              <a:endParaRPr lang="es-ES"/>
            </a:p>
          </p:txBody>
        </p:sp>
        <p:sp>
          <p:nvSpPr>
            <p:cNvPr id="440" name="Forma libre: forma 439">
              <a:extLst>
                <a:ext uri="{FF2B5EF4-FFF2-40B4-BE49-F238E27FC236}">
                  <a16:creationId xmlns:a16="http://schemas.microsoft.com/office/drawing/2014/main" id="{32A642F1-2863-4C31-8B10-CE6FBDB61169}"/>
                </a:ext>
              </a:extLst>
            </p:cNvPr>
            <p:cNvSpPr/>
            <p:nvPr/>
          </p:nvSpPr>
          <p:spPr>
            <a:xfrm>
              <a:off x="10113749" y="537187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441" name="Forma libre: forma 440">
              <a:extLst>
                <a:ext uri="{FF2B5EF4-FFF2-40B4-BE49-F238E27FC236}">
                  <a16:creationId xmlns:a16="http://schemas.microsoft.com/office/drawing/2014/main" id="{5BBE3FE4-B336-4FC3-A5BF-AD616D3A78E1}"/>
                </a:ext>
              </a:extLst>
            </p:cNvPr>
            <p:cNvSpPr/>
            <p:nvPr/>
          </p:nvSpPr>
          <p:spPr>
            <a:xfrm>
              <a:off x="9898558" y="5357898"/>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6768" y="78251"/>
                    <a:pt x="0" y="61483"/>
                    <a:pt x="0" y="39126"/>
                  </a:cubicBezTo>
                  <a:cubicBezTo>
                    <a:pt x="0" y="16768"/>
                    <a:pt x="16768" y="0"/>
                    <a:pt x="39125" y="0"/>
                  </a:cubicBezTo>
                  <a:cubicBezTo>
                    <a:pt x="61483" y="0"/>
                    <a:pt x="78251" y="16768"/>
                    <a:pt x="78251" y="39126"/>
                  </a:cubicBezTo>
                  <a:cubicBezTo>
                    <a:pt x="78251" y="61483"/>
                    <a:pt x="58688" y="78251"/>
                    <a:pt x="39125" y="78251"/>
                  </a:cubicBezTo>
                  <a:close/>
                </a:path>
              </a:pathLst>
            </a:custGeom>
            <a:grpFill/>
            <a:ln w="27890" cap="flat">
              <a:noFill/>
              <a:prstDash val="solid"/>
              <a:miter/>
            </a:ln>
          </p:spPr>
          <p:txBody>
            <a:bodyPr rtlCol="0" anchor="ctr"/>
            <a:lstStyle/>
            <a:p>
              <a:endParaRPr lang="es-ES"/>
            </a:p>
          </p:txBody>
        </p:sp>
        <p:sp>
          <p:nvSpPr>
            <p:cNvPr id="442" name="Forma libre: forma 441">
              <a:extLst>
                <a:ext uri="{FF2B5EF4-FFF2-40B4-BE49-F238E27FC236}">
                  <a16:creationId xmlns:a16="http://schemas.microsoft.com/office/drawing/2014/main" id="{9BFA7C81-B245-46E7-A519-8E7C715DE554}"/>
                </a:ext>
              </a:extLst>
            </p:cNvPr>
            <p:cNvSpPr/>
            <p:nvPr/>
          </p:nvSpPr>
          <p:spPr>
            <a:xfrm>
              <a:off x="9686162" y="5349514"/>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7"/>
                    <a:pt x="22358" y="0"/>
                    <a:pt x="47510" y="0"/>
                  </a:cubicBezTo>
                  <a:cubicBezTo>
                    <a:pt x="72662" y="0"/>
                    <a:pt x="95019" y="22357"/>
                    <a:pt x="95019" y="47510"/>
                  </a:cubicBezTo>
                  <a:cubicBezTo>
                    <a:pt x="95019" y="75456"/>
                    <a:pt x="72662" y="95019"/>
                    <a:pt x="47510" y="95019"/>
                  </a:cubicBezTo>
                  <a:close/>
                </a:path>
              </a:pathLst>
            </a:custGeom>
            <a:grpFill/>
            <a:ln w="27890" cap="flat">
              <a:noFill/>
              <a:prstDash val="solid"/>
              <a:miter/>
            </a:ln>
          </p:spPr>
          <p:txBody>
            <a:bodyPr rtlCol="0" anchor="ctr"/>
            <a:lstStyle/>
            <a:p>
              <a:endParaRPr lang="es-ES"/>
            </a:p>
          </p:txBody>
        </p:sp>
        <p:sp>
          <p:nvSpPr>
            <p:cNvPr id="443" name="Forma libre: forma 442">
              <a:extLst>
                <a:ext uri="{FF2B5EF4-FFF2-40B4-BE49-F238E27FC236}">
                  <a16:creationId xmlns:a16="http://schemas.microsoft.com/office/drawing/2014/main" id="{0B1EAC0B-1750-4B72-9485-C706CDB3E62B}"/>
                </a:ext>
              </a:extLst>
            </p:cNvPr>
            <p:cNvSpPr/>
            <p:nvPr/>
          </p:nvSpPr>
          <p:spPr>
            <a:xfrm>
              <a:off x="9476560" y="534672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444" name="Forma libre: forma 443">
              <a:extLst>
                <a:ext uri="{FF2B5EF4-FFF2-40B4-BE49-F238E27FC236}">
                  <a16:creationId xmlns:a16="http://schemas.microsoft.com/office/drawing/2014/main" id="{C587C222-99AC-44E8-9690-B8207004504D}"/>
                </a:ext>
              </a:extLst>
            </p:cNvPr>
            <p:cNvSpPr/>
            <p:nvPr/>
          </p:nvSpPr>
          <p:spPr>
            <a:xfrm>
              <a:off x="9269754" y="534392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445" name="Forma libre: forma 444">
              <a:extLst>
                <a:ext uri="{FF2B5EF4-FFF2-40B4-BE49-F238E27FC236}">
                  <a16:creationId xmlns:a16="http://schemas.microsoft.com/office/drawing/2014/main" id="{76CE0294-8C21-41CE-83DB-DB7C1FFEB3E6}"/>
                </a:ext>
              </a:extLst>
            </p:cNvPr>
            <p:cNvSpPr/>
            <p:nvPr/>
          </p:nvSpPr>
          <p:spPr>
            <a:xfrm>
              <a:off x="9062947" y="534113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446" name="Forma libre: forma 445">
              <a:extLst>
                <a:ext uri="{FF2B5EF4-FFF2-40B4-BE49-F238E27FC236}">
                  <a16:creationId xmlns:a16="http://schemas.microsoft.com/office/drawing/2014/main" id="{D88F260F-95A8-45D1-B0EC-DF5FC5D3A8A8}"/>
                </a:ext>
              </a:extLst>
            </p:cNvPr>
            <p:cNvSpPr/>
            <p:nvPr/>
          </p:nvSpPr>
          <p:spPr>
            <a:xfrm>
              <a:off x="8861730" y="5338335"/>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447" name="Forma libre: forma 446">
              <a:extLst>
                <a:ext uri="{FF2B5EF4-FFF2-40B4-BE49-F238E27FC236}">
                  <a16:creationId xmlns:a16="http://schemas.microsoft.com/office/drawing/2014/main" id="{7775A5BF-1D80-4F25-9737-27975CABC000}"/>
                </a:ext>
              </a:extLst>
            </p:cNvPr>
            <p:cNvSpPr/>
            <p:nvPr/>
          </p:nvSpPr>
          <p:spPr>
            <a:xfrm>
              <a:off x="8660512" y="5341130"/>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448" name="Forma libre: forma 447">
              <a:extLst>
                <a:ext uri="{FF2B5EF4-FFF2-40B4-BE49-F238E27FC236}">
                  <a16:creationId xmlns:a16="http://schemas.microsoft.com/office/drawing/2014/main" id="{45083977-44B7-4053-8310-C0590F198E2D}"/>
                </a:ext>
              </a:extLst>
            </p:cNvPr>
            <p:cNvSpPr/>
            <p:nvPr/>
          </p:nvSpPr>
          <p:spPr>
            <a:xfrm>
              <a:off x="8462090" y="534672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449" name="Forma libre: forma 448">
              <a:extLst>
                <a:ext uri="{FF2B5EF4-FFF2-40B4-BE49-F238E27FC236}">
                  <a16:creationId xmlns:a16="http://schemas.microsoft.com/office/drawing/2014/main" id="{3DF30FE6-8197-46F3-A50E-1F39E82D1EF6}"/>
                </a:ext>
              </a:extLst>
            </p:cNvPr>
            <p:cNvSpPr/>
            <p:nvPr/>
          </p:nvSpPr>
          <p:spPr>
            <a:xfrm>
              <a:off x="8266462" y="535510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4278" y="83841"/>
                    <a:pt x="41920" y="83841"/>
                  </a:cubicBezTo>
                  <a:close/>
                </a:path>
              </a:pathLst>
            </a:custGeom>
            <a:grpFill/>
            <a:ln w="27890" cap="flat">
              <a:noFill/>
              <a:prstDash val="solid"/>
              <a:miter/>
            </a:ln>
          </p:spPr>
          <p:txBody>
            <a:bodyPr rtlCol="0" anchor="ctr"/>
            <a:lstStyle/>
            <a:p>
              <a:endParaRPr lang="es-ES"/>
            </a:p>
          </p:txBody>
        </p:sp>
        <p:sp>
          <p:nvSpPr>
            <p:cNvPr id="450" name="Forma libre: forma 449">
              <a:extLst>
                <a:ext uri="{FF2B5EF4-FFF2-40B4-BE49-F238E27FC236}">
                  <a16:creationId xmlns:a16="http://schemas.microsoft.com/office/drawing/2014/main" id="{49B55F64-9632-4C45-B0D8-12B9D7B50806}"/>
                </a:ext>
              </a:extLst>
            </p:cNvPr>
            <p:cNvSpPr/>
            <p:nvPr/>
          </p:nvSpPr>
          <p:spPr>
            <a:xfrm>
              <a:off x="8070834" y="5366282"/>
              <a:ext cx="55894" cy="55894"/>
            </a:xfrm>
            <a:custGeom>
              <a:avLst/>
              <a:gdLst>
                <a:gd name="connsiteX0" fmla="*/ 33536 w 55893"/>
                <a:gd name="connsiteY0" fmla="*/ 64278 h 55893"/>
                <a:gd name="connsiteX1" fmla="*/ 0 w 55893"/>
                <a:gd name="connsiteY1" fmla="*/ 30742 h 55893"/>
                <a:gd name="connsiteX2" fmla="*/ 33536 w 55893"/>
                <a:gd name="connsiteY2" fmla="*/ 0 h 55893"/>
                <a:gd name="connsiteX3" fmla="*/ 67072 w 55893"/>
                <a:gd name="connsiteY3" fmla="*/ 30742 h 55893"/>
                <a:gd name="connsiteX4" fmla="*/ 33536 w 55893"/>
                <a:gd name="connsiteY4" fmla="*/ 64278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4278"/>
                  </a:moveTo>
                  <a:cubicBezTo>
                    <a:pt x="16768" y="64278"/>
                    <a:pt x="0" y="50304"/>
                    <a:pt x="0" y="30742"/>
                  </a:cubicBezTo>
                  <a:cubicBezTo>
                    <a:pt x="0" y="13973"/>
                    <a:pt x="13973" y="0"/>
                    <a:pt x="33536" y="0"/>
                  </a:cubicBezTo>
                  <a:cubicBezTo>
                    <a:pt x="50304" y="0"/>
                    <a:pt x="67072" y="13973"/>
                    <a:pt x="67072" y="30742"/>
                  </a:cubicBezTo>
                  <a:cubicBezTo>
                    <a:pt x="67072" y="50304"/>
                    <a:pt x="53099" y="64278"/>
                    <a:pt x="33536" y="64278"/>
                  </a:cubicBezTo>
                  <a:close/>
                </a:path>
              </a:pathLst>
            </a:custGeom>
            <a:grpFill/>
            <a:ln w="27890" cap="flat">
              <a:noFill/>
              <a:prstDash val="solid"/>
              <a:miter/>
            </a:ln>
          </p:spPr>
          <p:txBody>
            <a:bodyPr rtlCol="0" anchor="ctr"/>
            <a:lstStyle/>
            <a:p>
              <a:endParaRPr lang="es-ES"/>
            </a:p>
          </p:txBody>
        </p:sp>
        <p:sp>
          <p:nvSpPr>
            <p:cNvPr id="451" name="Forma libre: forma 450">
              <a:extLst>
                <a:ext uri="{FF2B5EF4-FFF2-40B4-BE49-F238E27FC236}">
                  <a16:creationId xmlns:a16="http://schemas.microsoft.com/office/drawing/2014/main" id="{472247D8-F03F-40DF-B5E9-9B5D1A44E983}"/>
                </a:ext>
              </a:extLst>
            </p:cNvPr>
            <p:cNvSpPr/>
            <p:nvPr/>
          </p:nvSpPr>
          <p:spPr>
            <a:xfrm>
              <a:off x="7883590" y="5377461"/>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452" name="Forma libre: forma 451">
              <a:extLst>
                <a:ext uri="{FF2B5EF4-FFF2-40B4-BE49-F238E27FC236}">
                  <a16:creationId xmlns:a16="http://schemas.microsoft.com/office/drawing/2014/main" id="{B8760C6B-3BA4-4FE1-AC26-E618E9E669D5}"/>
                </a:ext>
              </a:extLst>
            </p:cNvPr>
            <p:cNvSpPr/>
            <p:nvPr/>
          </p:nvSpPr>
          <p:spPr>
            <a:xfrm>
              <a:off x="7690756" y="5391435"/>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1179" y="16768"/>
                    <a:pt x="8384" y="16768"/>
                  </a:cubicBezTo>
                  <a:close/>
                </a:path>
              </a:pathLst>
            </a:custGeom>
            <a:grpFill/>
            <a:ln w="27890" cap="flat">
              <a:noFill/>
              <a:prstDash val="solid"/>
              <a:miter/>
            </a:ln>
          </p:spPr>
          <p:txBody>
            <a:bodyPr rtlCol="0" anchor="ctr"/>
            <a:lstStyle/>
            <a:p>
              <a:endParaRPr lang="es-ES"/>
            </a:p>
          </p:txBody>
        </p:sp>
        <p:sp>
          <p:nvSpPr>
            <p:cNvPr id="453" name="Forma libre: forma 452">
              <a:extLst>
                <a:ext uri="{FF2B5EF4-FFF2-40B4-BE49-F238E27FC236}">
                  <a16:creationId xmlns:a16="http://schemas.microsoft.com/office/drawing/2014/main" id="{AA9E2BCA-2F11-40DA-B0C1-E0C27D7777AF}"/>
                </a:ext>
              </a:extLst>
            </p:cNvPr>
            <p:cNvSpPr/>
            <p:nvPr/>
          </p:nvSpPr>
          <p:spPr>
            <a:xfrm>
              <a:off x="10340118" y="5601036"/>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454" name="Forma libre: forma 453">
              <a:extLst>
                <a:ext uri="{FF2B5EF4-FFF2-40B4-BE49-F238E27FC236}">
                  <a16:creationId xmlns:a16="http://schemas.microsoft.com/office/drawing/2014/main" id="{721653A8-6A69-49B2-A55A-A9B10FC37489}"/>
                </a:ext>
              </a:extLst>
            </p:cNvPr>
            <p:cNvSpPr/>
            <p:nvPr/>
          </p:nvSpPr>
          <p:spPr>
            <a:xfrm>
              <a:off x="10127722" y="5587063"/>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19563" y="27947"/>
                    <a:pt x="13973" y="27947"/>
                  </a:cubicBezTo>
                  <a:close/>
                </a:path>
              </a:pathLst>
            </a:custGeom>
            <a:grpFill/>
            <a:ln w="27890" cap="flat">
              <a:noFill/>
              <a:prstDash val="solid"/>
              <a:miter/>
            </a:ln>
          </p:spPr>
          <p:txBody>
            <a:bodyPr rtlCol="0" anchor="ctr"/>
            <a:lstStyle/>
            <a:p>
              <a:endParaRPr lang="es-ES"/>
            </a:p>
          </p:txBody>
        </p:sp>
        <p:sp>
          <p:nvSpPr>
            <p:cNvPr id="455" name="Forma libre: forma 454">
              <a:extLst>
                <a:ext uri="{FF2B5EF4-FFF2-40B4-BE49-F238E27FC236}">
                  <a16:creationId xmlns:a16="http://schemas.microsoft.com/office/drawing/2014/main" id="{9F2B1FA9-3A5B-45C4-8F77-B9EE6A3EF4FC}"/>
                </a:ext>
              </a:extLst>
            </p:cNvPr>
            <p:cNvSpPr/>
            <p:nvPr/>
          </p:nvSpPr>
          <p:spPr>
            <a:xfrm>
              <a:off x="9915326" y="558147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456" name="Forma libre: forma 455">
              <a:extLst>
                <a:ext uri="{FF2B5EF4-FFF2-40B4-BE49-F238E27FC236}">
                  <a16:creationId xmlns:a16="http://schemas.microsoft.com/office/drawing/2014/main" id="{22E7FB56-F599-4728-A8FF-78653025D4BE}"/>
                </a:ext>
              </a:extLst>
            </p:cNvPr>
            <p:cNvSpPr/>
            <p:nvPr/>
          </p:nvSpPr>
          <p:spPr>
            <a:xfrm>
              <a:off x="9702930" y="5570294"/>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457" name="Forma libre: forma 456">
              <a:extLst>
                <a:ext uri="{FF2B5EF4-FFF2-40B4-BE49-F238E27FC236}">
                  <a16:creationId xmlns:a16="http://schemas.microsoft.com/office/drawing/2014/main" id="{FB2878CC-5B88-4E91-8AA3-859C5A511423}"/>
                </a:ext>
              </a:extLst>
            </p:cNvPr>
            <p:cNvSpPr/>
            <p:nvPr/>
          </p:nvSpPr>
          <p:spPr>
            <a:xfrm>
              <a:off x="9493329" y="5564705"/>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458" name="Forma libre: forma 457">
              <a:extLst>
                <a:ext uri="{FF2B5EF4-FFF2-40B4-BE49-F238E27FC236}">
                  <a16:creationId xmlns:a16="http://schemas.microsoft.com/office/drawing/2014/main" id="{9AF7108D-7232-444F-AAD6-3183DB216738}"/>
                </a:ext>
              </a:extLst>
            </p:cNvPr>
            <p:cNvSpPr/>
            <p:nvPr/>
          </p:nvSpPr>
          <p:spPr>
            <a:xfrm>
              <a:off x="9286522" y="556470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81046" y="58688"/>
                    <a:pt x="61483" y="78251"/>
                    <a:pt x="39126" y="78251"/>
                  </a:cubicBezTo>
                  <a:close/>
                </a:path>
              </a:pathLst>
            </a:custGeom>
            <a:grpFill/>
            <a:ln w="27890" cap="flat">
              <a:noFill/>
              <a:prstDash val="solid"/>
              <a:miter/>
            </a:ln>
          </p:spPr>
          <p:txBody>
            <a:bodyPr rtlCol="0" anchor="ctr"/>
            <a:lstStyle/>
            <a:p>
              <a:endParaRPr lang="es-ES"/>
            </a:p>
          </p:txBody>
        </p:sp>
        <p:sp>
          <p:nvSpPr>
            <p:cNvPr id="459" name="Forma libre: forma 458">
              <a:extLst>
                <a:ext uri="{FF2B5EF4-FFF2-40B4-BE49-F238E27FC236}">
                  <a16:creationId xmlns:a16="http://schemas.microsoft.com/office/drawing/2014/main" id="{532C33E6-D209-4ECE-ABD0-A43EA3202D1D}"/>
                </a:ext>
              </a:extLst>
            </p:cNvPr>
            <p:cNvSpPr/>
            <p:nvPr/>
          </p:nvSpPr>
          <p:spPr>
            <a:xfrm>
              <a:off x="9079715"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7073" y="83841"/>
                    <a:pt x="41920" y="83841"/>
                  </a:cubicBezTo>
                  <a:close/>
                </a:path>
              </a:pathLst>
            </a:custGeom>
            <a:grpFill/>
            <a:ln w="27890" cap="flat">
              <a:noFill/>
              <a:prstDash val="solid"/>
              <a:miter/>
            </a:ln>
          </p:spPr>
          <p:txBody>
            <a:bodyPr rtlCol="0" anchor="ctr"/>
            <a:lstStyle/>
            <a:p>
              <a:endParaRPr lang="es-ES"/>
            </a:p>
          </p:txBody>
        </p:sp>
        <p:sp>
          <p:nvSpPr>
            <p:cNvPr id="460" name="Forma libre: forma 459">
              <a:extLst>
                <a:ext uri="{FF2B5EF4-FFF2-40B4-BE49-F238E27FC236}">
                  <a16:creationId xmlns:a16="http://schemas.microsoft.com/office/drawing/2014/main" id="{55E32A42-646A-4B90-9221-ACAA972062C2}"/>
                </a:ext>
              </a:extLst>
            </p:cNvPr>
            <p:cNvSpPr/>
            <p:nvPr/>
          </p:nvSpPr>
          <p:spPr>
            <a:xfrm>
              <a:off x="8878498"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461" name="Forma libre: forma 460">
              <a:extLst>
                <a:ext uri="{FF2B5EF4-FFF2-40B4-BE49-F238E27FC236}">
                  <a16:creationId xmlns:a16="http://schemas.microsoft.com/office/drawing/2014/main" id="{79C58593-85EF-477E-92F3-A22D904A4733}"/>
                </a:ext>
              </a:extLst>
            </p:cNvPr>
            <p:cNvSpPr/>
            <p:nvPr/>
          </p:nvSpPr>
          <p:spPr>
            <a:xfrm>
              <a:off x="8677280" y="5561910"/>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6768"/>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462" name="Forma libre: forma 461">
              <a:extLst>
                <a:ext uri="{FF2B5EF4-FFF2-40B4-BE49-F238E27FC236}">
                  <a16:creationId xmlns:a16="http://schemas.microsoft.com/office/drawing/2014/main" id="{36E6E17B-3794-46DA-9E00-926C5943C60B}"/>
                </a:ext>
              </a:extLst>
            </p:cNvPr>
            <p:cNvSpPr/>
            <p:nvPr/>
          </p:nvSpPr>
          <p:spPr>
            <a:xfrm>
              <a:off x="8478858" y="556750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3" y="13973"/>
                    <a:pt x="67073" y="33536"/>
                  </a:cubicBezTo>
                  <a:cubicBezTo>
                    <a:pt x="67073" y="53099"/>
                    <a:pt x="50304" y="67073"/>
                    <a:pt x="33536" y="67073"/>
                  </a:cubicBezTo>
                  <a:close/>
                </a:path>
              </a:pathLst>
            </a:custGeom>
            <a:grpFill/>
            <a:ln w="27890" cap="flat">
              <a:noFill/>
              <a:prstDash val="solid"/>
              <a:miter/>
            </a:ln>
          </p:spPr>
          <p:txBody>
            <a:bodyPr rtlCol="0" anchor="ctr"/>
            <a:lstStyle/>
            <a:p>
              <a:endParaRPr lang="es-ES"/>
            </a:p>
          </p:txBody>
        </p:sp>
        <p:sp>
          <p:nvSpPr>
            <p:cNvPr id="463" name="Forma libre: forma 462">
              <a:extLst>
                <a:ext uri="{FF2B5EF4-FFF2-40B4-BE49-F238E27FC236}">
                  <a16:creationId xmlns:a16="http://schemas.microsoft.com/office/drawing/2014/main" id="{D8B4260E-2DDE-4EF1-B4EA-E05ED04F3A10}"/>
                </a:ext>
              </a:extLst>
            </p:cNvPr>
            <p:cNvSpPr/>
            <p:nvPr/>
          </p:nvSpPr>
          <p:spPr>
            <a:xfrm>
              <a:off x="8283230" y="5578678"/>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464" name="Forma libre: forma 463">
              <a:extLst>
                <a:ext uri="{FF2B5EF4-FFF2-40B4-BE49-F238E27FC236}">
                  <a16:creationId xmlns:a16="http://schemas.microsoft.com/office/drawing/2014/main" id="{6EDA7074-3279-4A6F-B2BC-6A8F60F3BBC7}"/>
                </a:ext>
              </a:extLst>
            </p:cNvPr>
            <p:cNvSpPr/>
            <p:nvPr/>
          </p:nvSpPr>
          <p:spPr>
            <a:xfrm>
              <a:off x="8087602" y="558426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7947" y="33536"/>
                    <a:pt x="16768" y="33536"/>
                  </a:cubicBezTo>
                  <a:close/>
                </a:path>
              </a:pathLst>
            </a:custGeom>
            <a:grpFill/>
            <a:ln w="27890" cap="flat">
              <a:noFill/>
              <a:prstDash val="solid"/>
              <a:miter/>
            </a:ln>
          </p:spPr>
          <p:txBody>
            <a:bodyPr rtlCol="0" anchor="ctr"/>
            <a:lstStyle/>
            <a:p>
              <a:endParaRPr lang="es-ES"/>
            </a:p>
          </p:txBody>
        </p:sp>
        <p:sp>
          <p:nvSpPr>
            <p:cNvPr id="465" name="Forma libre: forma 464">
              <a:extLst>
                <a:ext uri="{FF2B5EF4-FFF2-40B4-BE49-F238E27FC236}">
                  <a16:creationId xmlns:a16="http://schemas.microsoft.com/office/drawing/2014/main" id="{23193D83-20A5-4422-ACCC-83479C845BCA}"/>
                </a:ext>
              </a:extLst>
            </p:cNvPr>
            <p:cNvSpPr/>
            <p:nvPr/>
          </p:nvSpPr>
          <p:spPr>
            <a:xfrm>
              <a:off x="7897563" y="559824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66" name="Forma libre: forma 465">
              <a:extLst>
                <a:ext uri="{FF2B5EF4-FFF2-40B4-BE49-F238E27FC236}">
                  <a16:creationId xmlns:a16="http://schemas.microsoft.com/office/drawing/2014/main" id="{0E3E2B70-03A8-47D0-9F87-2B9D55B500D9}"/>
                </a:ext>
              </a:extLst>
            </p:cNvPr>
            <p:cNvSpPr/>
            <p:nvPr/>
          </p:nvSpPr>
          <p:spPr>
            <a:xfrm>
              <a:off x="9932094" y="5802253"/>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67" name="Forma libre: forma 466">
              <a:extLst>
                <a:ext uri="{FF2B5EF4-FFF2-40B4-BE49-F238E27FC236}">
                  <a16:creationId xmlns:a16="http://schemas.microsoft.com/office/drawing/2014/main" id="{1C3968DF-0418-4491-8E6A-6EC821C825F2}"/>
                </a:ext>
              </a:extLst>
            </p:cNvPr>
            <p:cNvSpPr/>
            <p:nvPr/>
          </p:nvSpPr>
          <p:spPr>
            <a:xfrm>
              <a:off x="9719698" y="5791074"/>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468" name="Forma libre: forma 467">
              <a:extLst>
                <a:ext uri="{FF2B5EF4-FFF2-40B4-BE49-F238E27FC236}">
                  <a16:creationId xmlns:a16="http://schemas.microsoft.com/office/drawing/2014/main" id="{FEB1C148-A067-46AB-B0B0-D5EA0EAE4E63}"/>
                </a:ext>
              </a:extLst>
            </p:cNvPr>
            <p:cNvSpPr/>
            <p:nvPr/>
          </p:nvSpPr>
          <p:spPr>
            <a:xfrm>
              <a:off x="9510097"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469" name="Forma libre: forma 468">
              <a:extLst>
                <a:ext uri="{FF2B5EF4-FFF2-40B4-BE49-F238E27FC236}">
                  <a16:creationId xmlns:a16="http://schemas.microsoft.com/office/drawing/2014/main" id="{E82A374E-FB4F-42CC-947C-F0E3D717A35F}"/>
                </a:ext>
              </a:extLst>
            </p:cNvPr>
            <p:cNvSpPr/>
            <p:nvPr/>
          </p:nvSpPr>
          <p:spPr>
            <a:xfrm>
              <a:off x="9303290"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11179" y="44715"/>
                    <a:pt x="0" y="33537"/>
                    <a:pt x="0" y="22358"/>
                  </a:cubicBezTo>
                  <a:cubicBezTo>
                    <a:pt x="0" y="11179"/>
                    <a:pt x="11179" y="0"/>
                    <a:pt x="22358" y="0"/>
                  </a:cubicBezTo>
                  <a:cubicBezTo>
                    <a:pt x="33536" y="0"/>
                    <a:pt x="44715" y="11179"/>
                    <a:pt x="44715" y="22358"/>
                  </a:cubicBezTo>
                  <a:cubicBezTo>
                    <a:pt x="44715" y="36331"/>
                    <a:pt x="36331" y="44715"/>
                    <a:pt x="22358" y="44715"/>
                  </a:cubicBezTo>
                  <a:close/>
                </a:path>
              </a:pathLst>
            </a:custGeom>
            <a:grpFill/>
            <a:ln w="27890" cap="flat">
              <a:noFill/>
              <a:prstDash val="solid"/>
              <a:miter/>
            </a:ln>
          </p:spPr>
          <p:txBody>
            <a:bodyPr rtlCol="0" anchor="ctr"/>
            <a:lstStyle/>
            <a:p>
              <a:endParaRPr lang="es-ES"/>
            </a:p>
          </p:txBody>
        </p:sp>
        <p:sp>
          <p:nvSpPr>
            <p:cNvPr id="470" name="Forma libre: forma 469">
              <a:extLst>
                <a:ext uri="{FF2B5EF4-FFF2-40B4-BE49-F238E27FC236}">
                  <a16:creationId xmlns:a16="http://schemas.microsoft.com/office/drawing/2014/main" id="{81FA30A5-6DD0-488F-B563-8A1BBE6C382D}"/>
                </a:ext>
              </a:extLst>
            </p:cNvPr>
            <p:cNvSpPr/>
            <p:nvPr/>
          </p:nvSpPr>
          <p:spPr>
            <a:xfrm>
              <a:off x="9099278" y="5785485"/>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8"/>
                  </a:cubicBezTo>
                  <a:cubicBezTo>
                    <a:pt x="0" y="8384"/>
                    <a:pt x="11179" y="0"/>
                    <a:pt x="22358" y="0"/>
                  </a:cubicBezTo>
                  <a:cubicBezTo>
                    <a:pt x="36331" y="0"/>
                    <a:pt x="44715" y="11179"/>
                    <a:pt x="44715" y="22358"/>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471" name="Forma libre: forma 470">
              <a:extLst>
                <a:ext uri="{FF2B5EF4-FFF2-40B4-BE49-F238E27FC236}">
                  <a16:creationId xmlns:a16="http://schemas.microsoft.com/office/drawing/2014/main" id="{510A8312-66B4-4C6C-9BD8-51A3D85650E6}"/>
                </a:ext>
              </a:extLst>
            </p:cNvPr>
            <p:cNvSpPr/>
            <p:nvPr/>
          </p:nvSpPr>
          <p:spPr>
            <a:xfrm>
              <a:off x="8898061"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7"/>
                    <a:pt x="0" y="22358"/>
                  </a:cubicBezTo>
                  <a:cubicBezTo>
                    <a:pt x="0" y="8384"/>
                    <a:pt x="11179" y="0"/>
                    <a:pt x="22358" y="0"/>
                  </a:cubicBezTo>
                  <a:cubicBezTo>
                    <a:pt x="36331" y="0"/>
                    <a:pt x="44715" y="11179"/>
                    <a:pt x="44715" y="22358"/>
                  </a:cubicBezTo>
                  <a:cubicBezTo>
                    <a:pt x="44715" y="36331"/>
                    <a:pt x="33536" y="44715"/>
                    <a:pt x="22358" y="44715"/>
                  </a:cubicBezTo>
                  <a:close/>
                </a:path>
              </a:pathLst>
            </a:custGeom>
            <a:grpFill/>
            <a:ln w="27890" cap="flat">
              <a:noFill/>
              <a:prstDash val="solid"/>
              <a:miter/>
            </a:ln>
          </p:spPr>
          <p:txBody>
            <a:bodyPr rtlCol="0" anchor="ctr"/>
            <a:lstStyle/>
            <a:p>
              <a:endParaRPr lang="es-ES"/>
            </a:p>
          </p:txBody>
        </p:sp>
        <p:sp>
          <p:nvSpPr>
            <p:cNvPr id="472" name="Forma libre: forma 471">
              <a:extLst>
                <a:ext uri="{FF2B5EF4-FFF2-40B4-BE49-F238E27FC236}">
                  <a16:creationId xmlns:a16="http://schemas.microsoft.com/office/drawing/2014/main" id="{7F6D46BB-A641-4906-A408-20E1FEB30FD6}"/>
                </a:ext>
              </a:extLst>
            </p:cNvPr>
            <p:cNvSpPr/>
            <p:nvPr/>
          </p:nvSpPr>
          <p:spPr>
            <a:xfrm>
              <a:off x="8696843"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473" name="Forma libre: forma 472">
              <a:extLst>
                <a:ext uri="{FF2B5EF4-FFF2-40B4-BE49-F238E27FC236}">
                  <a16:creationId xmlns:a16="http://schemas.microsoft.com/office/drawing/2014/main" id="{B6C9ACBB-742E-4ACE-97AE-E1D512822224}"/>
                </a:ext>
              </a:extLst>
            </p:cNvPr>
            <p:cNvSpPr/>
            <p:nvPr/>
          </p:nvSpPr>
          <p:spPr>
            <a:xfrm>
              <a:off x="8495626" y="578828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74" name="Forma libre: forma 473">
              <a:extLst>
                <a:ext uri="{FF2B5EF4-FFF2-40B4-BE49-F238E27FC236}">
                  <a16:creationId xmlns:a16="http://schemas.microsoft.com/office/drawing/2014/main" id="{BF49BD5D-5419-4FA0-BF37-6CA47A3F5E3F}"/>
                </a:ext>
              </a:extLst>
            </p:cNvPr>
            <p:cNvSpPr/>
            <p:nvPr/>
          </p:nvSpPr>
          <p:spPr>
            <a:xfrm>
              <a:off x="8299998" y="579945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9563" y="11179"/>
                    <a:pt x="13973" y="16768"/>
                    <a:pt x="8384" y="16768"/>
                  </a:cubicBezTo>
                  <a:close/>
                </a:path>
              </a:pathLst>
            </a:custGeom>
            <a:grpFill/>
            <a:ln w="27890" cap="flat">
              <a:noFill/>
              <a:prstDash val="solid"/>
              <a:miter/>
            </a:ln>
          </p:spPr>
          <p:txBody>
            <a:bodyPr rtlCol="0" anchor="ctr"/>
            <a:lstStyle/>
            <a:p>
              <a:endParaRPr lang="es-ES"/>
            </a:p>
          </p:txBody>
        </p:sp>
        <p:sp>
          <p:nvSpPr>
            <p:cNvPr id="475" name="Forma libre: forma 474">
              <a:extLst>
                <a:ext uri="{FF2B5EF4-FFF2-40B4-BE49-F238E27FC236}">
                  <a16:creationId xmlns:a16="http://schemas.microsoft.com/office/drawing/2014/main" id="{A3F43C1B-2276-4FF2-BB8B-9A4DAEB452EE}"/>
                </a:ext>
              </a:extLst>
            </p:cNvPr>
            <p:cNvSpPr/>
            <p:nvPr/>
          </p:nvSpPr>
          <p:spPr>
            <a:xfrm>
              <a:off x="8103128" y="5805048"/>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242" y="2795"/>
                    <a:pt x="1242" y="2795"/>
                  </a:cubicBezTo>
                  <a:cubicBezTo>
                    <a:pt x="-1553" y="0"/>
                    <a:pt x="1242" y="0"/>
                    <a:pt x="1242" y="0"/>
                  </a:cubicBezTo>
                  <a:cubicBezTo>
                    <a:pt x="4037" y="0"/>
                    <a:pt x="4037" y="0"/>
                    <a:pt x="1242" y="2795"/>
                  </a:cubicBezTo>
                  <a:cubicBezTo>
                    <a:pt x="4037" y="2795"/>
                    <a:pt x="4037" y="2795"/>
                    <a:pt x="1242" y="2795"/>
                  </a:cubicBezTo>
                  <a:close/>
                </a:path>
              </a:pathLst>
            </a:custGeom>
            <a:grpFill/>
            <a:ln w="27890" cap="flat">
              <a:noFill/>
              <a:prstDash val="solid"/>
              <a:miter/>
            </a:ln>
          </p:spPr>
          <p:txBody>
            <a:bodyPr rtlCol="0" anchor="ctr"/>
            <a:lstStyle/>
            <a:p>
              <a:endParaRPr lang="es-ES"/>
            </a:p>
          </p:txBody>
        </p:sp>
        <p:sp>
          <p:nvSpPr>
            <p:cNvPr id="476" name="Forma libre: forma 475">
              <a:extLst>
                <a:ext uri="{FF2B5EF4-FFF2-40B4-BE49-F238E27FC236}">
                  <a16:creationId xmlns:a16="http://schemas.microsoft.com/office/drawing/2014/main" id="{00EFDF21-D02D-463E-ACB3-15F70FFA7237}"/>
                </a:ext>
              </a:extLst>
            </p:cNvPr>
            <p:cNvSpPr/>
            <p:nvPr/>
          </p:nvSpPr>
          <p:spPr>
            <a:xfrm>
              <a:off x="9528417" y="6007902"/>
              <a:ext cx="27947" cy="27947"/>
            </a:xfrm>
            <a:custGeom>
              <a:avLst/>
              <a:gdLst>
                <a:gd name="connsiteX0" fmla="*/ 1242 w 0"/>
                <a:gd name="connsiteY0" fmla="*/ 3953 h 0"/>
                <a:gd name="connsiteX1" fmla="*/ 1242 w 0"/>
                <a:gd name="connsiteY1" fmla="*/ 3953 h 0"/>
                <a:gd name="connsiteX2" fmla="*/ 1242 w 0"/>
                <a:gd name="connsiteY2" fmla="*/ 1158 h 0"/>
                <a:gd name="connsiteX3" fmla="*/ 1242 w 0"/>
                <a:gd name="connsiteY3" fmla="*/ 3953 h 0"/>
                <a:gd name="connsiteX4" fmla="*/ 1242 w 0"/>
                <a:gd name="connsiteY4" fmla="*/ 395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3"/>
                  </a:moveTo>
                  <a:cubicBezTo>
                    <a:pt x="1242" y="3953"/>
                    <a:pt x="1242" y="1158"/>
                    <a:pt x="1242" y="3953"/>
                  </a:cubicBezTo>
                  <a:cubicBezTo>
                    <a:pt x="-1553" y="1158"/>
                    <a:pt x="1242" y="1158"/>
                    <a:pt x="1242" y="1158"/>
                  </a:cubicBezTo>
                  <a:cubicBezTo>
                    <a:pt x="1242" y="-1637"/>
                    <a:pt x="4037" y="1158"/>
                    <a:pt x="1242" y="3953"/>
                  </a:cubicBezTo>
                  <a:cubicBezTo>
                    <a:pt x="4037" y="1158"/>
                    <a:pt x="1242" y="3953"/>
                    <a:pt x="1242" y="3953"/>
                  </a:cubicBezTo>
                  <a:close/>
                </a:path>
              </a:pathLst>
            </a:custGeom>
            <a:grpFill/>
            <a:ln w="27890" cap="flat">
              <a:noFill/>
              <a:prstDash val="solid"/>
              <a:miter/>
            </a:ln>
          </p:spPr>
          <p:txBody>
            <a:bodyPr rtlCol="0" anchor="ctr"/>
            <a:lstStyle/>
            <a:p>
              <a:endParaRPr lang="es-ES"/>
            </a:p>
          </p:txBody>
        </p:sp>
        <p:sp>
          <p:nvSpPr>
            <p:cNvPr id="477" name="Forma libre: forma 476">
              <a:extLst>
                <a:ext uri="{FF2B5EF4-FFF2-40B4-BE49-F238E27FC236}">
                  <a16:creationId xmlns:a16="http://schemas.microsoft.com/office/drawing/2014/main" id="{325C135F-6E72-4CEA-8D3B-60A4DA873C75}"/>
                </a:ext>
              </a:extLst>
            </p:cNvPr>
            <p:cNvSpPr/>
            <p:nvPr/>
          </p:nvSpPr>
          <p:spPr>
            <a:xfrm>
              <a:off x="9320058"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78" name="Forma libre: forma 477">
              <a:extLst>
                <a:ext uri="{FF2B5EF4-FFF2-40B4-BE49-F238E27FC236}">
                  <a16:creationId xmlns:a16="http://schemas.microsoft.com/office/drawing/2014/main" id="{459113CB-4BFB-49B3-9BFD-E8EE12F8701E}"/>
                </a:ext>
              </a:extLst>
            </p:cNvPr>
            <p:cNvSpPr/>
            <p:nvPr/>
          </p:nvSpPr>
          <p:spPr>
            <a:xfrm>
              <a:off x="9116046"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3973" y="8384"/>
                    <a:pt x="11179" y="11179"/>
                    <a:pt x="5589" y="11179"/>
                  </a:cubicBezTo>
                  <a:close/>
                </a:path>
              </a:pathLst>
            </a:custGeom>
            <a:grpFill/>
            <a:ln w="27890" cap="flat">
              <a:noFill/>
              <a:prstDash val="solid"/>
              <a:miter/>
            </a:ln>
          </p:spPr>
          <p:txBody>
            <a:bodyPr rtlCol="0" anchor="ctr"/>
            <a:lstStyle/>
            <a:p>
              <a:endParaRPr lang="es-ES"/>
            </a:p>
          </p:txBody>
        </p:sp>
        <p:sp>
          <p:nvSpPr>
            <p:cNvPr id="479" name="Forma libre: forma 478">
              <a:extLst>
                <a:ext uri="{FF2B5EF4-FFF2-40B4-BE49-F238E27FC236}">
                  <a16:creationId xmlns:a16="http://schemas.microsoft.com/office/drawing/2014/main" id="{816C0D17-8909-41E2-8CEF-34837AEB97BD}"/>
                </a:ext>
              </a:extLst>
            </p:cNvPr>
            <p:cNvSpPr/>
            <p:nvPr/>
          </p:nvSpPr>
          <p:spPr>
            <a:xfrm>
              <a:off x="8914829"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480" name="Forma libre: forma 479">
              <a:extLst>
                <a:ext uri="{FF2B5EF4-FFF2-40B4-BE49-F238E27FC236}">
                  <a16:creationId xmlns:a16="http://schemas.microsoft.com/office/drawing/2014/main" id="{C2B1F10F-68D0-468D-846E-396BD302CC24}"/>
                </a:ext>
              </a:extLst>
            </p:cNvPr>
            <p:cNvSpPr/>
            <p:nvPr/>
          </p:nvSpPr>
          <p:spPr>
            <a:xfrm>
              <a:off x="8713611" y="6006265"/>
              <a:ext cx="27947" cy="27947"/>
            </a:xfrm>
            <a:custGeom>
              <a:avLst/>
              <a:gdLst>
                <a:gd name="connsiteX0" fmla="*/ 2795 w 0"/>
                <a:gd name="connsiteY0" fmla="*/ 5590 h 0"/>
                <a:gd name="connsiteX1" fmla="*/ 0 w 0"/>
                <a:gd name="connsiteY1" fmla="*/ 2795 h 0"/>
                <a:gd name="connsiteX2" fmla="*/ 2795 w 0"/>
                <a:gd name="connsiteY2" fmla="*/ 0 h 0"/>
                <a:gd name="connsiteX3" fmla="*/ 5589 w 0"/>
                <a:gd name="connsiteY3" fmla="*/ 2795 h 0"/>
                <a:gd name="connsiteX4" fmla="*/ 2795 w 0"/>
                <a:gd name="connsiteY4" fmla="*/ 55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90"/>
                  </a:moveTo>
                  <a:cubicBezTo>
                    <a:pt x="0" y="5590"/>
                    <a:pt x="0" y="5590"/>
                    <a:pt x="0" y="2795"/>
                  </a:cubicBezTo>
                  <a:cubicBezTo>
                    <a:pt x="0" y="0"/>
                    <a:pt x="0" y="0"/>
                    <a:pt x="2795" y="0"/>
                  </a:cubicBezTo>
                  <a:cubicBezTo>
                    <a:pt x="5589" y="0"/>
                    <a:pt x="5589" y="0"/>
                    <a:pt x="5589" y="2795"/>
                  </a:cubicBezTo>
                  <a:cubicBezTo>
                    <a:pt x="5589" y="5590"/>
                    <a:pt x="2795" y="5590"/>
                    <a:pt x="2795" y="5590"/>
                  </a:cubicBezTo>
                  <a:close/>
                </a:path>
              </a:pathLst>
            </a:custGeom>
            <a:grpFill/>
            <a:ln w="27890" cap="flat">
              <a:noFill/>
              <a:prstDash val="solid"/>
              <a:miter/>
            </a:ln>
          </p:spPr>
          <p:txBody>
            <a:bodyPr rtlCol="0" anchor="ctr"/>
            <a:lstStyle/>
            <a:p>
              <a:endParaRPr lang="es-ES"/>
            </a:p>
          </p:txBody>
        </p:sp>
      </p:grpSp>
      <p:sp>
        <p:nvSpPr>
          <p:cNvPr id="3" name="Título 2">
            <a:extLst>
              <a:ext uri="{FF2B5EF4-FFF2-40B4-BE49-F238E27FC236}">
                <a16:creationId xmlns:a16="http://schemas.microsoft.com/office/drawing/2014/main" id="{56BCAD51-F389-4360-8A6A-0D101198CD82}"/>
              </a:ext>
            </a:extLst>
          </p:cNvPr>
          <p:cNvSpPr>
            <a:spLocks noGrp="1"/>
          </p:cNvSpPr>
          <p:nvPr>
            <p:ph type="title"/>
          </p:nvPr>
        </p:nvSpPr>
        <p:spPr/>
        <p:txBody>
          <a:bodyPr/>
          <a:lstStyle/>
          <a:p>
            <a:pPr algn="ctr"/>
            <a:r>
              <a:rPr lang="es-ES"/>
              <a:t>Ejecución del ciclo del programa</a:t>
            </a:r>
          </a:p>
        </p:txBody>
      </p:sp>
      <p:grpSp>
        <p:nvGrpSpPr>
          <p:cNvPr id="9" name="Google Shape;135;p26">
            <a:extLst>
              <a:ext uri="{FF2B5EF4-FFF2-40B4-BE49-F238E27FC236}">
                <a16:creationId xmlns:a16="http://schemas.microsoft.com/office/drawing/2014/main" id="{7B9A16DB-3163-472A-8DD9-FC1F171D299E}"/>
              </a:ext>
            </a:extLst>
          </p:cNvPr>
          <p:cNvGrpSpPr/>
          <p:nvPr/>
        </p:nvGrpSpPr>
        <p:grpSpPr>
          <a:xfrm>
            <a:off x="7980735" y="460280"/>
            <a:ext cx="4495811" cy="2987724"/>
            <a:chOff x="2023850" y="344150"/>
            <a:chExt cx="1809325" cy="1202400"/>
          </a:xfrm>
        </p:grpSpPr>
        <p:sp>
          <p:nvSpPr>
            <p:cNvPr id="10" name="Google Shape;136;p26">
              <a:extLst>
                <a:ext uri="{FF2B5EF4-FFF2-40B4-BE49-F238E27FC236}">
                  <a16:creationId xmlns:a16="http://schemas.microsoft.com/office/drawing/2014/main" id="{C57A75F5-6CE8-4C6A-B628-33052F2CB574}"/>
                </a:ext>
              </a:extLst>
            </p:cNvPr>
            <p:cNvSpPr/>
            <p:nvPr/>
          </p:nvSpPr>
          <p:spPr>
            <a:xfrm>
              <a:off x="2027825" y="1030200"/>
              <a:ext cx="439950" cy="416225"/>
            </a:xfrm>
            <a:custGeom>
              <a:avLst/>
              <a:gdLst/>
              <a:ahLst/>
              <a:cxnLst/>
              <a:rect l="l" t="t" r="r" b="b"/>
              <a:pathLst>
                <a:path w="17598" h="16649" extrusionOk="0">
                  <a:moveTo>
                    <a:pt x="16259" y="0"/>
                  </a:moveTo>
                  <a:lnTo>
                    <a:pt x="1" y="4458"/>
                  </a:lnTo>
                  <a:lnTo>
                    <a:pt x="3842" y="16648"/>
                  </a:lnTo>
                  <a:lnTo>
                    <a:pt x="17597" y="12880"/>
                  </a:lnTo>
                  <a:lnTo>
                    <a:pt x="16259" y="0"/>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7;p26">
              <a:extLst>
                <a:ext uri="{FF2B5EF4-FFF2-40B4-BE49-F238E27FC236}">
                  <a16:creationId xmlns:a16="http://schemas.microsoft.com/office/drawing/2014/main" id="{043FEDDB-A41E-4AF8-A363-D767D88E059E}"/>
                </a:ext>
              </a:extLst>
            </p:cNvPr>
            <p:cNvSpPr/>
            <p:nvPr/>
          </p:nvSpPr>
          <p:spPr>
            <a:xfrm>
              <a:off x="2298900" y="1348275"/>
              <a:ext cx="190475" cy="126300"/>
            </a:xfrm>
            <a:custGeom>
              <a:avLst/>
              <a:gdLst/>
              <a:ahLst/>
              <a:cxnLst/>
              <a:rect l="l" t="t" r="r" b="b"/>
              <a:pathLst>
                <a:path w="7619" h="5052" extrusionOk="0">
                  <a:moveTo>
                    <a:pt x="6727" y="0"/>
                  </a:moveTo>
                  <a:lnTo>
                    <a:pt x="0" y="1911"/>
                  </a:lnTo>
                  <a:lnTo>
                    <a:pt x="891" y="5051"/>
                  </a:lnTo>
                  <a:lnTo>
                    <a:pt x="7619" y="3144"/>
                  </a:lnTo>
                  <a:lnTo>
                    <a:pt x="6727" y="0"/>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8;p26">
              <a:extLst>
                <a:ext uri="{FF2B5EF4-FFF2-40B4-BE49-F238E27FC236}">
                  <a16:creationId xmlns:a16="http://schemas.microsoft.com/office/drawing/2014/main" id="{657E84FD-38CC-4D6F-89DC-FC7730291620}"/>
                </a:ext>
              </a:extLst>
            </p:cNvPr>
            <p:cNvSpPr/>
            <p:nvPr/>
          </p:nvSpPr>
          <p:spPr>
            <a:xfrm>
              <a:off x="2173875" y="1251925"/>
              <a:ext cx="103500" cy="102725"/>
            </a:xfrm>
            <a:custGeom>
              <a:avLst/>
              <a:gdLst/>
              <a:ahLst/>
              <a:cxnLst/>
              <a:rect l="l" t="t" r="r" b="b"/>
              <a:pathLst>
                <a:path w="4140" h="4109" extrusionOk="0">
                  <a:moveTo>
                    <a:pt x="3565" y="1"/>
                  </a:moveTo>
                  <a:cubicBezTo>
                    <a:pt x="3309" y="1"/>
                    <a:pt x="2422" y="208"/>
                    <a:pt x="0" y="2295"/>
                  </a:cubicBezTo>
                  <a:cubicBezTo>
                    <a:pt x="624" y="3579"/>
                    <a:pt x="426" y="4109"/>
                    <a:pt x="426" y="4109"/>
                  </a:cubicBezTo>
                  <a:cubicBezTo>
                    <a:pt x="426" y="4109"/>
                    <a:pt x="2266" y="2580"/>
                    <a:pt x="4140" y="2024"/>
                  </a:cubicBezTo>
                  <a:cubicBezTo>
                    <a:pt x="3895" y="673"/>
                    <a:pt x="3654" y="13"/>
                    <a:pt x="3654" y="13"/>
                  </a:cubicBezTo>
                  <a:cubicBezTo>
                    <a:pt x="3654" y="13"/>
                    <a:pt x="3629" y="1"/>
                    <a:pt x="3565"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9;p26">
              <a:extLst>
                <a:ext uri="{FF2B5EF4-FFF2-40B4-BE49-F238E27FC236}">
                  <a16:creationId xmlns:a16="http://schemas.microsoft.com/office/drawing/2014/main" id="{7300C782-B1AA-4990-969D-F9C72824F416}"/>
                </a:ext>
              </a:extLst>
            </p:cNvPr>
            <p:cNvSpPr/>
            <p:nvPr/>
          </p:nvSpPr>
          <p:spPr>
            <a:xfrm>
              <a:off x="2184425" y="1226425"/>
              <a:ext cx="59925" cy="165775"/>
            </a:xfrm>
            <a:custGeom>
              <a:avLst/>
              <a:gdLst/>
              <a:ahLst/>
              <a:cxnLst/>
              <a:rect l="l" t="t" r="r" b="b"/>
              <a:pathLst>
                <a:path w="2397" h="6631" extrusionOk="0">
                  <a:moveTo>
                    <a:pt x="1224" y="0"/>
                  </a:moveTo>
                  <a:lnTo>
                    <a:pt x="0" y="614"/>
                  </a:lnTo>
                  <a:lnTo>
                    <a:pt x="865" y="4234"/>
                  </a:lnTo>
                  <a:lnTo>
                    <a:pt x="1580" y="3212"/>
                  </a:lnTo>
                  <a:lnTo>
                    <a:pt x="2143" y="6630"/>
                  </a:lnTo>
                  <a:lnTo>
                    <a:pt x="2397" y="1378"/>
                  </a:lnTo>
                  <a:lnTo>
                    <a:pt x="1275" y="2397"/>
                  </a:lnTo>
                  <a:lnTo>
                    <a:pt x="1224" y="0"/>
                  </a:ln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0;p26">
              <a:extLst>
                <a:ext uri="{FF2B5EF4-FFF2-40B4-BE49-F238E27FC236}">
                  <a16:creationId xmlns:a16="http://schemas.microsoft.com/office/drawing/2014/main" id="{A1065A6A-51BB-45F6-8098-3366F27540D5}"/>
                </a:ext>
              </a:extLst>
            </p:cNvPr>
            <p:cNvSpPr/>
            <p:nvPr/>
          </p:nvSpPr>
          <p:spPr>
            <a:xfrm>
              <a:off x="2135925" y="1193825"/>
              <a:ext cx="317575" cy="230900"/>
            </a:xfrm>
            <a:custGeom>
              <a:avLst/>
              <a:gdLst/>
              <a:ahLst/>
              <a:cxnLst/>
              <a:rect l="l" t="t" r="r" b="b"/>
              <a:pathLst>
                <a:path w="12703" h="9236" extrusionOk="0">
                  <a:moveTo>
                    <a:pt x="372" y="0"/>
                  </a:moveTo>
                  <a:lnTo>
                    <a:pt x="0" y="115"/>
                  </a:lnTo>
                  <a:lnTo>
                    <a:pt x="2712" y="9235"/>
                  </a:lnTo>
                  <a:lnTo>
                    <a:pt x="12703" y="6581"/>
                  </a:lnTo>
                  <a:lnTo>
                    <a:pt x="12582" y="6208"/>
                  </a:lnTo>
                  <a:lnTo>
                    <a:pt x="2966" y="8742"/>
                  </a:lnTo>
                  <a:lnTo>
                    <a:pt x="372"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p26">
              <a:extLst>
                <a:ext uri="{FF2B5EF4-FFF2-40B4-BE49-F238E27FC236}">
                  <a16:creationId xmlns:a16="http://schemas.microsoft.com/office/drawing/2014/main" id="{A42F6A70-BD3C-43DE-80F1-35D0545F8BF4}"/>
                </a:ext>
              </a:extLst>
            </p:cNvPr>
            <p:cNvSpPr/>
            <p:nvPr/>
          </p:nvSpPr>
          <p:spPr>
            <a:xfrm>
              <a:off x="2243250" y="1151200"/>
              <a:ext cx="59100" cy="243675"/>
            </a:xfrm>
            <a:custGeom>
              <a:avLst/>
              <a:gdLst/>
              <a:ahLst/>
              <a:cxnLst/>
              <a:rect l="l" t="t" r="r" b="b"/>
              <a:pathLst>
                <a:path w="2364" h="9747" extrusionOk="0">
                  <a:moveTo>
                    <a:pt x="382" y="0"/>
                  </a:moveTo>
                  <a:lnTo>
                    <a:pt x="0" y="84"/>
                  </a:lnTo>
                  <a:lnTo>
                    <a:pt x="1982" y="9746"/>
                  </a:lnTo>
                  <a:lnTo>
                    <a:pt x="2364" y="9663"/>
                  </a:lnTo>
                  <a:lnTo>
                    <a:pt x="382"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2;p26">
              <a:extLst>
                <a:ext uri="{FF2B5EF4-FFF2-40B4-BE49-F238E27FC236}">
                  <a16:creationId xmlns:a16="http://schemas.microsoft.com/office/drawing/2014/main" id="{4F671D5E-DD28-4064-B606-C6AC3D012F8A}"/>
                </a:ext>
              </a:extLst>
            </p:cNvPr>
            <p:cNvSpPr/>
            <p:nvPr/>
          </p:nvSpPr>
          <p:spPr>
            <a:xfrm>
              <a:off x="2362750" y="1125875"/>
              <a:ext cx="21475" cy="250825"/>
            </a:xfrm>
            <a:custGeom>
              <a:avLst/>
              <a:gdLst/>
              <a:ahLst/>
              <a:cxnLst/>
              <a:rect l="l" t="t" r="r" b="b"/>
              <a:pathLst>
                <a:path w="859" h="10033" extrusionOk="0">
                  <a:moveTo>
                    <a:pt x="469" y="0"/>
                  </a:moveTo>
                  <a:lnTo>
                    <a:pt x="0" y="10012"/>
                  </a:lnTo>
                  <a:lnTo>
                    <a:pt x="392" y="10032"/>
                  </a:lnTo>
                  <a:lnTo>
                    <a:pt x="858" y="21"/>
                  </a:lnTo>
                  <a:lnTo>
                    <a:pt x="469"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3;p26">
              <a:extLst>
                <a:ext uri="{FF2B5EF4-FFF2-40B4-BE49-F238E27FC236}">
                  <a16:creationId xmlns:a16="http://schemas.microsoft.com/office/drawing/2014/main" id="{8A20810A-C9BC-4A22-A818-6F73C9C274D5}"/>
                </a:ext>
              </a:extLst>
            </p:cNvPr>
            <p:cNvSpPr/>
            <p:nvPr/>
          </p:nvSpPr>
          <p:spPr>
            <a:xfrm>
              <a:off x="2023850" y="344150"/>
              <a:ext cx="753775" cy="696350"/>
            </a:xfrm>
            <a:custGeom>
              <a:avLst/>
              <a:gdLst/>
              <a:ahLst/>
              <a:cxnLst/>
              <a:rect l="l" t="t" r="r" b="b"/>
              <a:pathLst>
                <a:path w="30151" h="27854" extrusionOk="0">
                  <a:moveTo>
                    <a:pt x="242" y="1"/>
                  </a:moveTo>
                  <a:cubicBezTo>
                    <a:pt x="83" y="1"/>
                    <a:pt x="1" y="110"/>
                    <a:pt x="8" y="347"/>
                  </a:cubicBezTo>
                  <a:cubicBezTo>
                    <a:pt x="79" y="2542"/>
                    <a:pt x="7520" y="13170"/>
                    <a:pt x="14535" y="17990"/>
                  </a:cubicBezTo>
                  <a:cubicBezTo>
                    <a:pt x="11738" y="16461"/>
                    <a:pt x="10369" y="15821"/>
                    <a:pt x="9830" y="15821"/>
                  </a:cubicBezTo>
                  <a:cubicBezTo>
                    <a:pt x="9495" y="15821"/>
                    <a:pt x="9481" y="16068"/>
                    <a:pt x="9644" y="16502"/>
                  </a:cubicBezTo>
                  <a:cubicBezTo>
                    <a:pt x="10071" y="17635"/>
                    <a:pt x="13258" y="20329"/>
                    <a:pt x="15879" y="21533"/>
                  </a:cubicBezTo>
                  <a:cubicBezTo>
                    <a:pt x="13684" y="20813"/>
                    <a:pt x="12479" y="20410"/>
                    <a:pt x="11907" y="20410"/>
                  </a:cubicBezTo>
                  <a:cubicBezTo>
                    <a:pt x="11465" y="20410"/>
                    <a:pt x="11404" y="20652"/>
                    <a:pt x="11559" y="21177"/>
                  </a:cubicBezTo>
                  <a:cubicBezTo>
                    <a:pt x="11914" y="22384"/>
                    <a:pt x="15809" y="23728"/>
                    <a:pt x="18433" y="24368"/>
                  </a:cubicBezTo>
                  <a:cubicBezTo>
                    <a:pt x="16662" y="24110"/>
                    <a:pt x="15623" y="23954"/>
                    <a:pt x="15102" y="23954"/>
                  </a:cubicBezTo>
                  <a:cubicBezTo>
                    <a:pt x="14476" y="23954"/>
                    <a:pt x="14598" y="24179"/>
                    <a:pt x="15101" y="24721"/>
                  </a:cubicBezTo>
                  <a:cubicBezTo>
                    <a:pt x="16023" y="25713"/>
                    <a:pt x="17015" y="26353"/>
                    <a:pt x="22046" y="26919"/>
                  </a:cubicBezTo>
                  <a:cubicBezTo>
                    <a:pt x="27077" y="27485"/>
                    <a:pt x="30150" y="27854"/>
                    <a:pt x="30150" y="27854"/>
                  </a:cubicBezTo>
                  <a:lnTo>
                    <a:pt x="29909" y="23517"/>
                  </a:lnTo>
                  <a:cubicBezTo>
                    <a:pt x="29909" y="23517"/>
                    <a:pt x="18359" y="17565"/>
                    <a:pt x="12976" y="12248"/>
                  </a:cubicBezTo>
                  <a:cubicBezTo>
                    <a:pt x="8170" y="7508"/>
                    <a:pt x="1560" y="1"/>
                    <a:pt x="2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4;p26">
              <a:extLst>
                <a:ext uri="{FF2B5EF4-FFF2-40B4-BE49-F238E27FC236}">
                  <a16:creationId xmlns:a16="http://schemas.microsoft.com/office/drawing/2014/main" id="{2D5D9C39-5171-4C01-BE81-3B94351D7957}"/>
                </a:ext>
              </a:extLst>
            </p:cNvPr>
            <p:cNvSpPr/>
            <p:nvPr/>
          </p:nvSpPr>
          <p:spPr>
            <a:xfrm>
              <a:off x="2907575" y="356750"/>
              <a:ext cx="925600" cy="691125"/>
            </a:xfrm>
            <a:custGeom>
              <a:avLst/>
              <a:gdLst/>
              <a:ahLst/>
              <a:cxnLst/>
              <a:rect l="l" t="t" r="r" b="b"/>
              <a:pathLst>
                <a:path w="37024" h="27645" extrusionOk="0">
                  <a:moveTo>
                    <a:pt x="36506" y="0"/>
                  </a:moveTo>
                  <a:cubicBezTo>
                    <a:pt x="35239" y="0"/>
                    <a:pt x="30543" y="4807"/>
                    <a:pt x="23096" y="12100"/>
                  </a:cubicBezTo>
                  <a:cubicBezTo>
                    <a:pt x="14456" y="20563"/>
                    <a:pt x="881" y="24706"/>
                    <a:pt x="881" y="24706"/>
                  </a:cubicBezTo>
                  <a:lnTo>
                    <a:pt x="0" y="27085"/>
                  </a:lnTo>
                  <a:cubicBezTo>
                    <a:pt x="0" y="27085"/>
                    <a:pt x="2126" y="27644"/>
                    <a:pt x="5030" y="27644"/>
                  </a:cubicBezTo>
                  <a:cubicBezTo>
                    <a:pt x="6118" y="27644"/>
                    <a:pt x="7315" y="27566"/>
                    <a:pt x="8550" y="27350"/>
                  </a:cubicBezTo>
                  <a:cubicBezTo>
                    <a:pt x="13082" y="26562"/>
                    <a:pt x="17807" y="25061"/>
                    <a:pt x="21156" y="22503"/>
                  </a:cubicBezTo>
                  <a:cubicBezTo>
                    <a:pt x="22138" y="21754"/>
                    <a:pt x="22091" y="21490"/>
                    <a:pt x="21533" y="21490"/>
                  </a:cubicBezTo>
                  <a:cubicBezTo>
                    <a:pt x="20188" y="21490"/>
                    <a:pt x="15867" y="23033"/>
                    <a:pt x="15867" y="23033"/>
                  </a:cubicBezTo>
                  <a:cubicBezTo>
                    <a:pt x="15867" y="23033"/>
                    <a:pt x="22389" y="20211"/>
                    <a:pt x="26975" y="16068"/>
                  </a:cubicBezTo>
                  <a:cubicBezTo>
                    <a:pt x="29199" y="14058"/>
                    <a:pt x="29722" y="13189"/>
                    <a:pt x="28986" y="13189"/>
                  </a:cubicBezTo>
                  <a:cubicBezTo>
                    <a:pt x="28205" y="13189"/>
                    <a:pt x="26006" y="14169"/>
                    <a:pt x="22919" y="15803"/>
                  </a:cubicBezTo>
                  <a:cubicBezTo>
                    <a:pt x="27326" y="13159"/>
                    <a:pt x="37023" y="2229"/>
                    <a:pt x="36849" y="379"/>
                  </a:cubicBezTo>
                  <a:cubicBezTo>
                    <a:pt x="36824" y="123"/>
                    <a:pt x="36709" y="0"/>
                    <a:pt x="36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p26">
              <a:extLst>
                <a:ext uri="{FF2B5EF4-FFF2-40B4-BE49-F238E27FC236}">
                  <a16:creationId xmlns:a16="http://schemas.microsoft.com/office/drawing/2014/main" id="{0790C4EA-1F84-4CB5-933B-84003BFBDB91}"/>
                </a:ext>
              </a:extLst>
            </p:cNvPr>
            <p:cNvSpPr/>
            <p:nvPr/>
          </p:nvSpPr>
          <p:spPr>
            <a:xfrm>
              <a:off x="2773575" y="1339625"/>
              <a:ext cx="68550" cy="106800"/>
            </a:xfrm>
            <a:custGeom>
              <a:avLst/>
              <a:gdLst/>
              <a:ahLst/>
              <a:cxnLst/>
              <a:rect l="l" t="t" r="r" b="b"/>
              <a:pathLst>
                <a:path w="2742" h="4272" extrusionOk="0">
                  <a:moveTo>
                    <a:pt x="0" y="0"/>
                  </a:moveTo>
                  <a:cubicBezTo>
                    <a:pt x="0" y="1"/>
                    <a:pt x="523" y="2608"/>
                    <a:pt x="1666" y="4271"/>
                  </a:cubicBezTo>
                  <a:cubicBezTo>
                    <a:pt x="2316" y="3131"/>
                    <a:pt x="2742" y="457"/>
                    <a:pt x="2742" y="457"/>
                  </a:cubicBezTo>
                  <a:lnTo>
                    <a:pt x="0"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6;p26">
              <a:extLst>
                <a:ext uri="{FF2B5EF4-FFF2-40B4-BE49-F238E27FC236}">
                  <a16:creationId xmlns:a16="http://schemas.microsoft.com/office/drawing/2014/main" id="{323C6DBB-C518-4718-804E-23DEDE42A3CC}"/>
                </a:ext>
              </a:extLst>
            </p:cNvPr>
            <p:cNvSpPr/>
            <p:nvPr/>
          </p:nvSpPr>
          <p:spPr>
            <a:xfrm>
              <a:off x="2837175" y="1355125"/>
              <a:ext cx="65200" cy="107625"/>
            </a:xfrm>
            <a:custGeom>
              <a:avLst/>
              <a:gdLst/>
              <a:ahLst/>
              <a:cxnLst/>
              <a:rect l="l" t="t" r="r" b="b"/>
              <a:pathLst>
                <a:path w="2608" h="4305" extrusionOk="0">
                  <a:moveTo>
                    <a:pt x="326" y="1"/>
                  </a:moveTo>
                  <a:cubicBezTo>
                    <a:pt x="326" y="1"/>
                    <a:pt x="1" y="3000"/>
                    <a:pt x="97" y="4304"/>
                  </a:cubicBezTo>
                  <a:cubicBezTo>
                    <a:pt x="1240" y="3423"/>
                    <a:pt x="2608" y="98"/>
                    <a:pt x="2608" y="98"/>
                  </a:cubicBezTo>
                  <a:lnTo>
                    <a:pt x="326" y="1"/>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7;p26">
              <a:extLst>
                <a:ext uri="{FF2B5EF4-FFF2-40B4-BE49-F238E27FC236}">
                  <a16:creationId xmlns:a16="http://schemas.microsoft.com/office/drawing/2014/main" id="{05F7395B-2887-495C-B255-152B6EA441F5}"/>
                </a:ext>
              </a:extLst>
            </p:cNvPr>
            <p:cNvSpPr/>
            <p:nvPr/>
          </p:nvSpPr>
          <p:spPr>
            <a:xfrm>
              <a:off x="2434300" y="995875"/>
              <a:ext cx="874825" cy="367575"/>
            </a:xfrm>
            <a:custGeom>
              <a:avLst/>
              <a:gdLst/>
              <a:ahLst/>
              <a:cxnLst/>
              <a:rect l="l" t="t" r="r" b="b"/>
              <a:pathLst>
                <a:path w="34993" h="14703" extrusionOk="0">
                  <a:moveTo>
                    <a:pt x="11251" y="1"/>
                  </a:moveTo>
                  <a:cubicBezTo>
                    <a:pt x="8930" y="1"/>
                    <a:pt x="4699" y="199"/>
                    <a:pt x="0" y="1373"/>
                  </a:cubicBezTo>
                  <a:lnTo>
                    <a:pt x="537" y="6656"/>
                  </a:lnTo>
                  <a:lnTo>
                    <a:pt x="2062" y="7935"/>
                  </a:lnTo>
                  <a:cubicBezTo>
                    <a:pt x="2062" y="7935"/>
                    <a:pt x="2642" y="7812"/>
                    <a:pt x="2846" y="7604"/>
                  </a:cubicBezTo>
                  <a:cubicBezTo>
                    <a:pt x="3066" y="7903"/>
                    <a:pt x="3485" y="8041"/>
                    <a:pt x="3969" y="8041"/>
                  </a:cubicBezTo>
                  <a:cubicBezTo>
                    <a:pt x="4754" y="8041"/>
                    <a:pt x="5710" y="7681"/>
                    <a:pt x="6271" y="7067"/>
                  </a:cubicBezTo>
                  <a:cubicBezTo>
                    <a:pt x="6724" y="8968"/>
                    <a:pt x="8705" y="12350"/>
                    <a:pt x="12586" y="13630"/>
                  </a:cubicBezTo>
                  <a:cubicBezTo>
                    <a:pt x="14309" y="14199"/>
                    <a:pt x="16742" y="14702"/>
                    <a:pt x="19127" y="14702"/>
                  </a:cubicBezTo>
                  <a:cubicBezTo>
                    <a:pt x="22109" y="14702"/>
                    <a:pt x="25016" y="13915"/>
                    <a:pt x="26368" y="11485"/>
                  </a:cubicBezTo>
                  <a:cubicBezTo>
                    <a:pt x="26700" y="12350"/>
                    <a:pt x="27729" y="12846"/>
                    <a:pt x="28185" y="12886"/>
                  </a:cubicBezTo>
                  <a:lnTo>
                    <a:pt x="29878" y="12886"/>
                  </a:lnTo>
                  <a:lnTo>
                    <a:pt x="34992" y="9008"/>
                  </a:lnTo>
                  <a:lnTo>
                    <a:pt x="34500" y="3890"/>
                  </a:lnTo>
                  <a:cubicBezTo>
                    <a:pt x="34500" y="3890"/>
                    <a:pt x="28061" y="508"/>
                    <a:pt x="19189" y="384"/>
                  </a:cubicBezTo>
                  <a:cubicBezTo>
                    <a:pt x="15640" y="176"/>
                    <a:pt x="13123" y="52"/>
                    <a:pt x="13123" y="52"/>
                  </a:cubicBezTo>
                  <a:cubicBezTo>
                    <a:pt x="13123" y="52"/>
                    <a:pt x="12435" y="1"/>
                    <a:pt x="11251" y="1"/>
                  </a:cubicBez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8;p26">
              <a:extLst>
                <a:ext uri="{FF2B5EF4-FFF2-40B4-BE49-F238E27FC236}">
                  <a16:creationId xmlns:a16="http://schemas.microsoft.com/office/drawing/2014/main" id="{1B5CCC7E-78F6-4A2C-81E4-E095072D0D91}"/>
                </a:ext>
              </a:extLst>
            </p:cNvPr>
            <p:cNvSpPr/>
            <p:nvPr/>
          </p:nvSpPr>
          <p:spPr>
            <a:xfrm>
              <a:off x="2666900" y="995900"/>
              <a:ext cx="70500" cy="334125"/>
            </a:xfrm>
            <a:custGeom>
              <a:avLst/>
              <a:gdLst/>
              <a:ahLst/>
              <a:cxnLst/>
              <a:rect l="l" t="t" r="r" b="b"/>
              <a:pathLst>
                <a:path w="2820" h="13365" extrusionOk="0">
                  <a:moveTo>
                    <a:pt x="1987" y="1"/>
                  </a:moveTo>
                  <a:cubicBezTo>
                    <a:pt x="1613" y="1"/>
                    <a:pt x="1189" y="5"/>
                    <a:pt x="718" y="18"/>
                  </a:cubicBezTo>
                  <a:cubicBezTo>
                    <a:pt x="507" y="2444"/>
                    <a:pt x="1" y="9144"/>
                    <a:pt x="698" y="10790"/>
                  </a:cubicBezTo>
                  <a:cubicBezTo>
                    <a:pt x="940" y="9870"/>
                    <a:pt x="1085" y="9775"/>
                    <a:pt x="1134" y="9775"/>
                  </a:cubicBezTo>
                  <a:cubicBezTo>
                    <a:pt x="1147" y="9775"/>
                    <a:pt x="1154" y="9781"/>
                    <a:pt x="1154" y="9781"/>
                  </a:cubicBezTo>
                  <a:cubicBezTo>
                    <a:pt x="1154" y="9781"/>
                    <a:pt x="1204" y="12205"/>
                    <a:pt x="2820" y="13364"/>
                  </a:cubicBezTo>
                  <a:cubicBezTo>
                    <a:pt x="1710" y="10284"/>
                    <a:pt x="1606" y="6704"/>
                    <a:pt x="1760" y="6098"/>
                  </a:cubicBezTo>
                  <a:lnTo>
                    <a:pt x="1760" y="6098"/>
                  </a:lnTo>
                  <a:lnTo>
                    <a:pt x="1154" y="7157"/>
                  </a:lnTo>
                  <a:cubicBezTo>
                    <a:pt x="1154" y="7157"/>
                    <a:pt x="2015" y="2361"/>
                    <a:pt x="2572" y="5"/>
                  </a:cubicBezTo>
                  <a:cubicBezTo>
                    <a:pt x="2394" y="2"/>
                    <a:pt x="2198" y="1"/>
                    <a:pt x="1987"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9;p26">
              <a:extLst>
                <a:ext uri="{FF2B5EF4-FFF2-40B4-BE49-F238E27FC236}">
                  <a16:creationId xmlns:a16="http://schemas.microsoft.com/office/drawing/2014/main" id="{76A2D493-DB78-46B3-8EC9-67E07713AE76}"/>
                </a:ext>
              </a:extLst>
            </p:cNvPr>
            <p:cNvSpPr/>
            <p:nvPr/>
          </p:nvSpPr>
          <p:spPr>
            <a:xfrm>
              <a:off x="2965900" y="1007900"/>
              <a:ext cx="71400" cy="347525"/>
            </a:xfrm>
            <a:custGeom>
              <a:avLst/>
              <a:gdLst/>
              <a:ahLst/>
              <a:cxnLst/>
              <a:rect l="l" t="t" r="r" b="b"/>
              <a:pathLst>
                <a:path w="2856" h="13901" extrusionOk="0">
                  <a:moveTo>
                    <a:pt x="110" y="1"/>
                  </a:moveTo>
                  <a:cubicBezTo>
                    <a:pt x="650" y="2048"/>
                    <a:pt x="1665" y="7692"/>
                    <a:pt x="1665" y="7692"/>
                  </a:cubicBezTo>
                  <a:lnTo>
                    <a:pt x="1059" y="6633"/>
                  </a:lnTo>
                  <a:lnTo>
                    <a:pt x="1059" y="6633"/>
                  </a:lnTo>
                  <a:cubicBezTo>
                    <a:pt x="1210" y="7240"/>
                    <a:pt x="1109" y="10823"/>
                    <a:pt x="0" y="13900"/>
                  </a:cubicBezTo>
                  <a:cubicBezTo>
                    <a:pt x="1615" y="12740"/>
                    <a:pt x="1665" y="10317"/>
                    <a:pt x="1665" y="10317"/>
                  </a:cubicBezTo>
                  <a:cubicBezTo>
                    <a:pt x="1665" y="10317"/>
                    <a:pt x="1672" y="10311"/>
                    <a:pt x="1685" y="10311"/>
                  </a:cubicBezTo>
                  <a:cubicBezTo>
                    <a:pt x="1734" y="10311"/>
                    <a:pt x="1879" y="10406"/>
                    <a:pt x="2118" y="11326"/>
                  </a:cubicBezTo>
                  <a:cubicBezTo>
                    <a:pt x="2856" y="9593"/>
                    <a:pt x="2252" y="2229"/>
                    <a:pt x="2067" y="198"/>
                  </a:cubicBezTo>
                  <a:cubicBezTo>
                    <a:pt x="1434" y="117"/>
                    <a:pt x="780" y="51"/>
                    <a:pt x="110"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0;p26">
              <a:extLst>
                <a:ext uri="{FF2B5EF4-FFF2-40B4-BE49-F238E27FC236}">
                  <a16:creationId xmlns:a16="http://schemas.microsoft.com/office/drawing/2014/main" id="{E4BA54F0-73A7-4EFC-BD3E-E04A2BA0FDA1}"/>
                </a:ext>
              </a:extLst>
            </p:cNvPr>
            <p:cNvSpPr/>
            <p:nvPr/>
          </p:nvSpPr>
          <p:spPr>
            <a:xfrm>
              <a:off x="2645525" y="996000"/>
              <a:ext cx="63800" cy="240850"/>
            </a:xfrm>
            <a:custGeom>
              <a:avLst/>
              <a:gdLst/>
              <a:ahLst/>
              <a:cxnLst/>
              <a:rect l="l" t="t" r="r" b="b"/>
              <a:pathLst>
                <a:path w="2552" h="9634" extrusionOk="0">
                  <a:moveTo>
                    <a:pt x="2358" y="1"/>
                  </a:moveTo>
                  <a:lnTo>
                    <a:pt x="2358" y="1"/>
                  </a:lnTo>
                  <a:cubicBezTo>
                    <a:pt x="1948" y="4"/>
                    <a:pt x="1493" y="14"/>
                    <a:pt x="1000" y="34"/>
                  </a:cubicBezTo>
                  <a:cubicBezTo>
                    <a:pt x="709" y="1210"/>
                    <a:pt x="232" y="3285"/>
                    <a:pt x="1" y="5085"/>
                  </a:cubicBezTo>
                  <a:lnTo>
                    <a:pt x="896" y="4257"/>
                  </a:lnTo>
                  <a:lnTo>
                    <a:pt x="896" y="4257"/>
                  </a:lnTo>
                  <a:cubicBezTo>
                    <a:pt x="896" y="4258"/>
                    <a:pt x="689" y="7016"/>
                    <a:pt x="1241" y="9633"/>
                  </a:cubicBezTo>
                  <a:cubicBezTo>
                    <a:pt x="1791" y="4740"/>
                    <a:pt x="2552" y="2397"/>
                    <a:pt x="2552" y="2397"/>
                  </a:cubicBezTo>
                  <a:lnTo>
                    <a:pt x="2552" y="2397"/>
                  </a:lnTo>
                  <a:lnTo>
                    <a:pt x="1449" y="3084"/>
                  </a:lnTo>
                  <a:cubicBezTo>
                    <a:pt x="1449" y="3084"/>
                    <a:pt x="1855" y="1210"/>
                    <a:pt x="2358"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1;p26">
              <a:extLst>
                <a:ext uri="{FF2B5EF4-FFF2-40B4-BE49-F238E27FC236}">
                  <a16:creationId xmlns:a16="http://schemas.microsoft.com/office/drawing/2014/main" id="{1CCA20C2-06D1-402B-909D-3B17E4CD5B79}"/>
                </a:ext>
              </a:extLst>
            </p:cNvPr>
            <p:cNvSpPr/>
            <p:nvPr/>
          </p:nvSpPr>
          <p:spPr>
            <a:xfrm>
              <a:off x="2985150" y="1009325"/>
              <a:ext cx="72075" cy="263725"/>
            </a:xfrm>
            <a:custGeom>
              <a:avLst/>
              <a:gdLst/>
              <a:ahLst/>
              <a:cxnLst/>
              <a:rect l="l" t="t" r="r" b="b"/>
              <a:pathLst>
                <a:path w="2883" h="10549" extrusionOk="0">
                  <a:moveTo>
                    <a:pt x="1" y="0"/>
                  </a:moveTo>
                  <a:lnTo>
                    <a:pt x="1" y="0"/>
                  </a:lnTo>
                  <a:cubicBezTo>
                    <a:pt x="18" y="24"/>
                    <a:pt x="30" y="44"/>
                    <a:pt x="58" y="71"/>
                  </a:cubicBezTo>
                  <a:cubicBezTo>
                    <a:pt x="745" y="829"/>
                    <a:pt x="1435" y="3999"/>
                    <a:pt x="1435" y="3999"/>
                  </a:cubicBezTo>
                  <a:lnTo>
                    <a:pt x="332" y="3312"/>
                  </a:lnTo>
                  <a:lnTo>
                    <a:pt x="332" y="3312"/>
                  </a:lnTo>
                  <a:cubicBezTo>
                    <a:pt x="332" y="3312"/>
                    <a:pt x="1090" y="5655"/>
                    <a:pt x="1643" y="10548"/>
                  </a:cubicBezTo>
                  <a:cubicBezTo>
                    <a:pt x="2193" y="7931"/>
                    <a:pt x="1985" y="5173"/>
                    <a:pt x="1985" y="5172"/>
                  </a:cubicBezTo>
                  <a:lnTo>
                    <a:pt x="1985" y="5172"/>
                  </a:lnTo>
                  <a:lnTo>
                    <a:pt x="2883" y="6000"/>
                  </a:lnTo>
                  <a:cubicBezTo>
                    <a:pt x="2588" y="3694"/>
                    <a:pt x="1885" y="932"/>
                    <a:pt x="1693" y="191"/>
                  </a:cubicBezTo>
                  <a:cubicBezTo>
                    <a:pt x="1144" y="117"/>
                    <a:pt x="581" y="54"/>
                    <a:pt x="1" y="0"/>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2;p26">
              <a:extLst>
                <a:ext uri="{FF2B5EF4-FFF2-40B4-BE49-F238E27FC236}">
                  <a16:creationId xmlns:a16="http://schemas.microsoft.com/office/drawing/2014/main" id="{B349A2E4-78AC-443A-A56B-D6B6E75682D0}"/>
                </a:ext>
              </a:extLst>
            </p:cNvPr>
            <p:cNvSpPr/>
            <p:nvPr/>
          </p:nvSpPr>
          <p:spPr>
            <a:xfrm>
              <a:off x="2944925" y="1028600"/>
              <a:ext cx="65625" cy="78975"/>
            </a:xfrm>
            <a:custGeom>
              <a:avLst/>
              <a:gdLst/>
              <a:ahLst/>
              <a:cxnLst/>
              <a:rect l="l" t="t" r="r" b="b"/>
              <a:pathLst>
                <a:path w="2625" h="3159" extrusionOk="0">
                  <a:moveTo>
                    <a:pt x="1690" y="1"/>
                  </a:moveTo>
                  <a:cubicBezTo>
                    <a:pt x="1571" y="1"/>
                    <a:pt x="1449" y="38"/>
                    <a:pt x="1331" y="111"/>
                  </a:cubicBezTo>
                  <a:cubicBezTo>
                    <a:pt x="822" y="423"/>
                    <a:pt x="58" y="1736"/>
                    <a:pt x="58" y="1736"/>
                  </a:cubicBezTo>
                  <a:lnTo>
                    <a:pt x="1" y="2678"/>
                  </a:lnTo>
                  <a:cubicBezTo>
                    <a:pt x="1" y="2678"/>
                    <a:pt x="862" y="3159"/>
                    <a:pt x="1428" y="3159"/>
                  </a:cubicBezTo>
                  <a:cubicBezTo>
                    <a:pt x="1476" y="3159"/>
                    <a:pt x="1523" y="3155"/>
                    <a:pt x="1566" y="3147"/>
                  </a:cubicBezTo>
                  <a:cubicBezTo>
                    <a:pt x="2116" y="3050"/>
                    <a:pt x="2625" y="2383"/>
                    <a:pt x="2524" y="1267"/>
                  </a:cubicBezTo>
                  <a:cubicBezTo>
                    <a:pt x="2450" y="409"/>
                    <a:pt x="2086" y="1"/>
                    <a:pt x="1690"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p26">
              <a:extLst>
                <a:ext uri="{FF2B5EF4-FFF2-40B4-BE49-F238E27FC236}">
                  <a16:creationId xmlns:a16="http://schemas.microsoft.com/office/drawing/2014/main" id="{292B1A2D-19DC-4E01-839A-AFE90AF91758}"/>
                </a:ext>
              </a:extLst>
            </p:cNvPr>
            <p:cNvSpPr/>
            <p:nvPr/>
          </p:nvSpPr>
          <p:spPr>
            <a:xfrm>
              <a:off x="2732200" y="839625"/>
              <a:ext cx="236400" cy="479750"/>
            </a:xfrm>
            <a:custGeom>
              <a:avLst/>
              <a:gdLst/>
              <a:ahLst/>
              <a:cxnLst/>
              <a:rect l="l" t="t" r="r" b="b"/>
              <a:pathLst>
                <a:path w="9456" h="19190" extrusionOk="0">
                  <a:moveTo>
                    <a:pt x="1485" y="1"/>
                  </a:moveTo>
                  <a:cubicBezTo>
                    <a:pt x="1329" y="1"/>
                    <a:pt x="1179" y="7"/>
                    <a:pt x="1035" y="21"/>
                  </a:cubicBezTo>
                  <a:cubicBezTo>
                    <a:pt x="841" y="280"/>
                    <a:pt x="714" y="1188"/>
                    <a:pt x="583" y="3192"/>
                  </a:cubicBezTo>
                  <a:cubicBezTo>
                    <a:pt x="583" y="3192"/>
                    <a:pt x="520" y="9088"/>
                    <a:pt x="325" y="12714"/>
                  </a:cubicBezTo>
                  <a:cubicBezTo>
                    <a:pt x="130" y="16337"/>
                    <a:pt x="0" y="17893"/>
                    <a:pt x="0" y="17893"/>
                  </a:cubicBezTo>
                  <a:cubicBezTo>
                    <a:pt x="0" y="17893"/>
                    <a:pt x="1360" y="19190"/>
                    <a:pt x="4468" y="19190"/>
                  </a:cubicBezTo>
                  <a:cubicBezTo>
                    <a:pt x="7578" y="19190"/>
                    <a:pt x="9324" y="18540"/>
                    <a:pt x="9391" y="16988"/>
                  </a:cubicBezTo>
                  <a:cubicBezTo>
                    <a:pt x="9455" y="15432"/>
                    <a:pt x="8614" y="10512"/>
                    <a:pt x="8614" y="6819"/>
                  </a:cubicBezTo>
                  <a:cubicBezTo>
                    <a:pt x="8614" y="3128"/>
                    <a:pt x="7900" y="2739"/>
                    <a:pt x="7122" y="1898"/>
                  </a:cubicBezTo>
                  <a:cubicBezTo>
                    <a:pt x="6403" y="1117"/>
                    <a:pt x="3503" y="1"/>
                    <a:pt x="1485"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4;p26">
              <a:extLst>
                <a:ext uri="{FF2B5EF4-FFF2-40B4-BE49-F238E27FC236}">
                  <a16:creationId xmlns:a16="http://schemas.microsoft.com/office/drawing/2014/main" id="{2156F681-D0AF-421F-8865-2D87FE1E0A50}"/>
                </a:ext>
              </a:extLst>
            </p:cNvPr>
            <p:cNvSpPr/>
            <p:nvPr/>
          </p:nvSpPr>
          <p:spPr>
            <a:xfrm>
              <a:off x="2747425" y="839625"/>
              <a:ext cx="200125" cy="169400"/>
            </a:xfrm>
            <a:custGeom>
              <a:avLst/>
              <a:gdLst/>
              <a:ahLst/>
              <a:cxnLst/>
              <a:rect l="l" t="t" r="r" b="b"/>
              <a:pathLst>
                <a:path w="8005" h="6776" extrusionOk="0">
                  <a:moveTo>
                    <a:pt x="876" y="1"/>
                  </a:moveTo>
                  <a:cubicBezTo>
                    <a:pt x="720" y="1"/>
                    <a:pt x="570" y="7"/>
                    <a:pt x="426" y="21"/>
                  </a:cubicBezTo>
                  <a:cubicBezTo>
                    <a:pt x="245" y="263"/>
                    <a:pt x="121" y="1061"/>
                    <a:pt x="1" y="2783"/>
                  </a:cubicBezTo>
                  <a:cubicBezTo>
                    <a:pt x="727" y="2702"/>
                    <a:pt x="2555" y="2515"/>
                    <a:pt x="4024" y="2515"/>
                  </a:cubicBezTo>
                  <a:cubicBezTo>
                    <a:pt x="4494" y="2515"/>
                    <a:pt x="4928" y="2534"/>
                    <a:pt x="5276" y="2582"/>
                  </a:cubicBezTo>
                  <a:cubicBezTo>
                    <a:pt x="7016" y="2820"/>
                    <a:pt x="7834" y="2957"/>
                    <a:pt x="7528" y="5957"/>
                  </a:cubicBezTo>
                  <a:cubicBezTo>
                    <a:pt x="7653" y="6325"/>
                    <a:pt x="7827" y="6587"/>
                    <a:pt x="8005" y="6775"/>
                  </a:cubicBezTo>
                  <a:cubicBezTo>
                    <a:pt x="7998" y="3125"/>
                    <a:pt x="7287" y="2736"/>
                    <a:pt x="6513" y="1898"/>
                  </a:cubicBezTo>
                  <a:cubicBezTo>
                    <a:pt x="5794" y="1117"/>
                    <a:pt x="2894" y="1"/>
                    <a:pt x="876"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5;p26">
              <a:extLst>
                <a:ext uri="{FF2B5EF4-FFF2-40B4-BE49-F238E27FC236}">
                  <a16:creationId xmlns:a16="http://schemas.microsoft.com/office/drawing/2014/main" id="{8DCA25BF-5860-4C09-B463-3B26323072B9}"/>
                </a:ext>
              </a:extLst>
            </p:cNvPr>
            <p:cNvSpPr/>
            <p:nvPr/>
          </p:nvSpPr>
          <p:spPr>
            <a:xfrm>
              <a:off x="2732100" y="1155300"/>
              <a:ext cx="236075" cy="164425"/>
            </a:xfrm>
            <a:custGeom>
              <a:avLst/>
              <a:gdLst/>
              <a:ahLst/>
              <a:cxnLst/>
              <a:rect l="l" t="t" r="r" b="b"/>
              <a:pathLst>
                <a:path w="9443" h="6577" extrusionOk="0">
                  <a:moveTo>
                    <a:pt x="5980" y="0"/>
                  </a:moveTo>
                  <a:lnTo>
                    <a:pt x="4274" y="781"/>
                  </a:lnTo>
                  <a:lnTo>
                    <a:pt x="3161" y="57"/>
                  </a:lnTo>
                  <a:cubicBezTo>
                    <a:pt x="1720" y="486"/>
                    <a:pt x="668" y="1461"/>
                    <a:pt x="225" y="1928"/>
                  </a:cubicBezTo>
                  <a:cubicBezTo>
                    <a:pt x="88" y="4247"/>
                    <a:pt x="1" y="5262"/>
                    <a:pt x="1" y="5262"/>
                  </a:cubicBezTo>
                  <a:cubicBezTo>
                    <a:pt x="1" y="5262"/>
                    <a:pt x="1358" y="6576"/>
                    <a:pt x="4465" y="6576"/>
                  </a:cubicBezTo>
                  <a:cubicBezTo>
                    <a:pt x="7575" y="6576"/>
                    <a:pt x="9355" y="5916"/>
                    <a:pt x="9419" y="4361"/>
                  </a:cubicBezTo>
                  <a:cubicBezTo>
                    <a:pt x="9442" y="3808"/>
                    <a:pt x="9325" y="2829"/>
                    <a:pt x="9198" y="1632"/>
                  </a:cubicBezTo>
                  <a:cubicBezTo>
                    <a:pt x="7629" y="509"/>
                    <a:pt x="5980" y="0"/>
                    <a:pt x="5980"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p26">
              <a:extLst>
                <a:ext uri="{FF2B5EF4-FFF2-40B4-BE49-F238E27FC236}">
                  <a16:creationId xmlns:a16="http://schemas.microsoft.com/office/drawing/2014/main" id="{0DB0CFDC-A736-4142-A96F-619E6A22EC9A}"/>
                </a:ext>
              </a:extLst>
            </p:cNvPr>
            <p:cNvSpPr/>
            <p:nvPr/>
          </p:nvSpPr>
          <p:spPr>
            <a:xfrm>
              <a:off x="2833400" y="1057500"/>
              <a:ext cx="5825" cy="101150"/>
            </a:xfrm>
            <a:custGeom>
              <a:avLst/>
              <a:gdLst/>
              <a:ahLst/>
              <a:cxnLst/>
              <a:rect l="l" t="t" r="r" b="b"/>
              <a:pathLst>
                <a:path w="233" h="4046" extrusionOk="0">
                  <a:moveTo>
                    <a:pt x="11" y="0"/>
                  </a:moveTo>
                  <a:cubicBezTo>
                    <a:pt x="1" y="678"/>
                    <a:pt x="31" y="1351"/>
                    <a:pt x="47" y="2025"/>
                  </a:cubicBezTo>
                  <a:cubicBezTo>
                    <a:pt x="84" y="2698"/>
                    <a:pt x="101" y="3372"/>
                    <a:pt x="165" y="4046"/>
                  </a:cubicBezTo>
                  <a:cubicBezTo>
                    <a:pt x="232" y="3372"/>
                    <a:pt x="222" y="2695"/>
                    <a:pt x="205" y="2019"/>
                  </a:cubicBezTo>
                  <a:cubicBezTo>
                    <a:pt x="172" y="1345"/>
                    <a:pt x="132" y="667"/>
                    <a:pt x="11"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7;p26">
              <a:extLst>
                <a:ext uri="{FF2B5EF4-FFF2-40B4-BE49-F238E27FC236}">
                  <a16:creationId xmlns:a16="http://schemas.microsoft.com/office/drawing/2014/main" id="{62111E11-B37A-47F6-9E9B-CC497ADF102F}"/>
                </a:ext>
              </a:extLst>
            </p:cNvPr>
            <p:cNvSpPr/>
            <p:nvPr/>
          </p:nvSpPr>
          <p:spPr>
            <a:xfrm>
              <a:off x="2743400" y="955525"/>
              <a:ext cx="207000" cy="146325"/>
            </a:xfrm>
            <a:custGeom>
              <a:avLst/>
              <a:gdLst/>
              <a:ahLst/>
              <a:cxnLst/>
              <a:rect l="l" t="t" r="r" b="b"/>
              <a:pathLst>
                <a:path w="8280" h="5853" extrusionOk="0">
                  <a:moveTo>
                    <a:pt x="6346" y="0"/>
                  </a:moveTo>
                  <a:cubicBezTo>
                    <a:pt x="5595" y="0"/>
                    <a:pt x="3825" y="2947"/>
                    <a:pt x="3825" y="2947"/>
                  </a:cubicBezTo>
                  <a:cubicBezTo>
                    <a:pt x="3645" y="3218"/>
                    <a:pt x="3422" y="3287"/>
                    <a:pt x="3242" y="3287"/>
                  </a:cubicBezTo>
                  <a:cubicBezTo>
                    <a:pt x="3058" y="3287"/>
                    <a:pt x="2920" y="3215"/>
                    <a:pt x="2920" y="3215"/>
                  </a:cubicBezTo>
                  <a:lnTo>
                    <a:pt x="78" y="1915"/>
                  </a:lnTo>
                  <a:cubicBezTo>
                    <a:pt x="58" y="2860"/>
                    <a:pt x="35" y="3915"/>
                    <a:pt x="1" y="4961"/>
                  </a:cubicBezTo>
                  <a:cubicBezTo>
                    <a:pt x="429" y="5609"/>
                    <a:pt x="876" y="5853"/>
                    <a:pt x="1317" y="5853"/>
                  </a:cubicBezTo>
                  <a:cubicBezTo>
                    <a:pt x="2170" y="5853"/>
                    <a:pt x="2999" y="4940"/>
                    <a:pt x="3624" y="4271"/>
                  </a:cubicBezTo>
                  <a:cubicBezTo>
                    <a:pt x="4219" y="4647"/>
                    <a:pt x="6399" y="5652"/>
                    <a:pt x="7275" y="5652"/>
                  </a:cubicBezTo>
                  <a:cubicBezTo>
                    <a:pt x="7351" y="5652"/>
                    <a:pt x="7418" y="5644"/>
                    <a:pt x="7472" y="5628"/>
                  </a:cubicBezTo>
                  <a:cubicBezTo>
                    <a:pt x="7827" y="5524"/>
                    <a:pt x="8102" y="5173"/>
                    <a:pt x="8280" y="4864"/>
                  </a:cubicBezTo>
                  <a:cubicBezTo>
                    <a:pt x="8212" y="3942"/>
                    <a:pt x="8166" y="3034"/>
                    <a:pt x="8166" y="2186"/>
                  </a:cubicBezTo>
                  <a:cubicBezTo>
                    <a:pt x="8166" y="2022"/>
                    <a:pt x="8162" y="1864"/>
                    <a:pt x="8159" y="1714"/>
                  </a:cubicBezTo>
                  <a:cubicBezTo>
                    <a:pt x="7777" y="1154"/>
                    <a:pt x="6916" y="0"/>
                    <a:pt x="6346"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8;p26">
              <a:extLst>
                <a:ext uri="{FF2B5EF4-FFF2-40B4-BE49-F238E27FC236}">
                  <a16:creationId xmlns:a16="http://schemas.microsoft.com/office/drawing/2014/main" id="{24005805-810D-48A5-9A93-4E80D98F5247}"/>
                </a:ext>
              </a:extLst>
            </p:cNvPr>
            <p:cNvSpPr/>
            <p:nvPr/>
          </p:nvSpPr>
          <p:spPr>
            <a:xfrm>
              <a:off x="2694150" y="1052850"/>
              <a:ext cx="54900" cy="65550"/>
            </a:xfrm>
            <a:custGeom>
              <a:avLst/>
              <a:gdLst/>
              <a:ahLst/>
              <a:cxnLst/>
              <a:rect l="l" t="t" r="r" b="b"/>
              <a:pathLst>
                <a:path w="2196" h="2622" extrusionOk="0">
                  <a:moveTo>
                    <a:pt x="463" y="0"/>
                  </a:moveTo>
                  <a:cubicBezTo>
                    <a:pt x="176" y="0"/>
                    <a:pt x="34" y="206"/>
                    <a:pt x="20" y="766"/>
                  </a:cubicBezTo>
                  <a:cubicBezTo>
                    <a:pt x="0" y="1588"/>
                    <a:pt x="393" y="2234"/>
                    <a:pt x="1059" y="2510"/>
                  </a:cubicBezTo>
                  <a:cubicBezTo>
                    <a:pt x="1262" y="2593"/>
                    <a:pt x="1446" y="2622"/>
                    <a:pt x="1605" y="2622"/>
                  </a:cubicBezTo>
                  <a:cubicBezTo>
                    <a:pt x="1968" y="2622"/>
                    <a:pt x="2195" y="2469"/>
                    <a:pt x="2195" y="2469"/>
                  </a:cubicBezTo>
                  <a:lnTo>
                    <a:pt x="2058" y="1276"/>
                  </a:lnTo>
                  <a:cubicBezTo>
                    <a:pt x="2058" y="1276"/>
                    <a:pt x="1589" y="355"/>
                    <a:pt x="962" y="120"/>
                  </a:cubicBezTo>
                  <a:cubicBezTo>
                    <a:pt x="763" y="45"/>
                    <a:pt x="597" y="0"/>
                    <a:pt x="463" y="0"/>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p26">
              <a:extLst>
                <a:ext uri="{FF2B5EF4-FFF2-40B4-BE49-F238E27FC236}">
                  <a16:creationId xmlns:a16="http://schemas.microsoft.com/office/drawing/2014/main" id="{85D71843-E828-41C4-9CAC-55BAFF0A56FE}"/>
                </a:ext>
              </a:extLst>
            </p:cNvPr>
            <p:cNvSpPr/>
            <p:nvPr/>
          </p:nvSpPr>
          <p:spPr>
            <a:xfrm>
              <a:off x="2774350" y="1040475"/>
              <a:ext cx="33700" cy="21075"/>
            </a:xfrm>
            <a:custGeom>
              <a:avLst/>
              <a:gdLst/>
              <a:ahLst/>
              <a:cxnLst/>
              <a:rect l="l" t="t" r="r" b="b"/>
              <a:pathLst>
                <a:path w="1348" h="843" extrusionOk="0">
                  <a:moveTo>
                    <a:pt x="130" y="1"/>
                  </a:moveTo>
                  <a:lnTo>
                    <a:pt x="130" y="1"/>
                  </a:lnTo>
                  <a:cubicBezTo>
                    <a:pt x="0" y="537"/>
                    <a:pt x="224" y="755"/>
                    <a:pt x="512" y="825"/>
                  </a:cubicBezTo>
                  <a:cubicBezTo>
                    <a:pt x="562" y="838"/>
                    <a:pt x="617" y="843"/>
                    <a:pt x="673" y="843"/>
                  </a:cubicBezTo>
                  <a:cubicBezTo>
                    <a:pt x="942" y="843"/>
                    <a:pt x="1258" y="729"/>
                    <a:pt x="1347" y="729"/>
                  </a:cubicBezTo>
                  <a:cubicBezTo>
                    <a:pt x="1347" y="729"/>
                    <a:pt x="499" y="132"/>
                    <a:pt x="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p26">
              <a:extLst>
                <a:ext uri="{FF2B5EF4-FFF2-40B4-BE49-F238E27FC236}">
                  <a16:creationId xmlns:a16="http://schemas.microsoft.com/office/drawing/2014/main" id="{3C92E968-C4D4-4FBC-8043-C94B25A65287}"/>
                </a:ext>
              </a:extLst>
            </p:cNvPr>
            <p:cNvSpPr/>
            <p:nvPr/>
          </p:nvSpPr>
          <p:spPr>
            <a:xfrm>
              <a:off x="2859050" y="1020325"/>
              <a:ext cx="45775" cy="35550"/>
            </a:xfrm>
            <a:custGeom>
              <a:avLst/>
              <a:gdLst/>
              <a:ahLst/>
              <a:cxnLst/>
              <a:rect l="l" t="t" r="r" b="b"/>
              <a:pathLst>
                <a:path w="1831" h="1422" extrusionOk="0">
                  <a:moveTo>
                    <a:pt x="1178" y="0"/>
                  </a:moveTo>
                  <a:cubicBezTo>
                    <a:pt x="372" y="0"/>
                    <a:pt x="0" y="1082"/>
                    <a:pt x="0" y="1082"/>
                  </a:cubicBezTo>
                  <a:cubicBezTo>
                    <a:pt x="430" y="1322"/>
                    <a:pt x="766" y="1421"/>
                    <a:pt x="1024" y="1421"/>
                  </a:cubicBezTo>
                  <a:cubicBezTo>
                    <a:pt x="1688" y="1421"/>
                    <a:pt x="1831" y="761"/>
                    <a:pt x="1720" y="150"/>
                  </a:cubicBezTo>
                  <a:cubicBezTo>
                    <a:pt x="1521" y="45"/>
                    <a:pt x="1341" y="0"/>
                    <a:pt x="1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1;p26">
              <a:extLst>
                <a:ext uri="{FF2B5EF4-FFF2-40B4-BE49-F238E27FC236}">
                  <a16:creationId xmlns:a16="http://schemas.microsoft.com/office/drawing/2014/main" id="{4D1F7175-7571-4AB7-8B3B-380B7EBA0FB1}"/>
                </a:ext>
              </a:extLst>
            </p:cNvPr>
            <p:cNvSpPr/>
            <p:nvPr/>
          </p:nvSpPr>
          <p:spPr>
            <a:xfrm>
              <a:off x="2804675" y="1131900"/>
              <a:ext cx="80125" cy="44475"/>
            </a:xfrm>
            <a:custGeom>
              <a:avLst/>
              <a:gdLst/>
              <a:ahLst/>
              <a:cxnLst/>
              <a:rect l="l" t="t" r="r" b="b"/>
              <a:pathLst>
                <a:path w="3205" h="1779" extrusionOk="0">
                  <a:moveTo>
                    <a:pt x="2798" y="0"/>
                  </a:moveTo>
                  <a:cubicBezTo>
                    <a:pt x="2776" y="0"/>
                    <a:pt x="2753" y="5"/>
                    <a:pt x="2732" y="14"/>
                  </a:cubicBezTo>
                  <a:cubicBezTo>
                    <a:pt x="2591" y="81"/>
                    <a:pt x="2528" y="222"/>
                    <a:pt x="2467" y="350"/>
                  </a:cubicBezTo>
                  <a:cubicBezTo>
                    <a:pt x="2534" y="229"/>
                    <a:pt x="2618" y="95"/>
                    <a:pt x="2745" y="48"/>
                  </a:cubicBezTo>
                  <a:cubicBezTo>
                    <a:pt x="2761" y="42"/>
                    <a:pt x="2777" y="40"/>
                    <a:pt x="2792" y="40"/>
                  </a:cubicBezTo>
                  <a:cubicBezTo>
                    <a:pt x="2899" y="40"/>
                    <a:pt x="2971" y="175"/>
                    <a:pt x="3026" y="273"/>
                  </a:cubicBezTo>
                  <a:cubicBezTo>
                    <a:pt x="3151" y="503"/>
                    <a:pt x="3174" y="865"/>
                    <a:pt x="2902" y="953"/>
                  </a:cubicBezTo>
                  <a:cubicBezTo>
                    <a:pt x="2391" y="1186"/>
                    <a:pt x="1877" y="1411"/>
                    <a:pt x="1373" y="1651"/>
                  </a:cubicBezTo>
                  <a:lnTo>
                    <a:pt x="1373" y="1651"/>
                  </a:lnTo>
                  <a:cubicBezTo>
                    <a:pt x="994" y="1441"/>
                    <a:pt x="619" y="1211"/>
                    <a:pt x="302" y="923"/>
                  </a:cubicBezTo>
                  <a:cubicBezTo>
                    <a:pt x="228" y="845"/>
                    <a:pt x="147" y="765"/>
                    <a:pt x="114" y="672"/>
                  </a:cubicBezTo>
                  <a:cubicBezTo>
                    <a:pt x="77" y="571"/>
                    <a:pt x="67" y="460"/>
                    <a:pt x="70" y="353"/>
                  </a:cubicBezTo>
                  <a:cubicBezTo>
                    <a:pt x="77" y="249"/>
                    <a:pt x="94" y="129"/>
                    <a:pt x="167" y="55"/>
                  </a:cubicBezTo>
                  <a:cubicBezTo>
                    <a:pt x="184" y="36"/>
                    <a:pt x="206" y="27"/>
                    <a:pt x="229" y="27"/>
                  </a:cubicBezTo>
                  <a:cubicBezTo>
                    <a:pt x="255" y="27"/>
                    <a:pt x="282" y="39"/>
                    <a:pt x="302" y="61"/>
                  </a:cubicBezTo>
                  <a:cubicBezTo>
                    <a:pt x="342" y="98"/>
                    <a:pt x="372" y="149"/>
                    <a:pt x="399" y="199"/>
                  </a:cubicBezTo>
                  <a:cubicBezTo>
                    <a:pt x="376" y="145"/>
                    <a:pt x="352" y="95"/>
                    <a:pt x="311" y="51"/>
                  </a:cubicBezTo>
                  <a:cubicBezTo>
                    <a:pt x="292" y="24"/>
                    <a:pt x="257" y="7"/>
                    <a:pt x="221" y="7"/>
                  </a:cubicBezTo>
                  <a:cubicBezTo>
                    <a:pt x="196" y="7"/>
                    <a:pt x="170" y="15"/>
                    <a:pt x="151" y="35"/>
                  </a:cubicBezTo>
                  <a:cubicBezTo>
                    <a:pt x="57" y="115"/>
                    <a:pt x="34" y="236"/>
                    <a:pt x="17" y="350"/>
                  </a:cubicBezTo>
                  <a:cubicBezTo>
                    <a:pt x="0" y="463"/>
                    <a:pt x="10" y="581"/>
                    <a:pt x="44" y="695"/>
                  </a:cubicBezTo>
                  <a:cubicBezTo>
                    <a:pt x="84" y="812"/>
                    <a:pt x="164" y="899"/>
                    <a:pt x="241" y="986"/>
                  </a:cubicBezTo>
                  <a:cubicBezTo>
                    <a:pt x="563" y="1311"/>
                    <a:pt x="952" y="1543"/>
                    <a:pt x="1344" y="1770"/>
                  </a:cubicBezTo>
                  <a:cubicBezTo>
                    <a:pt x="1351" y="1776"/>
                    <a:pt x="1360" y="1779"/>
                    <a:pt x="1370" y="1779"/>
                  </a:cubicBezTo>
                  <a:cubicBezTo>
                    <a:pt x="1378" y="1779"/>
                    <a:pt x="1386" y="1777"/>
                    <a:pt x="1394" y="1774"/>
                  </a:cubicBezTo>
                  <a:cubicBezTo>
                    <a:pt x="1917" y="1540"/>
                    <a:pt x="2433" y="1288"/>
                    <a:pt x="2953" y="1043"/>
                  </a:cubicBezTo>
                  <a:cubicBezTo>
                    <a:pt x="3013" y="1020"/>
                    <a:pt x="3091" y="966"/>
                    <a:pt x="3134" y="896"/>
                  </a:cubicBezTo>
                  <a:cubicBezTo>
                    <a:pt x="3178" y="825"/>
                    <a:pt x="3194" y="748"/>
                    <a:pt x="3198" y="672"/>
                  </a:cubicBezTo>
                  <a:cubicBezTo>
                    <a:pt x="3204" y="517"/>
                    <a:pt x="3157" y="370"/>
                    <a:pt x="3087" y="242"/>
                  </a:cubicBezTo>
                  <a:cubicBezTo>
                    <a:pt x="3050" y="178"/>
                    <a:pt x="3003" y="118"/>
                    <a:pt x="2950" y="68"/>
                  </a:cubicBezTo>
                  <a:cubicBezTo>
                    <a:pt x="2914" y="28"/>
                    <a:pt x="2855" y="0"/>
                    <a:pt x="2798"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2;p26">
              <a:extLst>
                <a:ext uri="{FF2B5EF4-FFF2-40B4-BE49-F238E27FC236}">
                  <a16:creationId xmlns:a16="http://schemas.microsoft.com/office/drawing/2014/main" id="{1B60325B-8E3E-476F-B42E-04363AA995F8}"/>
                </a:ext>
              </a:extLst>
            </p:cNvPr>
            <p:cNvSpPr/>
            <p:nvPr/>
          </p:nvSpPr>
          <p:spPr>
            <a:xfrm>
              <a:off x="2740550" y="1079550"/>
              <a:ext cx="4300" cy="32600"/>
            </a:xfrm>
            <a:custGeom>
              <a:avLst/>
              <a:gdLst/>
              <a:ahLst/>
              <a:cxnLst/>
              <a:rect l="l" t="t" r="r" b="b"/>
              <a:pathLst>
                <a:path w="172" h="1304" extrusionOk="0">
                  <a:moveTo>
                    <a:pt x="115" y="0"/>
                  </a:moveTo>
                  <a:cubicBezTo>
                    <a:pt x="41" y="215"/>
                    <a:pt x="28" y="433"/>
                    <a:pt x="8" y="647"/>
                  </a:cubicBezTo>
                  <a:cubicBezTo>
                    <a:pt x="8" y="865"/>
                    <a:pt x="1" y="1083"/>
                    <a:pt x="58" y="1304"/>
                  </a:cubicBezTo>
                  <a:cubicBezTo>
                    <a:pt x="132" y="1089"/>
                    <a:pt x="145" y="871"/>
                    <a:pt x="166" y="654"/>
                  </a:cubicBezTo>
                  <a:cubicBezTo>
                    <a:pt x="166" y="436"/>
                    <a:pt x="172" y="221"/>
                    <a:pt x="115"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p26">
              <a:extLst>
                <a:ext uri="{FF2B5EF4-FFF2-40B4-BE49-F238E27FC236}">
                  <a16:creationId xmlns:a16="http://schemas.microsoft.com/office/drawing/2014/main" id="{3E212927-4AC2-4249-8F76-0E90055DA165}"/>
                </a:ext>
              </a:extLst>
            </p:cNvPr>
            <p:cNvSpPr/>
            <p:nvPr/>
          </p:nvSpPr>
          <p:spPr>
            <a:xfrm>
              <a:off x="2949950" y="1082475"/>
              <a:ext cx="2700" cy="17850"/>
            </a:xfrm>
            <a:custGeom>
              <a:avLst/>
              <a:gdLst/>
              <a:ahLst/>
              <a:cxnLst/>
              <a:rect l="l" t="t" r="r" b="b"/>
              <a:pathLst>
                <a:path w="108" h="714" extrusionOk="0">
                  <a:moveTo>
                    <a:pt x="31" y="0"/>
                  </a:moveTo>
                  <a:cubicBezTo>
                    <a:pt x="1" y="121"/>
                    <a:pt x="4" y="242"/>
                    <a:pt x="7" y="359"/>
                  </a:cubicBezTo>
                  <a:cubicBezTo>
                    <a:pt x="21" y="480"/>
                    <a:pt x="31" y="597"/>
                    <a:pt x="78" y="714"/>
                  </a:cubicBezTo>
                  <a:cubicBezTo>
                    <a:pt x="108" y="593"/>
                    <a:pt x="105" y="473"/>
                    <a:pt x="102" y="352"/>
                  </a:cubicBezTo>
                  <a:cubicBezTo>
                    <a:pt x="88" y="235"/>
                    <a:pt x="78" y="115"/>
                    <a:pt x="31"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p26">
              <a:extLst>
                <a:ext uri="{FF2B5EF4-FFF2-40B4-BE49-F238E27FC236}">
                  <a16:creationId xmlns:a16="http://schemas.microsoft.com/office/drawing/2014/main" id="{EE49326C-D31D-4BE7-A77A-63C7EFF209D3}"/>
                </a:ext>
              </a:extLst>
            </p:cNvPr>
            <p:cNvSpPr/>
            <p:nvPr/>
          </p:nvSpPr>
          <p:spPr>
            <a:xfrm>
              <a:off x="2951475" y="1053100"/>
              <a:ext cx="44175" cy="33925"/>
            </a:xfrm>
            <a:custGeom>
              <a:avLst/>
              <a:gdLst/>
              <a:ahLst/>
              <a:cxnLst/>
              <a:rect l="l" t="t" r="r" b="b"/>
              <a:pathLst>
                <a:path w="1767" h="1357" extrusionOk="0">
                  <a:moveTo>
                    <a:pt x="1532" y="1"/>
                  </a:moveTo>
                  <a:cubicBezTo>
                    <a:pt x="1515" y="1"/>
                    <a:pt x="1498" y="1"/>
                    <a:pt x="1482" y="3"/>
                  </a:cubicBezTo>
                  <a:cubicBezTo>
                    <a:pt x="1381" y="16"/>
                    <a:pt x="1284" y="49"/>
                    <a:pt x="1193" y="90"/>
                  </a:cubicBezTo>
                  <a:cubicBezTo>
                    <a:pt x="1009" y="176"/>
                    <a:pt x="855" y="304"/>
                    <a:pt x="707" y="431"/>
                  </a:cubicBezTo>
                  <a:cubicBezTo>
                    <a:pt x="567" y="569"/>
                    <a:pt x="432" y="713"/>
                    <a:pt x="319" y="867"/>
                  </a:cubicBezTo>
                  <a:cubicBezTo>
                    <a:pt x="198" y="1021"/>
                    <a:pt x="94" y="1185"/>
                    <a:pt x="0" y="1356"/>
                  </a:cubicBezTo>
                  <a:cubicBezTo>
                    <a:pt x="147" y="1225"/>
                    <a:pt x="271" y="1081"/>
                    <a:pt x="409" y="948"/>
                  </a:cubicBezTo>
                  <a:cubicBezTo>
                    <a:pt x="543" y="810"/>
                    <a:pt x="670" y="669"/>
                    <a:pt x="814" y="549"/>
                  </a:cubicBezTo>
                  <a:cubicBezTo>
                    <a:pt x="949" y="414"/>
                    <a:pt x="1093" y="294"/>
                    <a:pt x="1250" y="197"/>
                  </a:cubicBezTo>
                  <a:cubicBezTo>
                    <a:pt x="1328" y="147"/>
                    <a:pt x="1408" y="103"/>
                    <a:pt x="1495" y="76"/>
                  </a:cubicBezTo>
                  <a:cubicBezTo>
                    <a:pt x="1541" y="62"/>
                    <a:pt x="1589" y="52"/>
                    <a:pt x="1637" y="52"/>
                  </a:cubicBezTo>
                  <a:cubicBezTo>
                    <a:pt x="1680" y="52"/>
                    <a:pt x="1724" y="60"/>
                    <a:pt x="1767" y="79"/>
                  </a:cubicBezTo>
                  <a:cubicBezTo>
                    <a:pt x="1708" y="18"/>
                    <a:pt x="1617" y="1"/>
                    <a:pt x="1532"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5;p26">
              <a:extLst>
                <a:ext uri="{FF2B5EF4-FFF2-40B4-BE49-F238E27FC236}">
                  <a16:creationId xmlns:a16="http://schemas.microsoft.com/office/drawing/2014/main" id="{1F9FB14D-43C9-462C-BF0F-ADB6921E5517}"/>
                </a:ext>
              </a:extLst>
            </p:cNvPr>
            <p:cNvSpPr/>
            <p:nvPr/>
          </p:nvSpPr>
          <p:spPr>
            <a:xfrm>
              <a:off x="2983075" y="1057000"/>
              <a:ext cx="8375" cy="25500"/>
            </a:xfrm>
            <a:custGeom>
              <a:avLst/>
              <a:gdLst/>
              <a:ahLst/>
              <a:cxnLst/>
              <a:rect l="l" t="t" r="r" b="b"/>
              <a:pathLst>
                <a:path w="335" h="1020" extrusionOk="0">
                  <a:moveTo>
                    <a:pt x="0" y="0"/>
                  </a:moveTo>
                  <a:lnTo>
                    <a:pt x="0" y="0"/>
                  </a:lnTo>
                  <a:cubicBezTo>
                    <a:pt x="64" y="178"/>
                    <a:pt x="138" y="336"/>
                    <a:pt x="161" y="500"/>
                  </a:cubicBezTo>
                  <a:cubicBezTo>
                    <a:pt x="187" y="583"/>
                    <a:pt x="187" y="664"/>
                    <a:pt x="187" y="752"/>
                  </a:cubicBezTo>
                  <a:cubicBezTo>
                    <a:pt x="194" y="835"/>
                    <a:pt x="174" y="922"/>
                    <a:pt x="167" y="1019"/>
                  </a:cubicBezTo>
                  <a:cubicBezTo>
                    <a:pt x="234" y="949"/>
                    <a:pt x="285" y="862"/>
                    <a:pt x="308" y="764"/>
                  </a:cubicBezTo>
                  <a:cubicBezTo>
                    <a:pt x="335" y="671"/>
                    <a:pt x="331" y="567"/>
                    <a:pt x="315" y="470"/>
                  </a:cubicBezTo>
                  <a:cubicBezTo>
                    <a:pt x="268" y="279"/>
                    <a:pt x="167" y="101"/>
                    <a:pt x="0"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6;p26">
              <a:extLst>
                <a:ext uri="{FF2B5EF4-FFF2-40B4-BE49-F238E27FC236}">
                  <a16:creationId xmlns:a16="http://schemas.microsoft.com/office/drawing/2014/main" id="{7FA7559D-3349-48A5-AE0F-C10B8C31CA82}"/>
                </a:ext>
              </a:extLst>
            </p:cNvPr>
            <p:cNvSpPr/>
            <p:nvPr/>
          </p:nvSpPr>
          <p:spPr>
            <a:xfrm>
              <a:off x="2704700" y="1072400"/>
              <a:ext cx="38825" cy="26025"/>
            </a:xfrm>
            <a:custGeom>
              <a:avLst/>
              <a:gdLst/>
              <a:ahLst/>
              <a:cxnLst/>
              <a:rect l="l" t="t" r="r" b="b"/>
              <a:pathLst>
                <a:path w="1553" h="1041" extrusionOk="0">
                  <a:moveTo>
                    <a:pt x="238" y="0"/>
                  </a:moveTo>
                  <a:cubicBezTo>
                    <a:pt x="156" y="0"/>
                    <a:pt x="74" y="15"/>
                    <a:pt x="0" y="51"/>
                  </a:cubicBezTo>
                  <a:cubicBezTo>
                    <a:pt x="15" y="50"/>
                    <a:pt x="29" y="50"/>
                    <a:pt x="43" y="50"/>
                  </a:cubicBezTo>
                  <a:cubicBezTo>
                    <a:pt x="190" y="50"/>
                    <a:pt x="324" y="94"/>
                    <a:pt x="446" y="156"/>
                  </a:cubicBezTo>
                  <a:cubicBezTo>
                    <a:pt x="580" y="226"/>
                    <a:pt x="704" y="313"/>
                    <a:pt x="811" y="427"/>
                  </a:cubicBezTo>
                  <a:cubicBezTo>
                    <a:pt x="1046" y="642"/>
                    <a:pt x="1278" y="863"/>
                    <a:pt x="1552" y="1041"/>
                  </a:cubicBezTo>
                  <a:cubicBezTo>
                    <a:pt x="1371" y="772"/>
                    <a:pt x="1143" y="544"/>
                    <a:pt x="919" y="313"/>
                  </a:cubicBezTo>
                  <a:cubicBezTo>
                    <a:pt x="795" y="202"/>
                    <a:pt x="658" y="99"/>
                    <a:pt x="493" y="45"/>
                  </a:cubicBezTo>
                  <a:cubicBezTo>
                    <a:pt x="413" y="17"/>
                    <a:pt x="325" y="0"/>
                    <a:pt x="238"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p26">
              <a:extLst>
                <a:ext uri="{FF2B5EF4-FFF2-40B4-BE49-F238E27FC236}">
                  <a16:creationId xmlns:a16="http://schemas.microsoft.com/office/drawing/2014/main" id="{B29F0667-2373-40D1-BB84-BE094E0E7608}"/>
                </a:ext>
              </a:extLst>
            </p:cNvPr>
            <p:cNvSpPr/>
            <p:nvPr/>
          </p:nvSpPr>
          <p:spPr>
            <a:xfrm>
              <a:off x="2709475" y="1075600"/>
              <a:ext cx="6300" cy="19800"/>
            </a:xfrm>
            <a:custGeom>
              <a:avLst/>
              <a:gdLst/>
              <a:ahLst/>
              <a:cxnLst/>
              <a:rect l="l" t="t" r="r" b="b"/>
              <a:pathLst>
                <a:path w="252" h="792" extrusionOk="0">
                  <a:moveTo>
                    <a:pt x="252" y="0"/>
                  </a:moveTo>
                  <a:lnTo>
                    <a:pt x="252" y="0"/>
                  </a:lnTo>
                  <a:cubicBezTo>
                    <a:pt x="125" y="88"/>
                    <a:pt x="64" y="229"/>
                    <a:pt x="27" y="366"/>
                  </a:cubicBezTo>
                  <a:cubicBezTo>
                    <a:pt x="4" y="506"/>
                    <a:pt x="1" y="661"/>
                    <a:pt x="84" y="792"/>
                  </a:cubicBezTo>
                  <a:cubicBezTo>
                    <a:pt x="108" y="718"/>
                    <a:pt x="117" y="654"/>
                    <a:pt x="134" y="587"/>
                  </a:cubicBezTo>
                  <a:cubicBezTo>
                    <a:pt x="151" y="523"/>
                    <a:pt x="158" y="460"/>
                    <a:pt x="178" y="399"/>
                  </a:cubicBezTo>
                  <a:cubicBezTo>
                    <a:pt x="198" y="269"/>
                    <a:pt x="238" y="148"/>
                    <a:pt x="252"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8;p26">
              <a:extLst>
                <a:ext uri="{FF2B5EF4-FFF2-40B4-BE49-F238E27FC236}">
                  <a16:creationId xmlns:a16="http://schemas.microsoft.com/office/drawing/2014/main" id="{911606FD-F39D-42C1-8522-E78B38F8DA78}"/>
                </a:ext>
              </a:extLst>
            </p:cNvPr>
            <p:cNvSpPr/>
            <p:nvPr/>
          </p:nvSpPr>
          <p:spPr>
            <a:xfrm>
              <a:off x="2846050" y="1185025"/>
              <a:ext cx="67400" cy="32450"/>
            </a:xfrm>
            <a:custGeom>
              <a:avLst/>
              <a:gdLst/>
              <a:ahLst/>
              <a:cxnLst/>
              <a:rect l="l" t="t" r="r" b="b"/>
              <a:pathLst>
                <a:path w="2696" h="1298" extrusionOk="0">
                  <a:moveTo>
                    <a:pt x="2595" y="1"/>
                  </a:moveTo>
                  <a:lnTo>
                    <a:pt x="2595" y="1"/>
                  </a:lnTo>
                  <a:cubicBezTo>
                    <a:pt x="2632" y="292"/>
                    <a:pt x="2571" y="598"/>
                    <a:pt x="2384" y="799"/>
                  </a:cubicBezTo>
                  <a:cubicBezTo>
                    <a:pt x="2203" y="1003"/>
                    <a:pt x="1925" y="1110"/>
                    <a:pt x="1650" y="1137"/>
                  </a:cubicBezTo>
                  <a:cubicBezTo>
                    <a:pt x="1594" y="1144"/>
                    <a:pt x="1538" y="1147"/>
                    <a:pt x="1483" y="1147"/>
                  </a:cubicBezTo>
                  <a:cubicBezTo>
                    <a:pt x="1258" y="1147"/>
                    <a:pt x="1032" y="1096"/>
                    <a:pt x="812" y="1027"/>
                  </a:cubicBezTo>
                  <a:cubicBezTo>
                    <a:pt x="537" y="940"/>
                    <a:pt x="272" y="812"/>
                    <a:pt x="1" y="691"/>
                  </a:cubicBezTo>
                  <a:lnTo>
                    <a:pt x="1" y="691"/>
                  </a:lnTo>
                  <a:cubicBezTo>
                    <a:pt x="239" y="866"/>
                    <a:pt x="494" y="1023"/>
                    <a:pt x="772" y="1137"/>
                  </a:cubicBezTo>
                  <a:cubicBezTo>
                    <a:pt x="1005" y="1236"/>
                    <a:pt x="1262" y="1297"/>
                    <a:pt x="1525" y="1297"/>
                  </a:cubicBezTo>
                  <a:cubicBezTo>
                    <a:pt x="1572" y="1297"/>
                    <a:pt x="1619" y="1295"/>
                    <a:pt x="1667" y="1291"/>
                  </a:cubicBezTo>
                  <a:cubicBezTo>
                    <a:pt x="1968" y="1251"/>
                    <a:pt x="2283" y="1134"/>
                    <a:pt x="2477" y="875"/>
                  </a:cubicBezTo>
                  <a:cubicBezTo>
                    <a:pt x="2672" y="621"/>
                    <a:pt x="2695" y="279"/>
                    <a:pt x="2595"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9;p26">
              <a:extLst>
                <a:ext uri="{FF2B5EF4-FFF2-40B4-BE49-F238E27FC236}">
                  <a16:creationId xmlns:a16="http://schemas.microsoft.com/office/drawing/2014/main" id="{7557237F-34C6-4EF0-B74A-FD64251264BB}"/>
                </a:ext>
              </a:extLst>
            </p:cNvPr>
            <p:cNvSpPr/>
            <p:nvPr/>
          </p:nvSpPr>
          <p:spPr>
            <a:xfrm>
              <a:off x="2591075" y="1072500"/>
              <a:ext cx="29950" cy="100075"/>
            </a:xfrm>
            <a:custGeom>
              <a:avLst/>
              <a:gdLst/>
              <a:ahLst/>
              <a:cxnLst/>
              <a:rect l="l" t="t" r="r" b="b"/>
              <a:pathLst>
                <a:path w="1198" h="4003" extrusionOk="0">
                  <a:moveTo>
                    <a:pt x="1057" y="0"/>
                  </a:moveTo>
                  <a:cubicBezTo>
                    <a:pt x="1003" y="715"/>
                    <a:pt x="926" y="1405"/>
                    <a:pt x="768" y="2075"/>
                  </a:cubicBezTo>
                  <a:cubicBezTo>
                    <a:pt x="698" y="2414"/>
                    <a:pt x="584" y="2739"/>
                    <a:pt x="463" y="3060"/>
                  </a:cubicBezTo>
                  <a:cubicBezTo>
                    <a:pt x="342" y="3385"/>
                    <a:pt x="175" y="3687"/>
                    <a:pt x="0" y="4002"/>
                  </a:cubicBezTo>
                  <a:cubicBezTo>
                    <a:pt x="272" y="3772"/>
                    <a:pt x="514" y="3486"/>
                    <a:pt x="684" y="3168"/>
                  </a:cubicBezTo>
                  <a:cubicBezTo>
                    <a:pt x="859" y="2846"/>
                    <a:pt x="992" y="2501"/>
                    <a:pt x="1073" y="2149"/>
                  </a:cubicBezTo>
                  <a:cubicBezTo>
                    <a:pt x="1153" y="1794"/>
                    <a:pt x="1197" y="1432"/>
                    <a:pt x="1193" y="1070"/>
                  </a:cubicBezTo>
                  <a:cubicBezTo>
                    <a:pt x="1193" y="711"/>
                    <a:pt x="1160" y="349"/>
                    <a:pt x="1057"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0;p26">
              <a:extLst>
                <a:ext uri="{FF2B5EF4-FFF2-40B4-BE49-F238E27FC236}">
                  <a16:creationId xmlns:a16="http://schemas.microsoft.com/office/drawing/2014/main" id="{B740CC5D-2D04-48B5-B1CC-A91BE4E69FCF}"/>
                </a:ext>
              </a:extLst>
            </p:cNvPr>
            <p:cNvSpPr/>
            <p:nvPr/>
          </p:nvSpPr>
          <p:spPr>
            <a:xfrm>
              <a:off x="2505450" y="1073850"/>
              <a:ext cx="31775" cy="112125"/>
            </a:xfrm>
            <a:custGeom>
              <a:avLst/>
              <a:gdLst/>
              <a:ahLst/>
              <a:cxnLst/>
              <a:rect l="l" t="t" r="r" b="b"/>
              <a:pathLst>
                <a:path w="1271" h="4485" extrusionOk="0">
                  <a:moveTo>
                    <a:pt x="399" y="0"/>
                  </a:moveTo>
                  <a:cubicBezTo>
                    <a:pt x="794" y="717"/>
                    <a:pt x="952" y="1512"/>
                    <a:pt x="862" y="2279"/>
                  </a:cubicBezTo>
                  <a:cubicBezTo>
                    <a:pt x="808" y="2665"/>
                    <a:pt x="707" y="3043"/>
                    <a:pt x="550" y="3409"/>
                  </a:cubicBezTo>
                  <a:cubicBezTo>
                    <a:pt x="483" y="3593"/>
                    <a:pt x="379" y="3767"/>
                    <a:pt x="299" y="3952"/>
                  </a:cubicBezTo>
                  <a:cubicBezTo>
                    <a:pt x="201" y="4129"/>
                    <a:pt x="94" y="4301"/>
                    <a:pt x="0" y="4485"/>
                  </a:cubicBezTo>
                  <a:cubicBezTo>
                    <a:pt x="147" y="4344"/>
                    <a:pt x="291" y="4193"/>
                    <a:pt x="426" y="4035"/>
                  </a:cubicBezTo>
                  <a:cubicBezTo>
                    <a:pt x="543" y="3865"/>
                    <a:pt x="677" y="3704"/>
                    <a:pt x="771" y="3516"/>
                  </a:cubicBezTo>
                  <a:cubicBezTo>
                    <a:pt x="982" y="3150"/>
                    <a:pt x="1110" y="2739"/>
                    <a:pt x="1173" y="2319"/>
                  </a:cubicBezTo>
                  <a:cubicBezTo>
                    <a:pt x="1270" y="1475"/>
                    <a:pt x="1003" y="570"/>
                    <a:pt x="399"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p26">
              <a:extLst>
                <a:ext uri="{FF2B5EF4-FFF2-40B4-BE49-F238E27FC236}">
                  <a16:creationId xmlns:a16="http://schemas.microsoft.com/office/drawing/2014/main" id="{A5785EA5-E27C-4EE5-A71B-C6439A84C3DC}"/>
                </a:ext>
              </a:extLst>
            </p:cNvPr>
            <p:cNvSpPr/>
            <p:nvPr/>
          </p:nvSpPr>
          <p:spPr>
            <a:xfrm>
              <a:off x="3077650" y="1146175"/>
              <a:ext cx="24500" cy="136850"/>
            </a:xfrm>
            <a:custGeom>
              <a:avLst/>
              <a:gdLst/>
              <a:ahLst/>
              <a:cxnLst/>
              <a:rect l="l" t="t" r="r" b="b"/>
              <a:pathLst>
                <a:path w="980" h="5474" extrusionOk="0">
                  <a:moveTo>
                    <a:pt x="980" y="0"/>
                  </a:moveTo>
                  <a:lnTo>
                    <a:pt x="980" y="0"/>
                  </a:lnTo>
                  <a:cubicBezTo>
                    <a:pt x="460" y="800"/>
                    <a:pt x="159" y="1739"/>
                    <a:pt x="48" y="2695"/>
                  </a:cubicBezTo>
                  <a:cubicBezTo>
                    <a:pt x="1" y="3177"/>
                    <a:pt x="18" y="3663"/>
                    <a:pt x="102" y="4139"/>
                  </a:cubicBezTo>
                  <a:cubicBezTo>
                    <a:pt x="188" y="4618"/>
                    <a:pt x="383" y="5071"/>
                    <a:pt x="634" y="5473"/>
                  </a:cubicBezTo>
                  <a:cubicBezTo>
                    <a:pt x="493" y="5017"/>
                    <a:pt x="386" y="4565"/>
                    <a:pt x="346" y="4106"/>
                  </a:cubicBezTo>
                  <a:cubicBezTo>
                    <a:pt x="312" y="3646"/>
                    <a:pt x="309" y="3187"/>
                    <a:pt x="360" y="2728"/>
                  </a:cubicBezTo>
                  <a:cubicBezTo>
                    <a:pt x="406" y="2268"/>
                    <a:pt x="490" y="1813"/>
                    <a:pt x="594" y="1357"/>
                  </a:cubicBezTo>
                  <a:cubicBezTo>
                    <a:pt x="705" y="905"/>
                    <a:pt x="825" y="452"/>
                    <a:pt x="980"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2;p26">
              <a:extLst>
                <a:ext uri="{FF2B5EF4-FFF2-40B4-BE49-F238E27FC236}">
                  <a16:creationId xmlns:a16="http://schemas.microsoft.com/office/drawing/2014/main" id="{8D41ACE8-7B98-47B7-AA92-9E8F6362C34A}"/>
                </a:ext>
              </a:extLst>
            </p:cNvPr>
            <p:cNvSpPr/>
            <p:nvPr/>
          </p:nvSpPr>
          <p:spPr>
            <a:xfrm>
              <a:off x="3159850" y="1161650"/>
              <a:ext cx="21050" cy="124125"/>
            </a:xfrm>
            <a:custGeom>
              <a:avLst/>
              <a:gdLst/>
              <a:ahLst/>
              <a:cxnLst/>
              <a:rect l="l" t="t" r="r" b="b"/>
              <a:pathLst>
                <a:path w="842" h="4965" extrusionOk="0">
                  <a:moveTo>
                    <a:pt x="842" y="0"/>
                  </a:moveTo>
                  <a:lnTo>
                    <a:pt x="842" y="0"/>
                  </a:lnTo>
                  <a:cubicBezTo>
                    <a:pt x="614" y="376"/>
                    <a:pt x="437" y="778"/>
                    <a:pt x="299" y="1197"/>
                  </a:cubicBezTo>
                  <a:cubicBezTo>
                    <a:pt x="161" y="1617"/>
                    <a:pt x="68" y="2048"/>
                    <a:pt x="31" y="2491"/>
                  </a:cubicBezTo>
                  <a:cubicBezTo>
                    <a:pt x="1" y="2933"/>
                    <a:pt x="1" y="3389"/>
                    <a:pt x="128" y="3825"/>
                  </a:cubicBezTo>
                  <a:cubicBezTo>
                    <a:pt x="242" y="4261"/>
                    <a:pt x="470" y="4666"/>
                    <a:pt x="792" y="4964"/>
                  </a:cubicBezTo>
                  <a:cubicBezTo>
                    <a:pt x="564" y="4586"/>
                    <a:pt x="437" y="4183"/>
                    <a:pt x="367" y="3775"/>
                  </a:cubicBezTo>
                  <a:cubicBezTo>
                    <a:pt x="296" y="3363"/>
                    <a:pt x="309" y="2937"/>
                    <a:pt x="342" y="2518"/>
                  </a:cubicBezTo>
                  <a:cubicBezTo>
                    <a:pt x="373" y="2099"/>
                    <a:pt x="450" y="1680"/>
                    <a:pt x="534" y="1261"/>
                  </a:cubicBezTo>
                  <a:cubicBezTo>
                    <a:pt x="628" y="842"/>
                    <a:pt x="725" y="423"/>
                    <a:pt x="842"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3;p26">
              <a:extLst>
                <a:ext uri="{FF2B5EF4-FFF2-40B4-BE49-F238E27FC236}">
                  <a16:creationId xmlns:a16="http://schemas.microsoft.com/office/drawing/2014/main" id="{837BFC28-89C7-4856-9C5C-90EF1410EFC1}"/>
                </a:ext>
              </a:extLst>
            </p:cNvPr>
            <p:cNvSpPr/>
            <p:nvPr/>
          </p:nvSpPr>
          <p:spPr>
            <a:xfrm>
              <a:off x="2872700" y="1005475"/>
              <a:ext cx="39250" cy="11825"/>
            </a:xfrm>
            <a:custGeom>
              <a:avLst/>
              <a:gdLst/>
              <a:ahLst/>
              <a:cxnLst/>
              <a:rect l="l" t="t" r="r" b="b"/>
              <a:pathLst>
                <a:path w="1570" h="473" extrusionOk="0">
                  <a:moveTo>
                    <a:pt x="818" y="0"/>
                  </a:moveTo>
                  <a:cubicBezTo>
                    <a:pt x="661" y="7"/>
                    <a:pt x="506" y="44"/>
                    <a:pt x="366" y="107"/>
                  </a:cubicBezTo>
                  <a:cubicBezTo>
                    <a:pt x="299" y="144"/>
                    <a:pt x="235" y="185"/>
                    <a:pt x="172" y="225"/>
                  </a:cubicBezTo>
                  <a:cubicBezTo>
                    <a:pt x="115" y="275"/>
                    <a:pt x="54" y="322"/>
                    <a:pt x="0" y="372"/>
                  </a:cubicBezTo>
                  <a:cubicBezTo>
                    <a:pt x="144" y="319"/>
                    <a:pt x="276" y="262"/>
                    <a:pt x="410" y="222"/>
                  </a:cubicBezTo>
                  <a:cubicBezTo>
                    <a:pt x="541" y="186"/>
                    <a:pt x="669" y="154"/>
                    <a:pt x="800" y="154"/>
                  </a:cubicBezTo>
                  <a:cubicBezTo>
                    <a:pt x="806" y="154"/>
                    <a:pt x="812" y="154"/>
                    <a:pt x="818" y="154"/>
                  </a:cubicBezTo>
                  <a:cubicBezTo>
                    <a:pt x="822" y="154"/>
                    <a:pt x="825" y="154"/>
                    <a:pt x="829" y="154"/>
                  </a:cubicBezTo>
                  <a:cubicBezTo>
                    <a:pt x="1096" y="154"/>
                    <a:pt x="1351" y="277"/>
                    <a:pt x="1569" y="473"/>
                  </a:cubicBezTo>
                  <a:cubicBezTo>
                    <a:pt x="1452" y="191"/>
                    <a:pt x="1137" y="7"/>
                    <a:pt x="818"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4;p26">
              <a:extLst>
                <a:ext uri="{FF2B5EF4-FFF2-40B4-BE49-F238E27FC236}">
                  <a16:creationId xmlns:a16="http://schemas.microsoft.com/office/drawing/2014/main" id="{3AC7CF18-000D-4D98-A20C-AB0D77E5FE69}"/>
                </a:ext>
              </a:extLst>
            </p:cNvPr>
            <p:cNvSpPr/>
            <p:nvPr/>
          </p:nvSpPr>
          <p:spPr>
            <a:xfrm>
              <a:off x="2766375" y="1027250"/>
              <a:ext cx="31775" cy="16200"/>
            </a:xfrm>
            <a:custGeom>
              <a:avLst/>
              <a:gdLst/>
              <a:ahLst/>
              <a:cxnLst/>
              <a:rect l="l" t="t" r="r" b="b"/>
              <a:pathLst>
                <a:path w="1271" h="648" extrusionOk="0">
                  <a:moveTo>
                    <a:pt x="1" y="1"/>
                  </a:moveTo>
                  <a:lnTo>
                    <a:pt x="1" y="1"/>
                  </a:lnTo>
                  <a:cubicBezTo>
                    <a:pt x="191" y="168"/>
                    <a:pt x="399" y="279"/>
                    <a:pt x="604" y="396"/>
                  </a:cubicBezTo>
                  <a:cubicBezTo>
                    <a:pt x="818" y="497"/>
                    <a:pt x="1029" y="597"/>
                    <a:pt x="1271" y="647"/>
                  </a:cubicBezTo>
                  <a:cubicBezTo>
                    <a:pt x="1086" y="480"/>
                    <a:pt x="875" y="369"/>
                    <a:pt x="664" y="252"/>
                  </a:cubicBezTo>
                  <a:cubicBezTo>
                    <a:pt x="449" y="152"/>
                    <a:pt x="231" y="47"/>
                    <a:pt x="1"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p26">
              <a:extLst>
                <a:ext uri="{FF2B5EF4-FFF2-40B4-BE49-F238E27FC236}">
                  <a16:creationId xmlns:a16="http://schemas.microsoft.com/office/drawing/2014/main" id="{5CC298F1-67E9-4E21-810B-A8BCB89D4CEC}"/>
                </a:ext>
              </a:extLst>
            </p:cNvPr>
            <p:cNvSpPr/>
            <p:nvPr/>
          </p:nvSpPr>
          <p:spPr>
            <a:xfrm>
              <a:off x="2859050" y="1018775"/>
              <a:ext cx="43025" cy="28600"/>
            </a:xfrm>
            <a:custGeom>
              <a:avLst/>
              <a:gdLst/>
              <a:ahLst/>
              <a:cxnLst/>
              <a:rect l="l" t="t" r="r" b="b"/>
              <a:pathLst>
                <a:path w="1721" h="1144" extrusionOk="0">
                  <a:moveTo>
                    <a:pt x="1144" y="0"/>
                  </a:moveTo>
                  <a:cubicBezTo>
                    <a:pt x="952" y="0"/>
                    <a:pt x="765" y="71"/>
                    <a:pt x="607" y="175"/>
                  </a:cubicBezTo>
                  <a:cubicBezTo>
                    <a:pt x="446" y="296"/>
                    <a:pt x="316" y="447"/>
                    <a:pt x="215" y="611"/>
                  </a:cubicBezTo>
                  <a:cubicBezTo>
                    <a:pt x="118" y="779"/>
                    <a:pt x="37" y="957"/>
                    <a:pt x="0" y="1144"/>
                  </a:cubicBezTo>
                  <a:cubicBezTo>
                    <a:pt x="98" y="980"/>
                    <a:pt x="201" y="825"/>
                    <a:pt x="316" y="681"/>
                  </a:cubicBezTo>
                  <a:cubicBezTo>
                    <a:pt x="429" y="537"/>
                    <a:pt x="550" y="397"/>
                    <a:pt x="698" y="303"/>
                  </a:cubicBezTo>
                  <a:cubicBezTo>
                    <a:pt x="838" y="196"/>
                    <a:pt x="1006" y="135"/>
                    <a:pt x="1180" y="122"/>
                  </a:cubicBezTo>
                  <a:cubicBezTo>
                    <a:pt x="1206" y="118"/>
                    <a:pt x="1232" y="117"/>
                    <a:pt x="1258" y="117"/>
                  </a:cubicBezTo>
                  <a:cubicBezTo>
                    <a:pt x="1410" y="117"/>
                    <a:pt x="1562" y="169"/>
                    <a:pt x="1720" y="212"/>
                  </a:cubicBezTo>
                  <a:cubicBezTo>
                    <a:pt x="1566" y="105"/>
                    <a:pt x="1385" y="4"/>
                    <a:pt x="1180" y="1"/>
                  </a:cubicBezTo>
                  <a:cubicBezTo>
                    <a:pt x="1168" y="0"/>
                    <a:pt x="1156" y="0"/>
                    <a:pt x="1144"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p26">
              <a:extLst>
                <a:ext uri="{FF2B5EF4-FFF2-40B4-BE49-F238E27FC236}">
                  <a16:creationId xmlns:a16="http://schemas.microsoft.com/office/drawing/2014/main" id="{43E1755B-1EEF-45CF-B56E-213F208B6E09}"/>
                </a:ext>
              </a:extLst>
            </p:cNvPr>
            <p:cNvSpPr/>
            <p:nvPr/>
          </p:nvSpPr>
          <p:spPr>
            <a:xfrm>
              <a:off x="2777600" y="1040475"/>
              <a:ext cx="30450" cy="18225"/>
            </a:xfrm>
            <a:custGeom>
              <a:avLst/>
              <a:gdLst/>
              <a:ahLst/>
              <a:cxnLst/>
              <a:rect l="l" t="t" r="r" b="b"/>
              <a:pathLst>
                <a:path w="1218" h="729" extrusionOk="0">
                  <a:moveTo>
                    <a:pt x="0" y="1"/>
                  </a:moveTo>
                  <a:lnTo>
                    <a:pt x="0" y="1"/>
                  </a:lnTo>
                  <a:cubicBezTo>
                    <a:pt x="185" y="166"/>
                    <a:pt x="389" y="279"/>
                    <a:pt x="587" y="403"/>
                  </a:cubicBezTo>
                  <a:cubicBezTo>
                    <a:pt x="795" y="517"/>
                    <a:pt x="992" y="635"/>
                    <a:pt x="1217" y="729"/>
                  </a:cubicBezTo>
                  <a:cubicBezTo>
                    <a:pt x="1069" y="531"/>
                    <a:pt x="865" y="397"/>
                    <a:pt x="664" y="270"/>
                  </a:cubicBezTo>
                  <a:cubicBezTo>
                    <a:pt x="456" y="159"/>
                    <a:pt x="242" y="48"/>
                    <a:pt x="0"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7;p26">
              <a:extLst>
                <a:ext uri="{FF2B5EF4-FFF2-40B4-BE49-F238E27FC236}">
                  <a16:creationId xmlns:a16="http://schemas.microsoft.com/office/drawing/2014/main" id="{0A19686F-49A8-4977-957E-D6FD5C215953}"/>
                </a:ext>
              </a:extLst>
            </p:cNvPr>
            <p:cNvSpPr/>
            <p:nvPr/>
          </p:nvSpPr>
          <p:spPr>
            <a:xfrm>
              <a:off x="3223700" y="1091875"/>
              <a:ext cx="461400" cy="449550"/>
            </a:xfrm>
            <a:custGeom>
              <a:avLst/>
              <a:gdLst/>
              <a:ahLst/>
              <a:cxnLst/>
              <a:rect l="l" t="t" r="r" b="b"/>
              <a:pathLst>
                <a:path w="18456" h="17982" extrusionOk="0">
                  <a:moveTo>
                    <a:pt x="2823" y="0"/>
                  </a:moveTo>
                  <a:lnTo>
                    <a:pt x="1" y="12650"/>
                  </a:lnTo>
                  <a:lnTo>
                    <a:pt x="13230" y="17982"/>
                  </a:lnTo>
                  <a:lnTo>
                    <a:pt x="18455" y="6318"/>
                  </a:lnTo>
                  <a:lnTo>
                    <a:pt x="2823" y="0"/>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8;p26">
              <a:extLst>
                <a:ext uri="{FF2B5EF4-FFF2-40B4-BE49-F238E27FC236}">
                  <a16:creationId xmlns:a16="http://schemas.microsoft.com/office/drawing/2014/main" id="{A7C5BAAB-0F5E-46B3-85A7-D7BE67B71E8A}"/>
                </a:ext>
              </a:extLst>
            </p:cNvPr>
            <p:cNvSpPr/>
            <p:nvPr/>
          </p:nvSpPr>
          <p:spPr>
            <a:xfrm>
              <a:off x="3193725" y="1404250"/>
              <a:ext cx="192725" cy="142300"/>
            </a:xfrm>
            <a:custGeom>
              <a:avLst/>
              <a:gdLst/>
              <a:ahLst/>
              <a:cxnLst/>
              <a:rect l="l" t="t" r="r" b="b"/>
              <a:pathLst>
                <a:path w="7709" h="5692" extrusionOk="0">
                  <a:moveTo>
                    <a:pt x="1247" y="0"/>
                  </a:moveTo>
                  <a:lnTo>
                    <a:pt x="0" y="3020"/>
                  </a:lnTo>
                  <a:lnTo>
                    <a:pt x="6462" y="5691"/>
                  </a:lnTo>
                  <a:lnTo>
                    <a:pt x="7709" y="2675"/>
                  </a:lnTo>
                  <a:lnTo>
                    <a:pt x="1247" y="0"/>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9;p26">
              <a:extLst>
                <a:ext uri="{FF2B5EF4-FFF2-40B4-BE49-F238E27FC236}">
                  <a16:creationId xmlns:a16="http://schemas.microsoft.com/office/drawing/2014/main" id="{E6E67C72-6F1E-419E-853B-DE0513482573}"/>
                </a:ext>
              </a:extLst>
            </p:cNvPr>
            <p:cNvSpPr/>
            <p:nvPr/>
          </p:nvSpPr>
          <p:spPr>
            <a:xfrm>
              <a:off x="3237200" y="1288025"/>
              <a:ext cx="334200" cy="222650"/>
            </a:xfrm>
            <a:custGeom>
              <a:avLst/>
              <a:gdLst/>
              <a:ahLst/>
              <a:cxnLst/>
              <a:rect l="l" t="t" r="r" b="b"/>
              <a:pathLst>
                <a:path w="13368" h="8906" extrusionOk="0">
                  <a:moveTo>
                    <a:pt x="13008" y="0"/>
                  </a:moveTo>
                  <a:lnTo>
                    <a:pt x="9422" y="8383"/>
                  </a:lnTo>
                  <a:lnTo>
                    <a:pt x="164" y="4756"/>
                  </a:lnTo>
                  <a:lnTo>
                    <a:pt x="0" y="5112"/>
                  </a:lnTo>
                  <a:lnTo>
                    <a:pt x="9620" y="8906"/>
                  </a:lnTo>
                  <a:lnTo>
                    <a:pt x="13367" y="158"/>
                  </a:lnTo>
                  <a:lnTo>
                    <a:pt x="13008"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0;p26">
              <a:extLst>
                <a:ext uri="{FF2B5EF4-FFF2-40B4-BE49-F238E27FC236}">
                  <a16:creationId xmlns:a16="http://schemas.microsoft.com/office/drawing/2014/main" id="{F0F9DAAC-21E6-45EE-917C-D4CB9F09A5D3}"/>
                </a:ext>
              </a:extLst>
            </p:cNvPr>
            <p:cNvSpPr/>
            <p:nvPr/>
          </p:nvSpPr>
          <p:spPr>
            <a:xfrm>
              <a:off x="3383425" y="1233300"/>
              <a:ext cx="86325" cy="237325"/>
            </a:xfrm>
            <a:custGeom>
              <a:avLst/>
              <a:gdLst/>
              <a:ahLst/>
              <a:cxnLst/>
              <a:rect l="l" t="t" r="r" b="b"/>
              <a:pathLst>
                <a:path w="3453" h="9493" extrusionOk="0">
                  <a:moveTo>
                    <a:pt x="3084" y="1"/>
                  </a:moveTo>
                  <a:lnTo>
                    <a:pt x="0" y="9366"/>
                  </a:lnTo>
                  <a:lnTo>
                    <a:pt x="369" y="9493"/>
                  </a:lnTo>
                  <a:lnTo>
                    <a:pt x="3453" y="128"/>
                  </a:lnTo>
                  <a:lnTo>
                    <a:pt x="3084" y="1"/>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1;p26">
              <a:extLst>
                <a:ext uri="{FF2B5EF4-FFF2-40B4-BE49-F238E27FC236}">
                  <a16:creationId xmlns:a16="http://schemas.microsoft.com/office/drawing/2014/main" id="{D58F7DE2-32BF-4C5E-903E-C2EDA7E07373}"/>
                </a:ext>
              </a:extLst>
            </p:cNvPr>
            <p:cNvSpPr/>
            <p:nvPr/>
          </p:nvSpPr>
          <p:spPr>
            <a:xfrm>
              <a:off x="3315550" y="1193425"/>
              <a:ext cx="27100" cy="250625"/>
            </a:xfrm>
            <a:custGeom>
              <a:avLst/>
              <a:gdLst/>
              <a:ahLst/>
              <a:cxnLst/>
              <a:rect l="l" t="t" r="r" b="b"/>
              <a:pathLst>
                <a:path w="1084" h="10025" extrusionOk="0">
                  <a:moveTo>
                    <a:pt x="691" y="0"/>
                  </a:moveTo>
                  <a:lnTo>
                    <a:pt x="0" y="10002"/>
                  </a:lnTo>
                  <a:lnTo>
                    <a:pt x="389" y="10025"/>
                  </a:lnTo>
                  <a:lnTo>
                    <a:pt x="1083" y="24"/>
                  </a:lnTo>
                  <a:lnTo>
                    <a:pt x="691"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2;p26">
              <a:extLst>
                <a:ext uri="{FF2B5EF4-FFF2-40B4-BE49-F238E27FC236}">
                  <a16:creationId xmlns:a16="http://schemas.microsoft.com/office/drawing/2014/main" id="{527C5F81-98C2-4B73-B1C6-735923B07D03}"/>
                </a:ext>
              </a:extLst>
            </p:cNvPr>
            <p:cNvSpPr/>
            <p:nvPr/>
          </p:nvSpPr>
          <p:spPr>
            <a:xfrm>
              <a:off x="2059825" y="432850"/>
              <a:ext cx="1518350" cy="607150"/>
            </a:xfrm>
            <a:custGeom>
              <a:avLst/>
              <a:gdLst/>
              <a:ahLst/>
              <a:cxnLst/>
              <a:rect l="l" t="t" r="r" b="b"/>
              <a:pathLst>
                <a:path w="60734" h="24286" extrusionOk="0">
                  <a:moveTo>
                    <a:pt x="0" y="0"/>
                  </a:moveTo>
                  <a:cubicBezTo>
                    <a:pt x="0" y="3"/>
                    <a:pt x="0" y="6"/>
                    <a:pt x="4" y="6"/>
                  </a:cubicBezTo>
                  <a:cubicBezTo>
                    <a:pt x="0" y="3"/>
                    <a:pt x="0" y="3"/>
                    <a:pt x="0" y="0"/>
                  </a:cubicBezTo>
                  <a:close/>
                  <a:moveTo>
                    <a:pt x="11" y="17"/>
                  </a:moveTo>
                  <a:cubicBezTo>
                    <a:pt x="11" y="20"/>
                    <a:pt x="11" y="23"/>
                    <a:pt x="14" y="23"/>
                  </a:cubicBezTo>
                  <a:cubicBezTo>
                    <a:pt x="14" y="23"/>
                    <a:pt x="11" y="20"/>
                    <a:pt x="11" y="17"/>
                  </a:cubicBezTo>
                  <a:close/>
                  <a:moveTo>
                    <a:pt x="17" y="33"/>
                  </a:moveTo>
                  <a:cubicBezTo>
                    <a:pt x="20" y="37"/>
                    <a:pt x="20" y="40"/>
                    <a:pt x="25" y="40"/>
                  </a:cubicBezTo>
                  <a:cubicBezTo>
                    <a:pt x="20" y="37"/>
                    <a:pt x="20" y="37"/>
                    <a:pt x="17" y="33"/>
                  </a:cubicBezTo>
                  <a:close/>
                  <a:moveTo>
                    <a:pt x="4026" y="5644"/>
                  </a:moveTo>
                  <a:lnTo>
                    <a:pt x="4030" y="5648"/>
                  </a:lnTo>
                  <a:cubicBezTo>
                    <a:pt x="4030" y="5644"/>
                    <a:pt x="4026" y="5644"/>
                    <a:pt x="4026" y="5644"/>
                  </a:cubicBezTo>
                  <a:close/>
                  <a:moveTo>
                    <a:pt x="4039" y="5660"/>
                  </a:moveTo>
                  <a:lnTo>
                    <a:pt x="4047" y="5668"/>
                  </a:lnTo>
                  <a:cubicBezTo>
                    <a:pt x="4047" y="5664"/>
                    <a:pt x="4043" y="5664"/>
                    <a:pt x="4039" y="5660"/>
                  </a:cubicBezTo>
                  <a:close/>
                  <a:moveTo>
                    <a:pt x="4067" y="5691"/>
                  </a:moveTo>
                  <a:lnTo>
                    <a:pt x="4067" y="5691"/>
                  </a:lnTo>
                  <a:cubicBezTo>
                    <a:pt x="4067" y="5694"/>
                    <a:pt x="4070" y="5697"/>
                    <a:pt x="4073" y="5697"/>
                  </a:cubicBezTo>
                  <a:cubicBezTo>
                    <a:pt x="4070" y="5697"/>
                    <a:pt x="4070" y="5694"/>
                    <a:pt x="4067" y="5691"/>
                  </a:cubicBezTo>
                  <a:close/>
                  <a:moveTo>
                    <a:pt x="4073" y="5701"/>
                  </a:moveTo>
                  <a:cubicBezTo>
                    <a:pt x="4076" y="5704"/>
                    <a:pt x="4076" y="5708"/>
                    <a:pt x="4080" y="5711"/>
                  </a:cubicBezTo>
                  <a:cubicBezTo>
                    <a:pt x="4080" y="5708"/>
                    <a:pt x="4076" y="5704"/>
                    <a:pt x="4073" y="5701"/>
                  </a:cubicBezTo>
                  <a:close/>
                  <a:moveTo>
                    <a:pt x="4090" y="5721"/>
                  </a:moveTo>
                  <a:cubicBezTo>
                    <a:pt x="4093" y="5724"/>
                    <a:pt x="4093" y="5728"/>
                    <a:pt x="4096" y="5731"/>
                  </a:cubicBezTo>
                  <a:cubicBezTo>
                    <a:pt x="4096" y="5728"/>
                    <a:pt x="4093" y="5724"/>
                    <a:pt x="4090" y="5721"/>
                  </a:cubicBezTo>
                  <a:close/>
                  <a:moveTo>
                    <a:pt x="4100" y="5731"/>
                  </a:moveTo>
                  <a:cubicBezTo>
                    <a:pt x="4107" y="5744"/>
                    <a:pt x="4117" y="5755"/>
                    <a:pt x="4123" y="5764"/>
                  </a:cubicBezTo>
                  <a:cubicBezTo>
                    <a:pt x="4117" y="5755"/>
                    <a:pt x="4107" y="5741"/>
                    <a:pt x="4100" y="5731"/>
                  </a:cubicBezTo>
                  <a:close/>
                  <a:moveTo>
                    <a:pt x="4167" y="5815"/>
                  </a:moveTo>
                  <a:cubicBezTo>
                    <a:pt x="4170" y="5821"/>
                    <a:pt x="4174" y="5821"/>
                    <a:pt x="4177" y="5825"/>
                  </a:cubicBezTo>
                  <a:cubicBezTo>
                    <a:pt x="4174" y="5821"/>
                    <a:pt x="4170" y="5818"/>
                    <a:pt x="4167" y="5815"/>
                  </a:cubicBezTo>
                  <a:close/>
                  <a:moveTo>
                    <a:pt x="4177" y="5829"/>
                  </a:moveTo>
                  <a:lnTo>
                    <a:pt x="4177" y="5829"/>
                  </a:lnTo>
                  <a:cubicBezTo>
                    <a:pt x="4180" y="5832"/>
                    <a:pt x="4180" y="5835"/>
                    <a:pt x="4183" y="5838"/>
                  </a:cubicBezTo>
                  <a:cubicBezTo>
                    <a:pt x="4180" y="5832"/>
                    <a:pt x="4180" y="5832"/>
                    <a:pt x="4177" y="5829"/>
                  </a:cubicBezTo>
                  <a:close/>
                  <a:moveTo>
                    <a:pt x="60733" y="9639"/>
                  </a:moveTo>
                  <a:lnTo>
                    <a:pt x="60730" y="9642"/>
                  </a:lnTo>
                  <a:cubicBezTo>
                    <a:pt x="60733" y="9642"/>
                    <a:pt x="60730" y="9642"/>
                    <a:pt x="60733" y="9639"/>
                  </a:cubicBezTo>
                  <a:close/>
                  <a:moveTo>
                    <a:pt x="60399" y="9947"/>
                  </a:moveTo>
                  <a:cubicBezTo>
                    <a:pt x="60399" y="9947"/>
                    <a:pt x="60395" y="9947"/>
                    <a:pt x="60395" y="9951"/>
                  </a:cubicBezTo>
                  <a:lnTo>
                    <a:pt x="60399" y="9947"/>
                  </a:lnTo>
                  <a:close/>
                  <a:moveTo>
                    <a:pt x="60335" y="10004"/>
                  </a:moveTo>
                  <a:lnTo>
                    <a:pt x="60331" y="10007"/>
                  </a:lnTo>
                  <a:cubicBezTo>
                    <a:pt x="60335" y="10007"/>
                    <a:pt x="60335" y="10004"/>
                    <a:pt x="60335" y="10004"/>
                  </a:cubicBezTo>
                  <a:close/>
                  <a:moveTo>
                    <a:pt x="60328" y="10011"/>
                  </a:moveTo>
                  <a:lnTo>
                    <a:pt x="60325" y="10015"/>
                  </a:lnTo>
                  <a:cubicBezTo>
                    <a:pt x="60325" y="10015"/>
                    <a:pt x="60328" y="10015"/>
                    <a:pt x="60328" y="10011"/>
                  </a:cubicBezTo>
                  <a:close/>
                  <a:moveTo>
                    <a:pt x="60295" y="10041"/>
                  </a:moveTo>
                  <a:lnTo>
                    <a:pt x="60291" y="10044"/>
                  </a:lnTo>
                  <a:cubicBezTo>
                    <a:pt x="60295" y="10044"/>
                    <a:pt x="60295" y="10041"/>
                    <a:pt x="60295" y="10041"/>
                  </a:cubicBezTo>
                  <a:close/>
                  <a:moveTo>
                    <a:pt x="60224" y="10105"/>
                  </a:moveTo>
                  <a:lnTo>
                    <a:pt x="60221" y="10108"/>
                  </a:lnTo>
                  <a:cubicBezTo>
                    <a:pt x="60221" y="10108"/>
                    <a:pt x="60224" y="10108"/>
                    <a:pt x="60224" y="10105"/>
                  </a:cubicBezTo>
                  <a:close/>
                  <a:moveTo>
                    <a:pt x="60177" y="10145"/>
                  </a:moveTo>
                  <a:lnTo>
                    <a:pt x="60177" y="10145"/>
                  </a:lnTo>
                  <a:cubicBezTo>
                    <a:pt x="60177" y="10148"/>
                    <a:pt x="60174" y="10148"/>
                    <a:pt x="60174" y="10152"/>
                  </a:cubicBezTo>
                  <a:cubicBezTo>
                    <a:pt x="60177" y="10148"/>
                    <a:pt x="60177" y="10148"/>
                    <a:pt x="60177" y="10145"/>
                  </a:cubicBezTo>
                  <a:close/>
                  <a:moveTo>
                    <a:pt x="60164" y="10162"/>
                  </a:moveTo>
                  <a:cubicBezTo>
                    <a:pt x="60161" y="10162"/>
                    <a:pt x="60161" y="10162"/>
                    <a:pt x="60157" y="10165"/>
                  </a:cubicBezTo>
                  <a:cubicBezTo>
                    <a:pt x="60161" y="10165"/>
                    <a:pt x="60161" y="10162"/>
                    <a:pt x="60164" y="10162"/>
                  </a:cubicBezTo>
                  <a:close/>
                  <a:moveTo>
                    <a:pt x="60147" y="10176"/>
                  </a:moveTo>
                  <a:lnTo>
                    <a:pt x="60147" y="10176"/>
                  </a:lnTo>
                  <a:cubicBezTo>
                    <a:pt x="60144" y="10179"/>
                    <a:pt x="60140" y="10179"/>
                    <a:pt x="60140" y="10182"/>
                  </a:cubicBezTo>
                  <a:cubicBezTo>
                    <a:pt x="60144" y="10179"/>
                    <a:pt x="60144" y="10179"/>
                    <a:pt x="60147" y="10176"/>
                  </a:cubicBezTo>
                  <a:close/>
                  <a:moveTo>
                    <a:pt x="60120" y="10199"/>
                  </a:moveTo>
                  <a:cubicBezTo>
                    <a:pt x="60117" y="10202"/>
                    <a:pt x="60114" y="10202"/>
                    <a:pt x="60114" y="10205"/>
                  </a:cubicBezTo>
                  <a:cubicBezTo>
                    <a:pt x="60117" y="10202"/>
                    <a:pt x="60117" y="10202"/>
                    <a:pt x="60120" y="10199"/>
                  </a:cubicBezTo>
                  <a:close/>
                  <a:moveTo>
                    <a:pt x="60060" y="10253"/>
                  </a:moveTo>
                  <a:cubicBezTo>
                    <a:pt x="60057" y="10256"/>
                    <a:pt x="60054" y="10256"/>
                    <a:pt x="60054" y="10259"/>
                  </a:cubicBezTo>
                  <a:cubicBezTo>
                    <a:pt x="60054" y="10259"/>
                    <a:pt x="60057" y="10256"/>
                    <a:pt x="60060" y="10253"/>
                  </a:cubicBezTo>
                  <a:close/>
                  <a:moveTo>
                    <a:pt x="60006" y="10300"/>
                  </a:moveTo>
                  <a:cubicBezTo>
                    <a:pt x="60006" y="10303"/>
                    <a:pt x="60003" y="10303"/>
                    <a:pt x="60000" y="10306"/>
                  </a:cubicBezTo>
                  <a:cubicBezTo>
                    <a:pt x="60003" y="10306"/>
                    <a:pt x="60006" y="10303"/>
                    <a:pt x="60006" y="10300"/>
                  </a:cubicBezTo>
                  <a:close/>
                  <a:moveTo>
                    <a:pt x="59973" y="10330"/>
                  </a:moveTo>
                  <a:cubicBezTo>
                    <a:pt x="59966" y="10337"/>
                    <a:pt x="59956" y="10346"/>
                    <a:pt x="59946" y="10353"/>
                  </a:cubicBezTo>
                  <a:cubicBezTo>
                    <a:pt x="59956" y="10346"/>
                    <a:pt x="59963" y="10340"/>
                    <a:pt x="59973" y="10330"/>
                  </a:cubicBezTo>
                  <a:close/>
                  <a:moveTo>
                    <a:pt x="59852" y="10437"/>
                  </a:moveTo>
                  <a:cubicBezTo>
                    <a:pt x="59848" y="10440"/>
                    <a:pt x="59848" y="10440"/>
                    <a:pt x="59845" y="10443"/>
                  </a:cubicBezTo>
                  <a:cubicBezTo>
                    <a:pt x="59845" y="10443"/>
                    <a:pt x="59848" y="10440"/>
                    <a:pt x="59852" y="10437"/>
                  </a:cubicBezTo>
                  <a:close/>
                  <a:moveTo>
                    <a:pt x="59842" y="10447"/>
                  </a:moveTo>
                  <a:lnTo>
                    <a:pt x="59842" y="10447"/>
                  </a:lnTo>
                  <a:cubicBezTo>
                    <a:pt x="59839" y="10447"/>
                    <a:pt x="59839" y="10450"/>
                    <a:pt x="59836" y="10454"/>
                  </a:cubicBezTo>
                  <a:cubicBezTo>
                    <a:pt x="59839" y="10450"/>
                    <a:pt x="59842" y="10447"/>
                    <a:pt x="59842" y="10447"/>
                  </a:cubicBezTo>
                  <a:close/>
                  <a:moveTo>
                    <a:pt x="59808" y="10474"/>
                  </a:moveTo>
                  <a:lnTo>
                    <a:pt x="59792" y="10490"/>
                  </a:lnTo>
                  <a:cubicBezTo>
                    <a:pt x="59799" y="10484"/>
                    <a:pt x="59805" y="10480"/>
                    <a:pt x="59808" y="10474"/>
                  </a:cubicBezTo>
                  <a:close/>
                  <a:moveTo>
                    <a:pt x="59792" y="10490"/>
                  </a:moveTo>
                  <a:cubicBezTo>
                    <a:pt x="59788" y="10494"/>
                    <a:pt x="59785" y="10494"/>
                    <a:pt x="59785" y="10497"/>
                  </a:cubicBezTo>
                  <a:cubicBezTo>
                    <a:pt x="59785" y="10497"/>
                    <a:pt x="59788" y="10494"/>
                    <a:pt x="59792" y="10490"/>
                  </a:cubicBezTo>
                  <a:close/>
                  <a:moveTo>
                    <a:pt x="59688" y="10581"/>
                  </a:moveTo>
                  <a:cubicBezTo>
                    <a:pt x="59387" y="10842"/>
                    <a:pt x="59095" y="11091"/>
                    <a:pt x="58810" y="11324"/>
                  </a:cubicBezTo>
                  <a:lnTo>
                    <a:pt x="58810" y="11324"/>
                  </a:lnTo>
                  <a:cubicBezTo>
                    <a:pt x="59095" y="11091"/>
                    <a:pt x="59388" y="10843"/>
                    <a:pt x="59688" y="10581"/>
                  </a:cubicBezTo>
                  <a:close/>
                  <a:moveTo>
                    <a:pt x="58408" y="11942"/>
                  </a:moveTo>
                  <a:lnTo>
                    <a:pt x="58408" y="11942"/>
                  </a:lnTo>
                  <a:cubicBezTo>
                    <a:pt x="58405" y="11943"/>
                    <a:pt x="58403" y="11945"/>
                    <a:pt x="58400" y="11946"/>
                  </a:cubicBezTo>
                  <a:lnTo>
                    <a:pt x="58400" y="11946"/>
                  </a:lnTo>
                  <a:cubicBezTo>
                    <a:pt x="58403" y="11945"/>
                    <a:pt x="58405" y="11943"/>
                    <a:pt x="58408" y="11942"/>
                  </a:cubicBezTo>
                  <a:close/>
                  <a:moveTo>
                    <a:pt x="58810" y="11324"/>
                  </a:moveTo>
                  <a:lnTo>
                    <a:pt x="58810" y="11324"/>
                  </a:lnTo>
                  <a:cubicBezTo>
                    <a:pt x="58082" y="11920"/>
                    <a:pt x="57409" y="12412"/>
                    <a:pt x="56829" y="12759"/>
                  </a:cubicBezTo>
                  <a:cubicBezTo>
                    <a:pt x="57383" y="12466"/>
                    <a:pt x="57906" y="12196"/>
                    <a:pt x="58400" y="11946"/>
                  </a:cubicBezTo>
                  <a:lnTo>
                    <a:pt x="58400" y="11946"/>
                  </a:lnTo>
                  <a:cubicBezTo>
                    <a:pt x="58385" y="11953"/>
                    <a:pt x="58368" y="11955"/>
                    <a:pt x="58354" y="11955"/>
                  </a:cubicBezTo>
                  <a:cubicBezTo>
                    <a:pt x="58253" y="11955"/>
                    <a:pt x="58190" y="11817"/>
                    <a:pt x="58284" y="11744"/>
                  </a:cubicBezTo>
                  <a:cubicBezTo>
                    <a:pt x="58456" y="11611"/>
                    <a:pt x="58631" y="11471"/>
                    <a:pt x="58810" y="11324"/>
                  </a:cubicBezTo>
                  <a:close/>
                  <a:moveTo>
                    <a:pt x="59671" y="14057"/>
                  </a:moveTo>
                  <a:lnTo>
                    <a:pt x="59667" y="14060"/>
                  </a:lnTo>
                  <a:cubicBezTo>
                    <a:pt x="59667" y="14060"/>
                    <a:pt x="59671" y="14060"/>
                    <a:pt x="59671" y="14057"/>
                  </a:cubicBezTo>
                  <a:close/>
                  <a:moveTo>
                    <a:pt x="59651" y="14074"/>
                  </a:moveTo>
                  <a:cubicBezTo>
                    <a:pt x="59651" y="14074"/>
                    <a:pt x="59647" y="14074"/>
                    <a:pt x="59647" y="14077"/>
                  </a:cubicBezTo>
                  <a:lnTo>
                    <a:pt x="59651" y="14074"/>
                  </a:lnTo>
                  <a:close/>
                  <a:moveTo>
                    <a:pt x="59604" y="14110"/>
                  </a:moveTo>
                  <a:lnTo>
                    <a:pt x="59601" y="14114"/>
                  </a:lnTo>
                  <a:cubicBezTo>
                    <a:pt x="59604" y="14114"/>
                    <a:pt x="59604" y="14110"/>
                    <a:pt x="59604" y="14110"/>
                  </a:cubicBezTo>
                  <a:close/>
                  <a:moveTo>
                    <a:pt x="59577" y="14130"/>
                  </a:moveTo>
                  <a:cubicBezTo>
                    <a:pt x="59571" y="14137"/>
                    <a:pt x="59564" y="14141"/>
                    <a:pt x="59560" y="14147"/>
                  </a:cubicBezTo>
                  <a:cubicBezTo>
                    <a:pt x="59567" y="14141"/>
                    <a:pt x="59571" y="14137"/>
                    <a:pt x="59577" y="14130"/>
                  </a:cubicBezTo>
                  <a:close/>
                  <a:moveTo>
                    <a:pt x="59480" y="14210"/>
                  </a:moveTo>
                  <a:lnTo>
                    <a:pt x="59480" y="14210"/>
                  </a:lnTo>
                  <a:cubicBezTo>
                    <a:pt x="59477" y="14211"/>
                    <a:pt x="59474" y="14215"/>
                    <a:pt x="59474" y="14215"/>
                  </a:cubicBezTo>
                  <a:cubicBezTo>
                    <a:pt x="59477" y="14215"/>
                    <a:pt x="59477" y="14211"/>
                    <a:pt x="59480" y="14210"/>
                  </a:cubicBezTo>
                  <a:close/>
                  <a:moveTo>
                    <a:pt x="59463" y="14221"/>
                  </a:moveTo>
                  <a:cubicBezTo>
                    <a:pt x="59457" y="14227"/>
                    <a:pt x="59450" y="14231"/>
                    <a:pt x="59443" y="14238"/>
                  </a:cubicBezTo>
                  <a:cubicBezTo>
                    <a:pt x="59450" y="14235"/>
                    <a:pt x="59457" y="14227"/>
                    <a:pt x="59463" y="14221"/>
                  </a:cubicBezTo>
                  <a:close/>
                  <a:moveTo>
                    <a:pt x="4183" y="5838"/>
                  </a:moveTo>
                  <a:lnTo>
                    <a:pt x="4183" y="5838"/>
                  </a:lnTo>
                  <a:cubicBezTo>
                    <a:pt x="6409" y="8564"/>
                    <a:pt x="9074" y="11362"/>
                    <a:pt x="11749" y="13454"/>
                  </a:cubicBezTo>
                  <a:cubicBezTo>
                    <a:pt x="11845" y="13527"/>
                    <a:pt x="11779" y="13664"/>
                    <a:pt x="11678" y="13664"/>
                  </a:cubicBezTo>
                  <a:cubicBezTo>
                    <a:pt x="11661" y="13664"/>
                    <a:pt x="11644" y="13661"/>
                    <a:pt x="11624" y="13651"/>
                  </a:cubicBezTo>
                  <a:lnTo>
                    <a:pt x="11624" y="13651"/>
                  </a:lnTo>
                  <a:cubicBezTo>
                    <a:pt x="12063" y="13882"/>
                    <a:pt x="12553" y="14144"/>
                    <a:pt x="13096" y="14442"/>
                  </a:cubicBezTo>
                  <a:cubicBezTo>
                    <a:pt x="9982" y="12304"/>
                    <a:pt x="6785" y="9019"/>
                    <a:pt x="4183" y="5838"/>
                  </a:cubicBezTo>
                  <a:close/>
                  <a:moveTo>
                    <a:pt x="29961" y="16447"/>
                  </a:moveTo>
                  <a:lnTo>
                    <a:pt x="29961" y="16447"/>
                  </a:lnTo>
                  <a:cubicBezTo>
                    <a:pt x="29965" y="16450"/>
                    <a:pt x="29965" y="16450"/>
                    <a:pt x="29969" y="16450"/>
                  </a:cubicBezTo>
                  <a:cubicBezTo>
                    <a:pt x="29969" y="16450"/>
                    <a:pt x="29965" y="16450"/>
                    <a:pt x="29961" y="16447"/>
                  </a:cubicBezTo>
                  <a:close/>
                  <a:moveTo>
                    <a:pt x="31259" y="16785"/>
                  </a:moveTo>
                  <a:cubicBezTo>
                    <a:pt x="31387" y="16825"/>
                    <a:pt x="31514" y="16867"/>
                    <a:pt x="31638" y="16910"/>
                  </a:cubicBezTo>
                  <a:lnTo>
                    <a:pt x="31638" y="16910"/>
                  </a:lnTo>
                  <a:cubicBezTo>
                    <a:pt x="31513" y="16867"/>
                    <a:pt x="31387" y="16825"/>
                    <a:pt x="31259" y="16785"/>
                  </a:cubicBezTo>
                  <a:close/>
                  <a:moveTo>
                    <a:pt x="31638" y="16910"/>
                  </a:moveTo>
                  <a:cubicBezTo>
                    <a:pt x="31859" y="16987"/>
                    <a:pt x="32073" y="17069"/>
                    <a:pt x="32278" y="17152"/>
                  </a:cubicBezTo>
                  <a:lnTo>
                    <a:pt x="32278" y="17152"/>
                  </a:lnTo>
                  <a:cubicBezTo>
                    <a:pt x="32074" y="17069"/>
                    <a:pt x="31859" y="16987"/>
                    <a:pt x="31638" y="16910"/>
                  </a:cubicBezTo>
                  <a:close/>
                  <a:moveTo>
                    <a:pt x="32278" y="17152"/>
                  </a:moveTo>
                  <a:cubicBezTo>
                    <a:pt x="32495" y="17242"/>
                    <a:pt x="32701" y="17334"/>
                    <a:pt x="32892" y="17427"/>
                  </a:cubicBezTo>
                  <a:lnTo>
                    <a:pt x="32892" y="17427"/>
                  </a:lnTo>
                  <a:cubicBezTo>
                    <a:pt x="32702" y="17334"/>
                    <a:pt x="32497" y="17242"/>
                    <a:pt x="32281" y="17154"/>
                  </a:cubicBezTo>
                  <a:cubicBezTo>
                    <a:pt x="32280" y="17153"/>
                    <a:pt x="32279" y="17153"/>
                    <a:pt x="32278" y="17152"/>
                  </a:cubicBezTo>
                  <a:close/>
                  <a:moveTo>
                    <a:pt x="10468" y="16862"/>
                  </a:moveTo>
                  <a:cubicBezTo>
                    <a:pt x="10911" y="16862"/>
                    <a:pt x="11738" y="17106"/>
                    <a:pt x="13112" y="17553"/>
                  </a:cubicBezTo>
                  <a:cubicBezTo>
                    <a:pt x="13117" y="17554"/>
                    <a:pt x="13122" y="17555"/>
                    <a:pt x="13127" y="17555"/>
                  </a:cubicBezTo>
                  <a:lnTo>
                    <a:pt x="13127" y="17555"/>
                  </a:lnTo>
                  <a:cubicBezTo>
                    <a:pt x="11743" y="17106"/>
                    <a:pt x="10912" y="16862"/>
                    <a:pt x="10468" y="16862"/>
                  </a:cubicBezTo>
                  <a:close/>
                  <a:moveTo>
                    <a:pt x="13210" y="17338"/>
                  </a:moveTo>
                  <a:cubicBezTo>
                    <a:pt x="13317" y="17402"/>
                    <a:pt x="13263" y="17556"/>
                    <a:pt x="13152" y="17556"/>
                  </a:cubicBezTo>
                  <a:cubicBezTo>
                    <a:pt x="13144" y="17556"/>
                    <a:pt x="13136" y="17556"/>
                    <a:pt x="13127" y="17555"/>
                  </a:cubicBezTo>
                  <a:lnTo>
                    <a:pt x="13127" y="17555"/>
                  </a:lnTo>
                  <a:cubicBezTo>
                    <a:pt x="13519" y="17682"/>
                    <a:pt x="13955" y="17826"/>
                    <a:pt x="14440" y="17985"/>
                  </a:cubicBezTo>
                  <a:cubicBezTo>
                    <a:pt x="14041" y="17801"/>
                    <a:pt x="13625" y="17583"/>
                    <a:pt x="13210" y="17338"/>
                  </a:cubicBezTo>
                  <a:close/>
                  <a:moveTo>
                    <a:pt x="32892" y="17427"/>
                  </a:moveTo>
                  <a:cubicBezTo>
                    <a:pt x="33404" y="17679"/>
                    <a:pt x="33804" y="17939"/>
                    <a:pt x="34017" y="18169"/>
                  </a:cubicBezTo>
                  <a:cubicBezTo>
                    <a:pt x="33806" y="17938"/>
                    <a:pt x="33404" y="17679"/>
                    <a:pt x="32892" y="17427"/>
                  </a:cubicBezTo>
                  <a:close/>
                  <a:moveTo>
                    <a:pt x="34017" y="18169"/>
                  </a:moveTo>
                  <a:cubicBezTo>
                    <a:pt x="34055" y="18209"/>
                    <a:pt x="34093" y="18249"/>
                    <a:pt x="34130" y="18288"/>
                  </a:cubicBezTo>
                  <a:lnTo>
                    <a:pt x="34130" y="18288"/>
                  </a:lnTo>
                  <a:cubicBezTo>
                    <a:pt x="34094" y="18249"/>
                    <a:pt x="34057" y="18208"/>
                    <a:pt x="34017" y="18169"/>
                  </a:cubicBezTo>
                  <a:close/>
                  <a:moveTo>
                    <a:pt x="34130" y="18288"/>
                  </a:moveTo>
                  <a:lnTo>
                    <a:pt x="34130" y="18288"/>
                  </a:lnTo>
                  <a:cubicBezTo>
                    <a:pt x="34134" y="18292"/>
                    <a:pt x="34137" y="18296"/>
                    <a:pt x="34141" y="18300"/>
                  </a:cubicBezTo>
                  <a:cubicBezTo>
                    <a:pt x="34157" y="18316"/>
                    <a:pt x="34172" y="18332"/>
                    <a:pt x="34188" y="18348"/>
                  </a:cubicBezTo>
                  <a:lnTo>
                    <a:pt x="34188" y="18348"/>
                  </a:lnTo>
                  <a:cubicBezTo>
                    <a:pt x="34169" y="18328"/>
                    <a:pt x="34149" y="18308"/>
                    <a:pt x="34130" y="18288"/>
                  </a:cubicBezTo>
                  <a:close/>
                  <a:moveTo>
                    <a:pt x="34188" y="18348"/>
                  </a:moveTo>
                  <a:cubicBezTo>
                    <a:pt x="34239" y="18402"/>
                    <a:pt x="34289" y="18455"/>
                    <a:pt x="34339" y="18508"/>
                  </a:cubicBezTo>
                  <a:cubicBezTo>
                    <a:pt x="34290" y="18454"/>
                    <a:pt x="34239" y="18402"/>
                    <a:pt x="34188" y="18348"/>
                  </a:cubicBezTo>
                  <a:close/>
                  <a:moveTo>
                    <a:pt x="59393" y="14278"/>
                  </a:moveTo>
                  <a:cubicBezTo>
                    <a:pt x="56894" y="16243"/>
                    <a:pt x="54121" y="17821"/>
                    <a:pt x="52199" y="18818"/>
                  </a:cubicBezTo>
                  <a:lnTo>
                    <a:pt x="52199" y="18818"/>
                  </a:lnTo>
                  <a:cubicBezTo>
                    <a:pt x="54123" y="17822"/>
                    <a:pt x="56896" y="16243"/>
                    <a:pt x="59393" y="14278"/>
                  </a:cubicBezTo>
                  <a:close/>
                  <a:moveTo>
                    <a:pt x="24833" y="17975"/>
                  </a:moveTo>
                  <a:cubicBezTo>
                    <a:pt x="25650" y="18443"/>
                    <a:pt x="26372" y="18842"/>
                    <a:pt x="26951" y="19157"/>
                  </a:cubicBezTo>
                  <a:lnTo>
                    <a:pt x="26951" y="19157"/>
                  </a:lnTo>
                  <a:cubicBezTo>
                    <a:pt x="26371" y="18840"/>
                    <a:pt x="25649" y="18441"/>
                    <a:pt x="24833" y="17975"/>
                  </a:cubicBezTo>
                  <a:close/>
                  <a:moveTo>
                    <a:pt x="26951" y="19157"/>
                  </a:moveTo>
                  <a:lnTo>
                    <a:pt x="26951" y="19157"/>
                  </a:lnTo>
                  <a:cubicBezTo>
                    <a:pt x="27143" y="19262"/>
                    <a:pt x="27319" y="19357"/>
                    <a:pt x="27478" y="19443"/>
                  </a:cubicBezTo>
                  <a:cubicBezTo>
                    <a:pt x="27485" y="19383"/>
                    <a:pt x="27488" y="19323"/>
                    <a:pt x="27491" y="19262"/>
                  </a:cubicBezTo>
                  <a:lnTo>
                    <a:pt x="27491" y="19262"/>
                  </a:lnTo>
                  <a:cubicBezTo>
                    <a:pt x="27485" y="19326"/>
                    <a:pt x="27431" y="19369"/>
                    <a:pt x="27374" y="19369"/>
                  </a:cubicBezTo>
                  <a:cubicBezTo>
                    <a:pt x="27354" y="19369"/>
                    <a:pt x="27337" y="19366"/>
                    <a:pt x="27317" y="19356"/>
                  </a:cubicBezTo>
                  <a:cubicBezTo>
                    <a:pt x="27203" y="19294"/>
                    <a:pt x="27080" y="19227"/>
                    <a:pt x="26951" y="19157"/>
                  </a:cubicBezTo>
                  <a:close/>
                  <a:moveTo>
                    <a:pt x="10150" y="17717"/>
                  </a:moveTo>
                  <a:cubicBezTo>
                    <a:pt x="10410" y="18326"/>
                    <a:pt x="11539" y="18965"/>
                    <a:pt x="12923" y="19527"/>
                  </a:cubicBezTo>
                  <a:lnTo>
                    <a:pt x="12923" y="19527"/>
                  </a:lnTo>
                  <a:cubicBezTo>
                    <a:pt x="11540" y="18964"/>
                    <a:pt x="10410" y="18325"/>
                    <a:pt x="10150" y="17717"/>
                  </a:cubicBezTo>
                  <a:close/>
                  <a:moveTo>
                    <a:pt x="52199" y="18818"/>
                  </a:moveTo>
                  <a:cubicBezTo>
                    <a:pt x="50746" y="19570"/>
                    <a:pt x="49777" y="19989"/>
                    <a:pt x="49777" y="19989"/>
                  </a:cubicBezTo>
                  <a:cubicBezTo>
                    <a:pt x="49777" y="19989"/>
                    <a:pt x="50602" y="19694"/>
                    <a:pt x="51643" y="19363"/>
                  </a:cubicBezTo>
                  <a:lnTo>
                    <a:pt x="51643" y="19363"/>
                  </a:lnTo>
                  <a:cubicBezTo>
                    <a:pt x="51631" y="19366"/>
                    <a:pt x="51620" y="19366"/>
                    <a:pt x="51607" y="19366"/>
                  </a:cubicBezTo>
                  <a:cubicBezTo>
                    <a:pt x="51496" y="19366"/>
                    <a:pt x="51442" y="19202"/>
                    <a:pt x="51560" y="19145"/>
                  </a:cubicBezTo>
                  <a:cubicBezTo>
                    <a:pt x="51760" y="19044"/>
                    <a:pt x="51974" y="18935"/>
                    <a:pt x="52199" y="18818"/>
                  </a:cubicBezTo>
                  <a:close/>
                  <a:moveTo>
                    <a:pt x="12923" y="19527"/>
                  </a:moveTo>
                  <a:lnTo>
                    <a:pt x="12923" y="19527"/>
                  </a:lnTo>
                  <a:cubicBezTo>
                    <a:pt x="13648" y="19822"/>
                    <a:pt x="14442" y="20096"/>
                    <a:pt x="15218" y="20332"/>
                  </a:cubicBezTo>
                  <a:lnTo>
                    <a:pt x="15218" y="20332"/>
                  </a:lnTo>
                  <a:cubicBezTo>
                    <a:pt x="15212" y="20329"/>
                    <a:pt x="15205" y="20326"/>
                    <a:pt x="15197" y="20324"/>
                  </a:cubicBezTo>
                  <a:cubicBezTo>
                    <a:pt x="14428" y="20089"/>
                    <a:pt x="13641" y="19819"/>
                    <a:pt x="12923" y="19527"/>
                  </a:cubicBezTo>
                  <a:close/>
                  <a:moveTo>
                    <a:pt x="15218" y="20332"/>
                  </a:moveTo>
                  <a:lnTo>
                    <a:pt x="15218" y="20332"/>
                  </a:lnTo>
                  <a:cubicBezTo>
                    <a:pt x="15324" y="20386"/>
                    <a:pt x="15287" y="20556"/>
                    <a:pt x="15168" y="20556"/>
                  </a:cubicBezTo>
                  <a:lnTo>
                    <a:pt x="15147" y="20556"/>
                  </a:lnTo>
                  <a:cubicBezTo>
                    <a:pt x="15646" y="20622"/>
                    <a:pt x="16257" y="20713"/>
                    <a:pt x="16994" y="20820"/>
                  </a:cubicBezTo>
                  <a:cubicBezTo>
                    <a:pt x="16443" y="20686"/>
                    <a:pt x="15836" y="20521"/>
                    <a:pt x="15218" y="20332"/>
                  </a:cubicBezTo>
                  <a:close/>
                  <a:moveTo>
                    <a:pt x="37339" y="20774"/>
                  </a:moveTo>
                  <a:lnTo>
                    <a:pt x="37339" y="20774"/>
                  </a:lnTo>
                  <a:cubicBezTo>
                    <a:pt x="36791" y="20979"/>
                    <a:pt x="36318" y="21150"/>
                    <a:pt x="35933" y="21285"/>
                  </a:cubicBezTo>
                  <a:lnTo>
                    <a:pt x="35933" y="21285"/>
                  </a:lnTo>
                  <a:cubicBezTo>
                    <a:pt x="36318" y="21151"/>
                    <a:pt x="36792" y="20981"/>
                    <a:pt x="37339" y="20774"/>
                  </a:cubicBezTo>
                  <a:close/>
                  <a:moveTo>
                    <a:pt x="35933" y="21285"/>
                  </a:moveTo>
                  <a:cubicBezTo>
                    <a:pt x="35806" y="21329"/>
                    <a:pt x="35689" y="21369"/>
                    <a:pt x="35581" y="21405"/>
                  </a:cubicBezTo>
                  <a:lnTo>
                    <a:pt x="35581" y="21405"/>
                  </a:lnTo>
                  <a:cubicBezTo>
                    <a:pt x="35584" y="21405"/>
                    <a:pt x="35587" y="21404"/>
                    <a:pt x="35589" y="21404"/>
                  </a:cubicBezTo>
                  <a:cubicBezTo>
                    <a:pt x="35694" y="21368"/>
                    <a:pt x="35809" y="21328"/>
                    <a:pt x="35933" y="21285"/>
                  </a:cubicBezTo>
                  <a:close/>
                  <a:moveTo>
                    <a:pt x="35435" y="21313"/>
                  </a:moveTo>
                  <a:cubicBezTo>
                    <a:pt x="35439" y="21360"/>
                    <a:pt x="35442" y="21404"/>
                    <a:pt x="35448" y="21450"/>
                  </a:cubicBezTo>
                  <a:cubicBezTo>
                    <a:pt x="35491" y="21436"/>
                    <a:pt x="35535" y="21421"/>
                    <a:pt x="35581" y="21405"/>
                  </a:cubicBezTo>
                  <a:lnTo>
                    <a:pt x="35581" y="21405"/>
                  </a:lnTo>
                  <a:cubicBezTo>
                    <a:pt x="35571" y="21408"/>
                    <a:pt x="35560" y="21410"/>
                    <a:pt x="35549" y="21410"/>
                  </a:cubicBezTo>
                  <a:cubicBezTo>
                    <a:pt x="35495" y="21410"/>
                    <a:pt x="35445" y="21370"/>
                    <a:pt x="35435" y="21313"/>
                  </a:cubicBezTo>
                  <a:close/>
                  <a:moveTo>
                    <a:pt x="18039" y="23019"/>
                  </a:moveTo>
                  <a:lnTo>
                    <a:pt x="18039" y="23019"/>
                  </a:lnTo>
                  <a:cubicBezTo>
                    <a:pt x="18153" y="23049"/>
                    <a:pt x="18153" y="23213"/>
                    <a:pt x="18039" y="23247"/>
                  </a:cubicBezTo>
                  <a:cubicBezTo>
                    <a:pt x="18274" y="23204"/>
                    <a:pt x="18506" y="23167"/>
                    <a:pt x="18733" y="23130"/>
                  </a:cubicBezTo>
                  <a:cubicBezTo>
                    <a:pt x="18489" y="23093"/>
                    <a:pt x="18257" y="23056"/>
                    <a:pt x="18039" y="23019"/>
                  </a:cubicBezTo>
                  <a:close/>
                  <a:moveTo>
                    <a:pt x="43747" y="24065"/>
                  </a:moveTo>
                  <a:cubicBezTo>
                    <a:pt x="43587" y="24098"/>
                    <a:pt x="43426" y="24129"/>
                    <a:pt x="43265" y="24159"/>
                  </a:cubicBezTo>
                  <a:cubicBezTo>
                    <a:pt x="43422" y="24202"/>
                    <a:pt x="43579" y="24242"/>
                    <a:pt x="43730" y="24286"/>
                  </a:cubicBezTo>
                  <a:cubicBezTo>
                    <a:pt x="43633" y="24242"/>
                    <a:pt x="43640" y="24095"/>
                    <a:pt x="43747" y="24065"/>
                  </a:cubicBezTo>
                  <a:close/>
                </a:path>
              </a:pathLst>
            </a:custGeom>
            <a:solidFill>
              <a:srgbClr val="F9E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p26">
              <a:extLst>
                <a:ext uri="{FF2B5EF4-FFF2-40B4-BE49-F238E27FC236}">
                  <a16:creationId xmlns:a16="http://schemas.microsoft.com/office/drawing/2014/main" id="{C6452731-83BB-454C-A2C4-90243C60A73F}"/>
                </a:ext>
              </a:extLst>
            </p:cNvPr>
            <p:cNvSpPr/>
            <p:nvPr/>
          </p:nvSpPr>
          <p:spPr>
            <a:xfrm>
              <a:off x="2434300" y="1030200"/>
              <a:ext cx="2025" cy="20050"/>
            </a:xfrm>
            <a:custGeom>
              <a:avLst/>
              <a:gdLst/>
              <a:ahLst/>
              <a:cxnLst/>
              <a:rect l="l" t="t" r="r" b="b"/>
              <a:pathLst>
                <a:path w="81" h="802" extrusionOk="0">
                  <a:moveTo>
                    <a:pt x="74" y="734"/>
                  </a:moveTo>
                  <a:lnTo>
                    <a:pt x="81" y="801"/>
                  </a:lnTo>
                  <a:lnTo>
                    <a:pt x="81" y="801"/>
                  </a:lnTo>
                  <a:lnTo>
                    <a:pt x="74" y="734"/>
                  </a:lnTo>
                  <a:close/>
                  <a:moveTo>
                    <a:pt x="0" y="0"/>
                  </a:moveTo>
                  <a:lnTo>
                    <a:pt x="0" y="0"/>
                  </a:lnTo>
                  <a:lnTo>
                    <a:pt x="0" y="0"/>
                  </a:lnTo>
                  <a:close/>
                </a:path>
              </a:pathLst>
            </a:custGeom>
            <a:solidFill>
              <a:srgbClr val="E7A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4;p26">
              <a:extLst>
                <a:ext uri="{FF2B5EF4-FFF2-40B4-BE49-F238E27FC236}">
                  <a16:creationId xmlns:a16="http://schemas.microsoft.com/office/drawing/2014/main" id="{DCD3282F-188A-4E78-89F7-EB3A5F0C2C35}"/>
                </a:ext>
              </a:extLst>
            </p:cNvPr>
            <p:cNvSpPr/>
            <p:nvPr/>
          </p:nvSpPr>
          <p:spPr>
            <a:xfrm>
              <a:off x="2023875" y="344175"/>
              <a:ext cx="722925" cy="666925"/>
            </a:xfrm>
            <a:custGeom>
              <a:avLst/>
              <a:gdLst/>
              <a:ahLst/>
              <a:cxnLst/>
              <a:rect l="l" t="t" r="r" b="b"/>
              <a:pathLst>
                <a:path w="28917" h="26677" extrusionOk="0">
                  <a:moveTo>
                    <a:pt x="239" y="0"/>
                  </a:moveTo>
                  <a:cubicBezTo>
                    <a:pt x="81" y="0"/>
                    <a:pt x="1" y="108"/>
                    <a:pt x="7" y="346"/>
                  </a:cubicBezTo>
                  <a:cubicBezTo>
                    <a:pt x="24" y="919"/>
                    <a:pt x="547" y="2068"/>
                    <a:pt x="1432" y="3536"/>
                  </a:cubicBezTo>
                  <a:lnTo>
                    <a:pt x="1432" y="3540"/>
                  </a:lnTo>
                  <a:cubicBezTo>
                    <a:pt x="1435" y="3544"/>
                    <a:pt x="1435" y="3544"/>
                    <a:pt x="1435" y="3547"/>
                  </a:cubicBezTo>
                  <a:lnTo>
                    <a:pt x="1438" y="3547"/>
                  </a:lnTo>
                  <a:cubicBezTo>
                    <a:pt x="1438" y="3550"/>
                    <a:pt x="1438" y="3550"/>
                    <a:pt x="1442" y="3553"/>
                  </a:cubicBezTo>
                  <a:lnTo>
                    <a:pt x="1442" y="3556"/>
                  </a:lnTo>
                  <a:cubicBezTo>
                    <a:pt x="1446" y="3556"/>
                    <a:pt x="1446" y="3560"/>
                    <a:pt x="1446" y="3564"/>
                  </a:cubicBezTo>
                  <a:lnTo>
                    <a:pt x="1449" y="3564"/>
                  </a:lnTo>
                  <a:cubicBezTo>
                    <a:pt x="1449" y="3567"/>
                    <a:pt x="1452" y="3570"/>
                    <a:pt x="1452" y="3570"/>
                  </a:cubicBezTo>
                  <a:lnTo>
                    <a:pt x="1452" y="3573"/>
                  </a:lnTo>
                  <a:cubicBezTo>
                    <a:pt x="1452" y="3573"/>
                    <a:pt x="1455" y="3577"/>
                    <a:pt x="1455" y="3580"/>
                  </a:cubicBezTo>
                  <a:cubicBezTo>
                    <a:pt x="1458" y="3584"/>
                    <a:pt x="1458" y="3587"/>
                    <a:pt x="1463" y="3587"/>
                  </a:cubicBezTo>
                  <a:cubicBezTo>
                    <a:pt x="1463" y="3590"/>
                    <a:pt x="1466" y="3593"/>
                    <a:pt x="1466" y="3593"/>
                  </a:cubicBezTo>
                  <a:cubicBezTo>
                    <a:pt x="1466" y="3597"/>
                    <a:pt x="1466" y="3597"/>
                    <a:pt x="1469" y="3597"/>
                  </a:cubicBezTo>
                  <a:cubicBezTo>
                    <a:pt x="1469" y="3600"/>
                    <a:pt x="1469" y="3600"/>
                    <a:pt x="1472" y="3604"/>
                  </a:cubicBezTo>
                  <a:lnTo>
                    <a:pt x="1472" y="3607"/>
                  </a:lnTo>
                  <a:cubicBezTo>
                    <a:pt x="1475" y="3610"/>
                    <a:pt x="1475" y="3610"/>
                    <a:pt x="1475" y="3614"/>
                  </a:cubicBezTo>
                  <a:cubicBezTo>
                    <a:pt x="1479" y="3614"/>
                    <a:pt x="1479" y="3617"/>
                    <a:pt x="1479" y="3617"/>
                  </a:cubicBezTo>
                  <a:lnTo>
                    <a:pt x="1483" y="3620"/>
                  </a:lnTo>
                  <a:cubicBezTo>
                    <a:pt x="1483" y="3624"/>
                    <a:pt x="1486" y="3624"/>
                    <a:pt x="1486" y="3627"/>
                  </a:cubicBezTo>
                  <a:cubicBezTo>
                    <a:pt x="1489" y="3630"/>
                    <a:pt x="1489" y="3630"/>
                    <a:pt x="1489" y="3634"/>
                  </a:cubicBezTo>
                  <a:lnTo>
                    <a:pt x="1492" y="3637"/>
                  </a:lnTo>
                  <a:cubicBezTo>
                    <a:pt x="1492" y="3637"/>
                    <a:pt x="1492" y="3640"/>
                    <a:pt x="1495" y="3640"/>
                  </a:cubicBezTo>
                  <a:lnTo>
                    <a:pt x="1495" y="3644"/>
                  </a:lnTo>
                  <a:cubicBezTo>
                    <a:pt x="1499" y="3647"/>
                    <a:pt x="1499" y="3647"/>
                    <a:pt x="1499" y="3651"/>
                  </a:cubicBezTo>
                  <a:lnTo>
                    <a:pt x="1503" y="3654"/>
                  </a:lnTo>
                  <a:cubicBezTo>
                    <a:pt x="1503" y="3654"/>
                    <a:pt x="1503" y="3657"/>
                    <a:pt x="1506" y="3657"/>
                  </a:cubicBezTo>
                  <a:lnTo>
                    <a:pt x="1506" y="3660"/>
                  </a:lnTo>
                  <a:cubicBezTo>
                    <a:pt x="1506" y="3660"/>
                    <a:pt x="1509" y="3664"/>
                    <a:pt x="1509" y="3667"/>
                  </a:cubicBezTo>
                  <a:cubicBezTo>
                    <a:pt x="1512" y="3671"/>
                    <a:pt x="1512" y="3671"/>
                    <a:pt x="1516" y="3674"/>
                  </a:cubicBezTo>
                  <a:lnTo>
                    <a:pt x="1516" y="3677"/>
                  </a:lnTo>
                  <a:lnTo>
                    <a:pt x="1519" y="3680"/>
                  </a:lnTo>
                  <a:lnTo>
                    <a:pt x="1519" y="3684"/>
                  </a:lnTo>
                  <a:cubicBezTo>
                    <a:pt x="1523" y="3688"/>
                    <a:pt x="1523" y="3688"/>
                    <a:pt x="1523" y="3691"/>
                  </a:cubicBezTo>
                  <a:cubicBezTo>
                    <a:pt x="1526" y="3691"/>
                    <a:pt x="1526" y="3691"/>
                    <a:pt x="1526" y="3694"/>
                  </a:cubicBezTo>
                  <a:cubicBezTo>
                    <a:pt x="1526" y="3694"/>
                    <a:pt x="1526" y="3697"/>
                    <a:pt x="1529" y="3697"/>
                  </a:cubicBezTo>
                  <a:cubicBezTo>
                    <a:pt x="1529" y="3697"/>
                    <a:pt x="1529" y="3700"/>
                    <a:pt x="1532" y="3700"/>
                  </a:cubicBezTo>
                  <a:lnTo>
                    <a:pt x="1532" y="3708"/>
                  </a:lnTo>
                  <a:lnTo>
                    <a:pt x="1536" y="3708"/>
                  </a:lnTo>
                  <a:cubicBezTo>
                    <a:pt x="1546" y="3728"/>
                    <a:pt x="1559" y="3748"/>
                    <a:pt x="1573" y="3768"/>
                  </a:cubicBezTo>
                  <a:cubicBezTo>
                    <a:pt x="1573" y="3771"/>
                    <a:pt x="1576" y="3774"/>
                    <a:pt x="1576" y="3778"/>
                  </a:cubicBezTo>
                  <a:cubicBezTo>
                    <a:pt x="1579" y="3781"/>
                    <a:pt x="1583" y="3788"/>
                    <a:pt x="1586" y="3791"/>
                  </a:cubicBezTo>
                  <a:lnTo>
                    <a:pt x="1586" y="3795"/>
                  </a:lnTo>
                  <a:cubicBezTo>
                    <a:pt x="2524" y="5316"/>
                    <a:pt x="3825" y="7153"/>
                    <a:pt x="5347" y="9043"/>
                  </a:cubicBezTo>
                  <a:cubicBezTo>
                    <a:pt x="5350" y="9047"/>
                    <a:pt x="5350" y="9050"/>
                    <a:pt x="5353" y="9054"/>
                  </a:cubicBezTo>
                  <a:lnTo>
                    <a:pt x="5364" y="9063"/>
                  </a:lnTo>
                  <a:cubicBezTo>
                    <a:pt x="5367" y="9067"/>
                    <a:pt x="5367" y="9070"/>
                    <a:pt x="5370" y="9074"/>
                  </a:cubicBezTo>
                  <a:cubicBezTo>
                    <a:pt x="5380" y="9084"/>
                    <a:pt x="5387" y="9094"/>
                    <a:pt x="5394" y="9104"/>
                  </a:cubicBezTo>
                  <a:cubicBezTo>
                    <a:pt x="5397" y="9107"/>
                    <a:pt x="5400" y="9110"/>
                    <a:pt x="5400" y="9114"/>
                  </a:cubicBezTo>
                  <a:lnTo>
                    <a:pt x="5404" y="9114"/>
                  </a:lnTo>
                  <a:cubicBezTo>
                    <a:pt x="5417" y="9134"/>
                    <a:pt x="5434" y="9154"/>
                    <a:pt x="5451" y="9170"/>
                  </a:cubicBezTo>
                  <a:cubicBezTo>
                    <a:pt x="5451" y="9174"/>
                    <a:pt x="5454" y="9178"/>
                    <a:pt x="5457" y="9181"/>
                  </a:cubicBezTo>
                  <a:cubicBezTo>
                    <a:pt x="5460" y="9184"/>
                    <a:pt x="5460" y="9187"/>
                    <a:pt x="5464" y="9191"/>
                  </a:cubicBezTo>
                  <a:cubicBezTo>
                    <a:pt x="5464" y="9191"/>
                    <a:pt x="5468" y="9191"/>
                    <a:pt x="5468" y="9195"/>
                  </a:cubicBezTo>
                  <a:lnTo>
                    <a:pt x="5471" y="9198"/>
                  </a:lnTo>
                  <a:cubicBezTo>
                    <a:pt x="5474" y="9201"/>
                    <a:pt x="5474" y="9201"/>
                    <a:pt x="5474" y="9204"/>
                  </a:cubicBezTo>
                  <a:cubicBezTo>
                    <a:pt x="5477" y="9204"/>
                    <a:pt x="5477" y="9207"/>
                    <a:pt x="5477" y="9207"/>
                  </a:cubicBezTo>
                  <a:cubicBezTo>
                    <a:pt x="5481" y="9211"/>
                    <a:pt x="5485" y="9211"/>
                    <a:pt x="5485" y="9215"/>
                  </a:cubicBezTo>
                  <a:lnTo>
                    <a:pt x="5488" y="9218"/>
                  </a:lnTo>
                  <a:cubicBezTo>
                    <a:pt x="5488" y="9221"/>
                    <a:pt x="5491" y="9221"/>
                    <a:pt x="5491" y="9224"/>
                  </a:cubicBezTo>
                  <a:cubicBezTo>
                    <a:pt x="5494" y="9224"/>
                    <a:pt x="5494" y="9228"/>
                    <a:pt x="5494" y="9228"/>
                  </a:cubicBezTo>
                  <a:cubicBezTo>
                    <a:pt x="5497" y="9231"/>
                    <a:pt x="5497" y="9231"/>
                    <a:pt x="5501" y="9235"/>
                  </a:cubicBezTo>
                  <a:lnTo>
                    <a:pt x="5505" y="9238"/>
                  </a:lnTo>
                  <a:cubicBezTo>
                    <a:pt x="5508" y="9241"/>
                    <a:pt x="5508" y="9244"/>
                    <a:pt x="5511" y="9244"/>
                  </a:cubicBezTo>
                  <a:lnTo>
                    <a:pt x="5511" y="9248"/>
                  </a:lnTo>
                  <a:cubicBezTo>
                    <a:pt x="5514" y="9251"/>
                    <a:pt x="5514" y="9255"/>
                    <a:pt x="5518" y="9258"/>
                  </a:cubicBezTo>
                  <a:lnTo>
                    <a:pt x="5521" y="9258"/>
                  </a:lnTo>
                  <a:cubicBezTo>
                    <a:pt x="5521" y="9261"/>
                    <a:pt x="5525" y="9265"/>
                    <a:pt x="5525" y="9265"/>
                  </a:cubicBezTo>
                  <a:lnTo>
                    <a:pt x="5528" y="9268"/>
                  </a:lnTo>
                  <a:cubicBezTo>
                    <a:pt x="5531" y="9271"/>
                    <a:pt x="5531" y="9275"/>
                    <a:pt x="5534" y="9278"/>
                  </a:cubicBezTo>
                  <a:lnTo>
                    <a:pt x="5538" y="9278"/>
                  </a:lnTo>
                  <a:cubicBezTo>
                    <a:pt x="5545" y="9291"/>
                    <a:pt x="5555" y="9302"/>
                    <a:pt x="5561" y="9311"/>
                  </a:cubicBezTo>
                  <a:lnTo>
                    <a:pt x="5565" y="9311"/>
                  </a:lnTo>
                  <a:cubicBezTo>
                    <a:pt x="5565" y="9315"/>
                    <a:pt x="5568" y="9318"/>
                    <a:pt x="5571" y="9322"/>
                  </a:cubicBezTo>
                  <a:cubicBezTo>
                    <a:pt x="5575" y="9325"/>
                    <a:pt x="5578" y="9328"/>
                    <a:pt x="5578" y="9331"/>
                  </a:cubicBezTo>
                  <a:lnTo>
                    <a:pt x="5581" y="9331"/>
                  </a:lnTo>
                  <a:cubicBezTo>
                    <a:pt x="5581" y="9335"/>
                    <a:pt x="5585" y="9339"/>
                    <a:pt x="5588" y="9342"/>
                  </a:cubicBezTo>
                  <a:cubicBezTo>
                    <a:pt x="5592" y="9345"/>
                    <a:pt x="5595" y="9348"/>
                    <a:pt x="5595" y="9351"/>
                  </a:cubicBezTo>
                  <a:cubicBezTo>
                    <a:pt x="5595" y="9351"/>
                    <a:pt x="5598" y="9351"/>
                    <a:pt x="5598" y="9355"/>
                  </a:cubicBezTo>
                  <a:cubicBezTo>
                    <a:pt x="5601" y="9359"/>
                    <a:pt x="5601" y="9359"/>
                    <a:pt x="5605" y="9362"/>
                  </a:cubicBezTo>
                  <a:cubicBezTo>
                    <a:pt x="5608" y="9368"/>
                    <a:pt x="5612" y="9368"/>
                    <a:pt x="5615" y="9372"/>
                  </a:cubicBezTo>
                  <a:lnTo>
                    <a:pt x="5615" y="9376"/>
                  </a:lnTo>
                  <a:cubicBezTo>
                    <a:pt x="5618" y="9379"/>
                    <a:pt x="5618" y="9382"/>
                    <a:pt x="5621" y="9385"/>
                  </a:cubicBezTo>
                  <a:cubicBezTo>
                    <a:pt x="8223" y="12566"/>
                    <a:pt x="11420" y="15851"/>
                    <a:pt x="14534" y="17989"/>
                  </a:cubicBezTo>
                  <a:cubicBezTo>
                    <a:pt x="13991" y="17691"/>
                    <a:pt x="13501" y="17429"/>
                    <a:pt x="13062" y="17198"/>
                  </a:cubicBezTo>
                  <a:lnTo>
                    <a:pt x="13059" y="17194"/>
                  </a:lnTo>
                  <a:cubicBezTo>
                    <a:pt x="11236" y="16236"/>
                    <a:pt x="10264" y="15820"/>
                    <a:pt x="9828" y="15820"/>
                  </a:cubicBezTo>
                  <a:lnTo>
                    <a:pt x="9815" y="15820"/>
                  </a:lnTo>
                  <a:cubicBezTo>
                    <a:pt x="9637" y="15824"/>
                    <a:pt x="9556" y="15901"/>
                    <a:pt x="9543" y="16038"/>
                  </a:cubicBezTo>
                  <a:cubicBezTo>
                    <a:pt x="9533" y="16153"/>
                    <a:pt x="9570" y="16310"/>
                    <a:pt x="9643" y="16501"/>
                  </a:cubicBezTo>
                  <a:cubicBezTo>
                    <a:pt x="10002" y="17460"/>
                    <a:pt x="12345" y="19538"/>
                    <a:pt x="14648" y="20885"/>
                  </a:cubicBezTo>
                  <a:cubicBezTo>
                    <a:pt x="15063" y="21130"/>
                    <a:pt x="15479" y="21348"/>
                    <a:pt x="15878" y="21532"/>
                  </a:cubicBezTo>
                  <a:cubicBezTo>
                    <a:pt x="13682" y="20811"/>
                    <a:pt x="12476" y="20409"/>
                    <a:pt x="11906" y="20409"/>
                  </a:cubicBezTo>
                  <a:cubicBezTo>
                    <a:pt x="11524" y="20409"/>
                    <a:pt x="11427" y="20590"/>
                    <a:pt x="11507" y="20975"/>
                  </a:cubicBezTo>
                  <a:cubicBezTo>
                    <a:pt x="11518" y="21039"/>
                    <a:pt x="11534" y="21106"/>
                    <a:pt x="11558" y="21176"/>
                  </a:cubicBezTo>
                  <a:lnTo>
                    <a:pt x="11558" y="21180"/>
                  </a:lnTo>
                  <a:lnTo>
                    <a:pt x="11558" y="21183"/>
                  </a:lnTo>
                  <a:lnTo>
                    <a:pt x="11561" y="21187"/>
                  </a:lnTo>
                  <a:lnTo>
                    <a:pt x="11561" y="21190"/>
                  </a:lnTo>
                  <a:lnTo>
                    <a:pt x="11561" y="21193"/>
                  </a:lnTo>
                  <a:lnTo>
                    <a:pt x="11561" y="21196"/>
                  </a:lnTo>
                  <a:lnTo>
                    <a:pt x="11564" y="21196"/>
                  </a:lnTo>
                  <a:lnTo>
                    <a:pt x="11564" y="21200"/>
                  </a:lnTo>
                  <a:lnTo>
                    <a:pt x="11564" y="21204"/>
                  </a:lnTo>
                  <a:lnTo>
                    <a:pt x="11564" y="21207"/>
                  </a:lnTo>
                  <a:lnTo>
                    <a:pt x="11567" y="21207"/>
                  </a:lnTo>
                  <a:lnTo>
                    <a:pt x="11567" y="21210"/>
                  </a:lnTo>
                  <a:lnTo>
                    <a:pt x="11567" y="21213"/>
                  </a:lnTo>
                  <a:cubicBezTo>
                    <a:pt x="11567" y="21213"/>
                    <a:pt x="11571" y="21216"/>
                    <a:pt x="11571" y="21220"/>
                  </a:cubicBezTo>
                  <a:lnTo>
                    <a:pt x="11571" y="21224"/>
                  </a:lnTo>
                  <a:lnTo>
                    <a:pt x="11574" y="21227"/>
                  </a:lnTo>
                  <a:cubicBezTo>
                    <a:pt x="11574" y="21230"/>
                    <a:pt x="11574" y="21230"/>
                    <a:pt x="11578" y="21233"/>
                  </a:cubicBezTo>
                  <a:lnTo>
                    <a:pt x="11578" y="21237"/>
                  </a:lnTo>
                  <a:cubicBezTo>
                    <a:pt x="11578" y="21241"/>
                    <a:pt x="11581" y="21244"/>
                    <a:pt x="11581" y="21247"/>
                  </a:cubicBezTo>
                  <a:cubicBezTo>
                    <a:pt x="11581" y="21250"/>
                    <a:pt x="11584" y="21250"/>
                    <a:pt x="11584" y="21250"/>
                  </a:cubicBezTo>
                  <a:cubicBezTo>
                    <a:pt x="11584" y="21253"/>
                    <a:pt x="11588" y="21257"/>
                    <a:pt x="11588" y="21264"/>
                  </a:cubicBezTo>
                  <a:cubicBezTo>
                    <a:pt x="12094" y="22443"/>
                    <a:pt x="15871" y="23744"/>
                    <a:pt x="18432" y="24367"/>
                  </a:cubicBezTo>
                  <a:cubicBezTo>
                    <a:pt x="17695" y="24260"/>
                    <a:pt x="17084" y="24169"/>
                    <a:pt x="16585" y="24103"/>
                  </a:cubicBezTo>
                  <a:cubicBezTo>
                    <a:pt x="16394" y="24076"/>
                    <a:pt x="16219" y="24052"/>
                    <a:pt x="16063" y="24032"/>
                  </a:cubicBezTo>
                  <a:lnTo>
                    <a:pt x="16038" y="24032"/>
                  </a:lnTo>
                  <a:lnTo>
                    <a:pt x="16035" y="24029"/>
                  </a:lnTo>
                  <a:lnTo>
                    <a:pt x="16026" y="24029"/>
                  </a:lnTo>
                  <a:cubicBezTo>
                    <a:pt x="15620" y="23979"/>
                    <a:pt x="15314" y="23955"/>
                    <a:pt x="15100" y="23955"/>
                  </a:cubicBezTo>
                  <a:cubicBezTo>
                    <a:pt x="15030" y="23955"/>
                    <a:pt x="14966" y="23955"/>
                    <a:pt x="14912" y="23962"/>
                  </a:cubicBezTo>
                  <a:cubicBezTo>
                    <a:pt x="14524" y="24009"/>
                    <a:pt x="14644" y="24220"/>
                    <a:pt x="15043" y="24659"/>
                  </a:cubicBezTo>
                  <a:lnTo>
                    <a:pt x="15047" y="24663"/>
                  </a:lnTo>
                  <a:cubicBezTo>
                    <a:pt x="15050" y="24666"/>
                    <a:pt x="15053" y="24669"/>
                    <a:pt x="15057" y="24672"/>
                  </a:cubicBezTo>
                  <a:cubicBezTo>
                    <a:pt x="15070" y="24689"/>
                    <a:pt x="15084" y="24703"/>
                    <a:pt x="15100" y="24720"/>
                  </a:cubicBezTo>
                  <a:cubicBezTo>
                    <a:pt x="15100" y="24723"/>
                    <a:pt x="15100" y="24723"/>
                    <a:pt x="15104" y="24723"/>
                  </a:cubicBezTo>
                  <a:lnTo>
                    <a:pt x="15104" y="24726"/>
                  </a:lnTo>
                  <a:lnTo>
                    <a:pt x="15107" y="24726"/>
                  </a:lnTo>
                  <a:lnTo>
                    <a:pt x="15107" y="24729"/>
                  </a:lnTo>
                  <a:cubicBezTo>
                    <a:pt x="15110" y="24729"/>
                    <a:pt x="15110" y="24729"/>
                    <a:pt x="15110" y="24733"/>
                  </a:cubicBezTo>
                  <a:cubicBezTo>
                    <a:pt x="15110" y="24733"/>
                    <a:pt x="15113" y="24733"/>
                    <a:pt x="15113" y="24736"/>
                  </a:cubicBezTo>
                  <a:cubicBezTo>
                    <a:pt x="15848" y="25520"/>
                    <a:pt x="16638" y="26083"/>
                    <a:pt x="19464" y="26563"/>
                  </a:cubicBezTo>
                  <a:cubicBezTo>
                    <a:pt x="19468" y="26563"/>
                    <a:pt x="19471" y="26566"/>
                    <a:pt x="19477" y="26566"/>
                  </a:cubicBezTo>
                  <a:cubicBezTo>
                    <a:pt x="19695" y="26603"/>
                    <a:pt x="19927" y="26640"/>
                    <a:pt x="20171" y="26677"/>
                  </a:cubicBezTo>
                  <a:cubicBezTo>
                    <a:pt x="23302" y="26174"/>
                    <a:pt x="25980" y="26070"/>
                    <a:pt x="27659" y="26070"/>
                  </a:cubicBezTo>
                  <a:cubicBezTo>
                    <a:pt x="28152" y="26070"/>
                    <a:pt x="28557" y="26077"/>
                    <a:pt x="28866" y="26090"/>
                  </a:cubicBezTo>
                  <a:cubicBezTo>
                    <a:pt x="28903" y="24324"/>
                    <a:pt x="28916" y="23010"/>
                    <a:pt x="28916" y="23010"/>
                  </a:cubicBezTo>
                  <a:lnTo>
                    <a:pt x="28916" y="22990"/>
                  </a:lnTo>
                  <a:cubicBezTo>
                    <a:pt x="28276" y="22644"/>
                    <a:pt x="27357" y="22142"/>
                    <a:pt x="26271" y="21522"/>
                  </a:cubicBezTo>
                  <a:cubicBezTo>
                    <a:pt x="22421" y="19330"/>
                    <a:pt x="16431" y="15660"/>
                    <a:pt x="12975" y="12247"/>
                  </a:cubicBezTo>
                  <a:cubicBezTo>
                    <a:pt x="11719" y="11011"/>
                    <a:pt x="10341" y="9583"/>
                    <a:pt x="8967" y="8152"/>
                  </a:cubicBezTo>
                  <a:cubicBezTo>
                    <a:pt x="5075" y="4096"/>
                    <a:pt x="1214"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p26">
              <a:extLst>
                <a:ext uri="{FF2B5EF4-FFF2-40B4-BE49-F238E27FC236}">
                  <a16:creationId xmlns:a16="http://schemas.microsoft.com/office/drawing/2014/main" id="{1D81C026-6D5D-442D-BAD3-4A32D6DCE947}"/>
                </a:ext>
              </a:extLst>
            </p:cNvPr>
            <p:cNvSpPr/>
            <p:nvPr/>
          </p:nvSpPr>
          <p:spPr>
            <a:xfrm>
              <a:off x="2946025" y="356725"/>
              <a:ext cx="886025" cy="680100"/>
            </a:xfrm>
            <a:custGeom>
              <a:avLst/>
              <a:gdLst/>
              <a:ahLst/>
              <a:cxnLst/>
              <a:rect l="l" t="t" r="r" b="b"/>
              <a:pathLst>
                <a:path w="35441" h="27204" extrusionOk="0">
                  <a:moveTo>
                    <a:pt x="34969" y="1"/>
                  </a:moveTo>
                  <a:cubicBezTo>
                    <a:pt x="33702" y="1"/>
                    <a:pt x="29006" y="4807"/>
                    <a:pt x="21558" y="12101"/>
                  </a:cubicBezTo>
                  <a:cubicBezTo>
                    <a:pt x="15224" y="18305"/>
                    <a:pt x="6241" y="22187"/>
                    <a:pt x="1897" y="23819"/>
                  </a:cubicBezTo>
                  <a:lnTo>
                    <a:pt x="1891" y="23819"/>
                  </a:lnTo>
                  <a:cubicBezTo>
                    <a:pt x="1086" y="24124"/>
                    <a:pt x="439" y="24348"/>
                    <a:pt x="0" y="24495"/>
                  </a:cubicBezTo>
                  <a:cubicBezTo>
                    <a:pt x="34" y="24897"/>
                    <a:pt x="54" y="25360"/>
                    <a:pt x="57" y="25896"/>
                  </a:cubicBezTo>
                  <a:cubicBezTo>
                    <a:pt x="61" y="25927"/>
                    <a:pt x="61" y="25960"/>
                    <a:pt x="61" y="25994"/>
                  </a:cubicBezTo>
                  <a:cubicBezTo>
                    <a:pt x="3010" y="26144"/>
                    <a:pt x="5648" y="26637"/>
                    <a:pt x="7817" y="27204"/>
                  </a:cubicBezTo>
                  <a:cubicBezTo>
                    <a:pt x="7978" y="27174"/>
                    <a:pt x="8139" y="27143"/>
                    <a:pt x="8299" y="27110"/>
                  </a:cubicBezTo>
                  <a:cubicBezTo>
                    <a:pt x="8303" y="27110"/>
                    <a:pt x="8306" y="27110"/>
                    <a:pt x="8309" y="27106"/>
                  </a:cubicBezTo>
                  <a:cubicBezTo>
                    <a:pt x="12428" y="26269"/>
                    <a:pt x="16588" y="24817"/>
                    <a:pt x="19618" y="22504"/>
                  </a:cubicBezTo>
                  <a:cubicBezTo>
                    <a:pt x="20600" y="21754"/>
                    <a:pt x="20553" y="21489"/>
                    <a:pt x="19993" y="21489"/>
                  </a:cubicBezTo>
                  <a:cubicBezTo>
                    <a:pt x="19236" y="21489"/>
                    <a:pt x="17540" y="21978"/>
                    <a:pt x="16199" y="22404"/>
                  </a:cubicBezTo>
                  <a:cubicBezTo>
                    <a:pt x="16199" y="22408"/>
                    <a:pt x="16195" y="22408"/>
                    <a:pt x="16195" y="22408"/>
                  </a:cubicBezTo>
                  <a:cubicBezTo>
                    <a:pt x="15154" y="22739"/>
                    <a:pt x="14329" y="23034"/>
                    <a:pt x="14329" y="23034"/>
                  </a:cubicBezTo>
                  <a:cubicBezTo>
                    <a:pt x="14329" y="23034"/>
                    <a:pt x="19561" y="20772"/>
                    <a:pt x="23945" y="17323"/>
                  </a:cubicBezTo>
                  <a:cubicBezTo>
                    <a:pt x="23952" y="17316"/>
                    <a:pt x="23958" y="17313"/>
                    <a:pt x="23965" y="17306"/>
                  </a:cubicBezTo>
                  <a:lnTo>
                    <a:pt x="23968" y="17306"/>
                  </a:lnTo>
                  <a:cubicBezTo>
                    <a:pt x="23968" y="17303"/>
                    <a:pt x="23972" y="17303"/>
                    <a:pt x="23975" y="17300"/>
                  </a:cubicBezTo>
                  <a:cubicBezTo>
                    <a:pt x="23982" y="17296"/>
                    <a:pt x="23989" y="17289"/>
                    <a:pt x="23995" y="17283"/>
                  </a:cubicBezTo>
                  <a:cubicBezTo>
                    <a:pt x="24002" y="17276"/>
                    <a:pt x="24009" y="17272"/>
                    <a:pt x="24015" y="17266"/>
                  </a:cubicBezTo>
                  <a:lnTo>
                    <a:pt x="24018" y="17266"/>
                  </a:lnTo>
                  <a:lnTo>
                    <a:pt x="24022" y="17263"/>
                  </a:lnTo>
                  <a:cubicBezTo>
                    <a:pt x="24026" y="17263"/>
                    <a:pt x="24026" y="17260"/>
                    <a:pt x="24026" y="17260"/>
                  </a:cubicBezTo>
                  <a:cubicBezTo>
                    <a:pt x="24029" y="17260"/>
                    <a:pt x="24029" y="17255"/>
                    <a:pt x="24032" y="17255"/>
                  </a:cubicBezTo>
                  <a:lnTo>
                    <a:pt x="24032" y="17252"/>
                  </a:lnTo>
                  <a:cubicBezTo>
                    <a:pt x="24035" y="17252"/>
                    <a:pt x="24042" y="17249"/>
                    <a:pt x="24046" y="17246"/>
                  </a:cubicBezTo>
                  <a:lnTo>
                    <a:pt x="24046" y="17243"/>
                  </a:lnTo>
                  <a:cubicBezTo>
                    <a:pt x="24049" y="17243"/>
                    <a:pt x="24049" y="17243"/>
                    <a:pt x="24052" y="17239"/>
                  </a:cubicBezTo>
                  <a:lnTo>
                    <a:pt x="24055" y="17235"/>
                  </a:lnTo>
                  <a:cubicBezTo>
                    <a:pt x="24055" y="17235"/>
                    <a:pt x="24059" y="17235"/>
                    <a:pt x="24059" y="17232"/>
                  </a:cubicBezTo>
                  <a:cubicBezTo>
                    <a:pt x="24063" y="17232"/>
                    <a:pt x="24063" y="17232"/>
                    <a:pt x="24063" y="17229"/>
                  </a:cubicBezTo>
                  <a:cubicBezTo>
                    <a:pt x="24066" y="17229"/>
                    <a:pt x="24069" y="17226"/>
                    <a:pt x="24072" y="17223"/>
                  </a:cubicBezTo>
                  <a:lnTo>
                    <a:pt x="24075" y="17223"/>
                  </a:lnTo>
                  <a:cubicBezTo>
                    <a:pt x="24075" y="17219"/>
                    <a:pt x="24079" y="17219"/>
                    <a:pt x="24079" y="17215"/>
                  </a:cubicBezTo>
                  <a:lnTo>
                    <a:pt x="24083" y="17215"/>
                  </a:lnTo>
                  <a:cubicBezTo>
                    <a:pt x="24086" y="17212"/>
                    <a:pt x="24086" y="17212"/>
                    <a:pt x="24089" y="17209"/>
                  </a:cubicBezTo>
                  <a:cubicBezTo>
                    <a:pt x="24092" y="17206"/>
                    <a:pt x="24099" y="17202"/>
                    <a:pt x="24103" y="17199"/>
                  </a:cubicBezTo>
                  <a:lnTo>
                    <a:pt x="24109" y="17192"/>
                  </a:lnTo>
                  <a:lnTo>
                    <a:pt x="24112" y="17192"/>
                  </a:lnTo>
                  <a:cubicBezTo>
                    <a:pt x="24119" y="17186"/>
                    <a:pt x="24123" y="17182"/>
                    <a:pt x="24129" y="17175"/>
                  </a:cubicBezTo>
                  <a:lnTo>
                    <a:pt x="24133" y="17175"/>
                  </a:lnTo>
                  <a:cubicBezTo>
                    <a:pt x="24133" y="17175"/>
                    <a:pt x="24136" y="17172"/>
                    <a:pt x="24139" y="17172"/>
                  </a:cubicBezTo>
                  <a:lnTo>
                    <a:pt x="24139" y="17169"/>
                  </a:lnTo>
                  <a:cubicBezTo>
                    <a:pt x="24143" y="17165"/>
                    <a:pt x="24146" y="17165"/>
                    <a:pt x="24149" y="17162"/>
                  </a:cubicBezTo>
                  <a:cubicBezTo>
                    <a:pt x="24149" y="17159"/>
                    <a:pt x="24153" y="17159"/>
                    <a:pt x="24153" y="17159"/>
                  </a:cubicBezTo>
                  <a:cubicBezTo>
                    <a:pt x="24156" y="17159"/>
                    <a:pt x="24156" y="17155"/>
                    <a:pt x="24156" y="17155"/>
                  </a:cubicBezTo>
                  <a:cubicBezTo>
                    <a:pt x="24159" y="17155"/>
                    <a:pt x="24159" y="17152"/>
                    <a:pt x="24163" y="17152"/>
                  </a:cubicBezTo>
                  <a:cubicBezTo>
                    <a:pt x="24163" y="17152"/>
                    <a:pt x="24163" y="17149"/>
                    <a:pt x="24166" y="17149"/>
                  </a:cubicBezTo>
                  <a:lnTo>
                    <a:pt x="24170" y="17145"/>
                  </a:lnTo>
                  <a:lnTo>
                    <a:pt x="24173" y="17142"/>
                  </a:lnTo>
                  <a:cubicBezTo>
                    <a:pt x="24176" y="17139"/>
                    <a:pt x="24179" y="17139"/>
                    <a:pt x="24183" y="17135"/>
                  </a:cubicBezTo>
                  <a:cubicBezTo>
                    <a:pt x="24183" y="17135"/>
                    <a:pt x="24183" y="17132"/>
                    <a:pt x="24186" y="17132"/>
                  </a:cubicBezTo>
                  <a:lnTo>
                    <a:pt x="24190" y="17128"/>
                  </a:lnTo>
                  <a:cubicBezTo>
                    <a:pt x="24193" y="17128"/>
                    <a:pt x="24193" y="17125"/>
                    <a:pt x="24193" y="17125"/>
                  </a:cubicBezTo>
                  <a:cubicBezTo>
                    <a:pt x="24196" y="17125"/>
                    <a:pt x="24196" y="17122"/>
                    <a:pt x="24199" y="17122"/>
                  </a:cubicBezTo>
                  <a:cubicBezTo>
                    <a:pt x="24199" y="17119"/>
                    <a:pt x="24203" y="17119"/>
                    <a:pt x="24203" y="17119"/>
                  </a:cubicBezTo>
                  <a:lnTo>
                    <a:pt x="24210" y="17112"/>
                  </a:lnTo>
                  <a:cubicBezTo>
                    <a:pt x="24213" y="17112"/>
                    <a:pt x="24213" y="17112"/>
                    <a:pt x="24213" y="17108"/>
                  </a:cubicBezTo>
                  <a:cubicBezTo>
                    <a:pt x="24216" y="17108"/>
                    <a:pt x="24216" y="17108"/>
                    <a:pt x="24219" y="17105"/>
                  </a:cubicBezTo>
                  <a:cubicBezTo>
                    <a:pt x="24219" y="17105"/>
                    <a:pt x="24223" y="17105"/>
                    <a:pt x="24223" y="17102"/>
                  </a:cubicBezTo>
                  <a:cubicBezTo>
                    <a:pt x="24227" y="17102"/>
                    <a:pt x="24227" y="17099"/>
                    <a:pt x="24230" y="17095"/>
                  </a:cubicBezTo>
                  <a:cubicBezTo>
                    <a:pt x="24233" y="17095"/>
                    <a:pt x="24236" y="17091"/>
                    <a:pt x="24240" y="17088"/>
                  </a:cubicBezTo>
                  <a:lnTo>
                    <a:pt x="24244" y="17088"/>
                  </a:lnTo>
                  <a:cubicBezTo>
                    <a:pt x="24244" y="17085"/>
                    <a:pt x="24247" y="17085"/>
                    <a:pt x="24247" y="17082"/>
                  </a:cubicBezTo>
                  <a:cubicBezTo>
                    <a:pt x="24250" y="17082"/>
                    <a:pt x="24250" y="17082"/>
                    <a:pt x="24250" y="17079"/>
                  </a:cubicBezTo>
                  <a:cubicBezTo>
                    <a:pt x="24253" y="17079"/>
                    <a:pt x="24256" y="17075"/>
                    <a:pt x="24260" y="17071"/>
                  </a:cubicBezTo>
                  <a:cubicBezTo>
                    <a:pt x="24264" y="17071"/>
                    <a:pt x="24267" y="17068"/>
                    <a:pt x="24267" y="17065"/>
                  </a:cubicBezTo>
                  <a:lnTo>
                    <a:pt x="24270" y="17065"/>
                  </a:lnTo>
                  <a:cubicBezTo>
                    <a:pt x="24273" y="17062"/>
                    <a:pt x="24273" y="17062"/>
                    <a:pt x="24277" y="17058"/>
                  </a:cubicBezTo>
                  <a:lnTo>
                    <a:pt x="24280" y="17058"/>
                  </a:lnTo>
                  <a:cubicBezTo>
                    <a:pt x="24284" y="17054"/>
                    <a:pt x="24287" y="17051"/>
                    <a:pt x="24287" y="17051"/>
                  </a:cubicBezTo>
                  <a:lnTo>
                    <a:pt x="24290" y="17048"/>
                  </a:lnTo>
                  <a:cubicBezTo>
                    <a:pt x="24293" y="17045"/>
                    <a:pt x="24293" y="17045"/>
                    <a:pt x="24297" y="17042"/>
                  </a:cubicBezTo>
                  <a:lnTo>
                    <a:pt x="24300" y="17042"/>
                  </a:lnTo>
                  <a:cubicBezTo>
                    <a:pt x="24300" y="17038"/>
                    <a:pt x="24304" y="17038"/>
                    <a:pt x="24307" y="17034"/>
                  </a:cubicBezTo>
                  <a:cubicBezTo>
                    <a:pt x="24310" y="17031"/>
                    <a:pt x="24314" y="17028"/>
                    <a:pt x="24317" y="17028"/>
                  </a:cubicBezTo>
                  <a:lnTo>
                    <a:pt x="24317" y="17025"/>
                  </a:lnTo>
                  <a:cubicBezTo>
                    <a:pt x="24320" y="17025"/>
                    <a:pt x="24324" y="17021"/>
                    <a:pt x="24324" y="17021"/>
                  </a:cubicBezTo>
                  <a:lnTo>
                    <a:pt x="24327" y="17018"/>
                  </a:lnTo>
                  <a:cubicBezTo>
                    <a:pt x="24330" y="17014"/>
                    <a:pt x="24334" y="17014"/>
                    <a:pt x="24334" y="17011"/>
                  </a:cubicBezTo>
                  <a:lnTo>
                    <a:pt x="24337" y="17011"/>
                  </a:lnTo>
                  <a:cubicBezTo>
                    <a:pt x="24340" y="17008"/>
                    <a:pt x="24344" y="17005"/>
                    <a:pt x="24344" y="17005"/>
                  </a:cubicBezTo>
                  <a:cubicBezTo>
                    <a:pt x="24347" y="17005"/>
                    <a:pt x="24347" y="17001"/>
                    <a:pt x="24347" y="17001"/>
                  </a:cubicBezTo>
                  <a:cubicBezTo>
                    <a:pt x="24351" y="17001"/>
                    <a:pt x="24351" y="16998"/>
                    <a:pt x="24354" y="16994"/>
                  </a:cubicBezTo>
                  <a:lnTo>
                    <a:pt x="24357" y="16994"/>
                  </a:lnTo>
                  <a:cubicBezTo>
                    <a:pt x="24357" y="16991"/>
                    <a:pt x="24360" y="16991"/>
                    <a:pt x="24364" y="16988"/>
                  </a:cubicBezTo>
                  <a:cubicBezTo>
                    <a:pt x="24367" y="16984"/>
                    <a:pt x="24371" y="16981"/>
                    <a:pt x="24374" y="16981"/>
                  </a:cubicBezTo>
                  <a:lnTo>
                    <a:pt x="24374" y="16978"/>
                  </a:lnTo>
                  <a:cubicBezTo>
                    <a:pt x="24377" y="16978"/>
                    <a:pt x="24380" y="16974"/>
                    <a:pt x="24384" y="16974"/>
                  </a:cubicBezTo>
                  <a:lnTo>
                    <a:pt x="24384" y="16971"/>
                  </a:lnTo>
                  <a:cubicBezTo>
                    <a:pt x="24394" y="16964"/>
                    <a:pt x="24404" y="16958"/>
                    <a:pt x="24411" y="16947"/>
                  </a:cubicBezTo>
                  <a:lnTo>
                    <a:pt x="24414" y="16947"/>
                  </a:lnTo>
                  <a:cubicBezTo>
                    <a:pt x="24417" y="16944"/>
                    <a:pt x="24425" y="16938"/>
                    <a:pt x="24431" y="16934"/>
                  </a:cubicBezTo>
                  <a:cubicBezTo>
                    <a:pt x="24451" y="16918"/>
                    <a:pt x="24471" y="16901"/>
                    <a:pt x="24488" y="16887"/>
                  </a:cubicBezTo>
                  <a:cubicBezTo>
                    <a:pt x="24813" y="16619"/>
                    <a:pt x="25128" y="16347"/>
                    <a:pt x="25437" y="16069"/>
                  </a:cubicBezTo>
                  <a:cubicBezTo>
                    <a:pt x="27658" y="14058"/>
                    <a:pt x="28181" y="13190"/>
                    <a:pt x="27448" y="13190"/>
                  </a:cubicBezTo>
                  <a:lnTo>
                    <a:pt x="27421" y="13190"/>
                  </a:lnTo>
                  <a:cubicBezTo>
                    <a:pt x="26764" y="13210"/>
                    <a:pt x="25185" y="13864"/>
                    <a:pt x="22963" y="14987"/>
                  </a:cubicBezTo>
                  <a:lnTo>
                    <a:pt x="22960" y="14987"/>
                  </a:lnTo>
                  <a:cubicBezTo>
                    <a:pt x="22463" y="15238"/>
                    <a:pt x="21937" y="15510"/>
                    <a:pt x="21381" y="15804"/>
                  </a:cubicBezTo>
                  <a:cubicBezTo>
                    <a:pt x="22188" y="15322"/>
                    <a:pt x="23174" y="14557"/>
                    <a:pt x="24240" y="13626"/>
                  </a:cubicBezTo>
                  <a:cubicBezTo>
                    <a:pt x="24260" y="13609"/>
                    <a:pt x="24280" y="13589"/>
                    <a:pt x="24300" y="13572"/>
                  </a:cubicBezTo>
                  <a:cubicBezTo>
                    <a:pt x="24304" y="13569"/>
                    <a:pt x="24307" y="13569"/>
                    <a:pt x="24310" y="13566"/>
                  </a:cubicBezTo>
                  <a:cubicBezTo>
                    <a:pt x="24314" y="13562"/>
                    <a:pt x="24317" y="13559"/>
                    <a:pt x="24317" y="13559"/>
                  </a:cubicBezTo>
                  <a:cubicBezTo>
                    <a:pt x="24320" y="13555"/>
                    <a:pt x="24324" y="13552"/>
                    <a:pt x="24327" y="13552"/>
                  </a:cubicBezTo>
                  <a:lnTo>
                    <a:pt x="24327" y="13549"/>
                  </a:lnTo>
                  <a:cubicBezTo>
                    <a:pt x="24330" y="13549"/>
                    <a:pt x="24334" y="13546"/>
                    <a:pt x="24334" y="13542"/>
                  </a:cubicBezTo>
                  <a:lnTo>
                    <a:pt x="24337" y="13542"/>
                  </a:lnTo>
                  <a:cubicBezTo>
                    <a:pt x="24337" y="13539"/>
                    <a:pt x="24340" y="13539"/>
                    <a:pt x="24344" y="13535"/>
                  </a:cubicBezTo>
                  <a:cubicBezTo>
                    <a:pt x="24351" y="13529"/>
                    <a:pt x="24357" y="13525"/>
                    <a:pt x="24360" y="13519"/>
                  </a:cubicBezTo>
                  <a:cubicBezTo>
                    <a:pt x="24364" y="13519"/>
                    <a:pt x="24367" y="13515"/>
                    <a:pt x="24371" y="13512"/>
                  </a:cubicBezTo>
                  <a:cubicBezTo>
                    <a:pt x="24374" y="13509"/>
                    <a:pt x="24377" y="13509"/>
                    <a:pt x="24377" y="13505"/>
                  </a:cubicBezTo>
                  <a:cubicBezTo>
                    <a:pt x="24380" y="13502"/>
                    <a:pt x="24384" y="13499"/>
                    <a:pt x="24388" y="13499"/>
                  </a:cubicBezTo>
                  <a:cubicBezTo>
                    <a:pt x="24391" y="13495"/>
                    <a:pt x="24391" y="13492"/>
                    <a:pt x="24394" y="13492"/>
                  </a:cubicBezTo>
                  <a:cubicBezTo>
                    <a:pt x="24394" y="13488"/>
                    <a:pt x="24397" y="13488"/>
                    <a:pt x="24397" y="13488"/>
                  </a:cubicBezTo>
                  <a:cubicBezTo>
                    <a:pt x="24400" y="13485"/>
                    <a:pt x="24400" y="13485"/>
                    <a:pt x="24404" y="13482"/>
                  </a:cubicBezTo>
                  <a:cubicBezTo>
                    <a:pt x="24421" y="13468"/>
                    <a:pt x="24437" y="13451"/>
                    <a:pt x="24454" y="13439"/>
                  </a:cubicBezTo>
                  <a:lnTo>
                    <a:pt x="24458" y="13435"/>
                  </a:lnTo>
                  <a:lnTo>
                    <a:pt x="24465" y="13428"/>
                  </a:lnTo>
                  <a:cubicBezTo>
                    <a:pt x="24468" y="13425"/>
                    <a:pt x="24471" y="13425"/>
                    <a:pt x="24471" y="13422"/>
                  </a:cubicBezTo>
                  <a:lnTo>
                    <a:pt x="24474" y="13422"/>
                  </a:lnTo>
                  <a:cubicBezTo>
                    <a:pt x="24478" y="13418"/>
                    <a:pt x="24478" y="13418"/>
                    <a:pt x="24481" y="13414"/>
                  </a:cubicBezTo>
                  <a:lnTo>
                    <a:pt x="24485" y="13411"/>
                  </a:lnTo>
                  <a:cubicBezTo>
                    <a:pt x="24485" y="13411"/>
                    <a:pt x="24488" y="13408"/>
                    <a:pt x="24491" y="13408"/>
                  </a:cubicBezTo>
                  <a:lnTo>
                    <a:pt x="24491" y="13405"/>
                  </a:lnTo>
                  <a:cubicBezTo>
                    <a:pt x="24495" y="13405"/>
                    <a:pt x="24495" y="13402"/>
                    <a:pt x="24498" y="13398"/>
                  </a:cubicBezTo>
                  <a:cubicBezTo>
                    <a:pt x="24508" y="13391"/>
                    <a:pt x="24515" y="13385"/>
                    <a:pt x="24525" y="13374"/>
                  </a:cubicBezTo>
                  <a:cubicBezTo>
                    <a:pt x="24528" y="13371"/>
                    <a:pt x="24532" y="13371"/>
                    <a:pt x="24535" y="13368"/>
                  </a:cubicBezTo>
                  <a:cubicBezTo>
                    <a:pt x="24538" y="13365"/>
                    <a:pt x="24538" y="13361"/>
                    <a:pt x="24541" y="13361"/>
                  </a:cubicBezTo>
                  <a:cubicBezTo>
                    <a:pt x="24541" y="13361"/>
                    <a:pt x="24541" y="13358"/>
                    <a:pt x="24545" y="13358"/>
                  </a:cubicBezTo>
                  <a:lnTo>
                    <a:pt x="24552" y="13351"/>
                  </a:lnTo>
                  <a:cubicBezTo>
                    <a:pt x="24555" y="13351"/>
                    <a:pt x="24558" y="13348"/>
                    <a:pt x="24558" y="13344"/>
                  </a:cubicBezTo>
                  <a:lnTo>
                    <a:pt x="24561" y="13344"/>
                  </a:lnTo>
                  <a:cubicBezTo>
                    <a:pt x="24561" y="13341"/>
                    <a:pt x="24565" y="13341"/>
                    <a:pt x="24569" y="13338"/>
                  </a:cubicBezTo>
                  <a:lnTo>
                    <a:pt x="24569" y="13334"/>
                  </a:lnTo>
                  <a:cubicBezTo>
                    <a:pt x="24572" y="13334"/>
                    <a:pt x="24575" y="13331"/>
                    <a:pt x="24575" y="13331"/>
                  </a:cubicBezTo>
                  <a:lnTo>
                    <a:pt x="24578" y="13328"/>
                  </a:lnTo>
                  <a:cubicBezTo>
                    <a:pt x="24585" y="13321"/>
                    <a:pt x="24595" y="13314"/>
                    <a:pt x="24602" y="13304"/>
                  </a:cubicBezTo>
                  <a:lnTo>
                    <a:pt x="24606" y="13304"/>
                  </a:lnTo>
                  <a:cubicBezTo>
                    <a:pt x="24606" y="13301"/>
                    <a:pt x="24609" y="13301"/>
                    <a:pt x="24612" y="13298"/>
                  </a:cubicBezTo>
                  <a:lnTo>
                    <a:pt x="24615" y="13298"/>
                  </a:lnTo>
                  <a:cubicBezTo>
                    <a:pt x="24615" y="13294"/>
                    <a:pt x="24618" y="13294"/>
                    <a:pt x="24618" y="13291"/>
                  </a:cubicBezTo>
                  <a:cubicBezTo>
                    <a:pt x="24622" y="13291"/>
                    <a:pt x="24622" y="13287"/>
                    <a:pt x="24622" y="13287"/>
                  </a:cubicBezTo>
                  <a:cubicBezTo>
                    <a:pt x="24626" y="13287"/>
                    <a:pt x="24626" y="13284"/>
                    <a:pt x="24629" y="13284"/>
                  </a:cubicBezTo>
                  <a:cubicBezTo>
                    <a:pt x="24629" y="13281"/>
                    <a:pt x="24629" y="13281"/>
                    <a:pt x="24632" y="13281"/>
                  </a:cubicBezTo>
                  <a:lnTo>
                    <a:pt x="24635" y="13278"/>
                  </a:lnTo>
                  <a:cubicBezTo>
                    <a:pt x="24635" y="13274"/>
                    <a:pt x="24639" y="13274"/>
                    <a:pt x="24639" y="13274"/>
                  </a:cubicBezTo>
                  <a:lnTo>
                    <a:pt x="24646" y="13267"/>
                  </a:lnTo>
                  <a:lnTo>
                    <a:pt x="24649" y="13267"/>
                  </a:lnTo>
                  <a:cubicBezTo>
                    <a:pt x="24649" y="13264"/>
                    <a:pt x="24652" y="13264"/>
                    <a:pt x="24652" y="13261"/>
                  </a:cubicBezTo>
                  <a:cubicBezTo>
                    <a:pt x="24652" y="13261"/>
                    <a:pt x="24655" y="13261"/>
                    <a:pt x="24655" y="13258"/>
                  </a:cubicBezTo>
                  <a:cubicBezTo>
                    <a:pt x="24659" y="13258"/>
                    <a:pt x="24659" y="13254"/>
                    <a:pt x="24662" y="13254"/>
                  </a:cubicBezTo>
                  <a:cubicBezTo>
                    <a:pt x="24662" y="13254"/>
                    <a:pt x="24662" y="13250"/>
                    <a:pt x="24666" y="13250"/>
                  </a:cubicBezTo>
                  <a:cubicBezTo>
                    <a:pt x="24669" y="13247"/>
                    <a:pt x="24669" y="13247"/>
                    <a:pt x="24672" y="13244"/>
                  </a:cubicBezTo>
                  <a:lnTo>
                    <a:pt x="24676" y="13241"/>
                  </a:lnTo>
                  <a:cubicBezTo>
                    <a:pt x="24676" y="13241"/>
                    <a:pt x="24679" y="13237"/>
                    <a:pt x="24682" y="13237"/>
                  </a:cubicBezTo>
                  <a:lnTo>
                    <a:pt x="24682" y="13233"/>
                  </a:lnTo>
                  <a:cubicBezTo>
                    <a:pt x="24686" y="13233"/>
                    <a:pt x="24689" y="13230"/>
                    <a:pt x="24689" y="13227"/>
                  </a:cubicBezTo>
                  <a:lnTo>
                    <a:pt x="24692" y="13227"/>
                  </a:lnTo>
                  <a:cubicBezTo>
                    <a:pt x="24696" y="13224"/>
                    <a:pt x="24696" y="13224"/>
                    <a:pt x="24699" y="13221"/>
                  </a:cubicBezTo>
                  <a:lnTo>
                    <a:pt x="24699" y="13217"/>
                  </a:lnTo>
                  <a:cubicBezTo>
                    <a:pt x="24702" y="13217"/>
                    <a:pt x="24706" y="13213"/>
                    <a:pt x="24706" y="13213"/>
                  </a:cubicBezTo>
                  <a:cubicBezTo>
                    <a:pt x="24709" y="13213"/>
                    <a:pt x="24709" y="13210"/>
                    <a:pt x="24709" y="13210"/>
                  </a:cubicBezTo>
                  <a:cubicBezTo>
                    <a:pt x="24713" y="13207"/>
                    <a:pt x="24713" y="13207"/>
                    <a:pt x="24716" y="13207"/>
                  </a:cubicBezTo>
                  <a:cubicBezTo>
                    <a:pt x="24716" y="13204"/>
                    <a:pt x="24716" y="13204"/>
                    <a:pt x="24719" y="13204"/>
                  </a:cubicBezTo>
                  <a:cubicBezTo>
                    <a:pt x="24719" y="13200"/>
                    <a:pt x="24722" y="13200"/>
                    <a:pt x="24722" y="13197"/>
                  </a:cubicBezTo>
                  <a:lnTo>
                    <a:pt x="24726" y="13197"/>
                  </a:lnTo>
                  <a:cubicBezTo>
                    <a:pt x="24729" y="13193"/>
                    <a:pt x="24729" y="13193"/>
                    <a:pt x="24729" y="13190"/>
                  </a:cubicBezTo>
                  <a:cubicBezTo>
                    <a:pt x="24733" y="13190"/>
                    <a:pt x="24733" y="13190"/>
                    <a:pt x="24736" y="13187"/>
                  </a:cubicBezTo>
                  <a:lnTo>
                    <a:pt x="24739" y="13184"/>
                  </a:lnTo>
                  <a:lnTo>
                    <a:pt x="24742" y="13180"/>
                  </a:lnTo>
                  <a:cubicBezTo>
                    <a:pt x="24746" y="13180"/>
                    <a:pt x="24746" y="13177"/>
                    <a:pt x="24746" y="13177"/>
                  </a:cubicBezTo>
                  <a:cubicBezTo>
                    <a:pt x="24750" y="13173"/>
                    <a:pt x="24753" y="13170"/>
                    <a:pt x="24756" y="13170"/>
                  </a:cubicBezTo>
                  <a:cubicBezTo>
                    <a:pt x="24756" y="13167"/>
                    <a:pt x="24759" y="13167"/>
                    <a:pt x="24759" y="13167"/>
                  </a:cubicBezTo>
                  <a:cubicBezTo>
                    <a:pt x="24762" y="13163"/>
                    <a:pt x="24762" y="13163"/>
                    <a:pt x="24762" y="13160"/>
                  </a:cubicBezTo>
                  <a:cubicBezTo>
                    <a:pt x="24766" y="13160"/>
                    <a:pt x="24766" y="13160"/>
                    <a:pt x="24770" y="13157"/>
                  </a:cubicBezTo>
                  <a:lnTo>
                    <a:pt x="24773" y="13153"/>
                  </a:lnTo>
                  <a:lnTo>
                    <a:pt x="24776" y="13150"/>
                  </a:lnTo>
                  <a:lnTo>
                    <a:pt x="24779" y="13147"/>
                  </a:lnTo>
                  <a:cubicBezTo>
                    <a:pt x="24783" y="13147"/>
                    <a:pt x="24783" y="13143"/>
                    <a:pt x="24783" y="13143"/>
                  </a:cubicBezTo>
                  <a:cubicBezTo>
                    <a:pt x="24787" y="13140"/>
                    <a:pt x="24787" y="13140"/>
                    <a:pt x="24790" y="13140"/>
                  </a:cubicBezTo>
                  <a:cubicBezTo>
                    <a:pt x="24790" y="13137"/>
                    <a:pt x="24790" y="13137"/>
                    <a:pt x="24793" y="13137"/>
                  </a:cubicBezTo>
                  <a:cubicBezTo>
                    <a:pt x="24793" y="13133"/>
                    <a:pt x="24796" y="13133"/>
                    <a:pt x="24799" y="13130"/>
                  </a:cubicBezTo>
                  <a:cubicBezTo>
                    <a:pt x="24803" y="13126"/>
                    <a:pt x="24803" y="13126"/>
                    <a:pt x="24807" y="13123"/>
                  </a:cubicBezTo>
                  <a:cubicBezTo>
                    <a:pt x="24816" y="13113"/>
                    <a:pt x="24827" y="13103"/>
                    <a:pt x="24836" y="13097"/>
                  </a:cubicBezTo>
                  <a:lnTo>
                    <a:pt x="24840" y="13093"/>
                  </a:lnTo>
                  <a:lnTo>
                    <a:pt x="24843" y="13089"/>
                  </a:lnTo>
                  <a:cubicBezTo>
                    <a:pt x="24847" y="13089"/>
                    <a:pt x="24847" y="13086"/>
                    <a:pt x="24847" y="13086"/>
                  </a:cubicBezTo>
                  <a:cubicBezTo>
                    <a:pt x="24850" y="13086"/>
                    <a:pt x="24850" y="13083"/>
                    <a:pt x="24853" y="13083"/>
                  </a:cubicBezTo>
                  <a:lnTo>
                    <a:pt x="24853" y="13080"/>
                  </a:lnTo>
                  <a:cubicBezTo>
                    <a:pt x="24857" y="13077"/>
                    <a:pt x="24860" y="13077"/>
                    <a:pt x="24860" y="13073"/>
                  </a:cubicBezTo>
                  <a:lnTo>
                    <a:pt x="24863" y="13073"/>
                  </a:lnTo>
                  <a:cubicBezTo>
                    <a:pt x="24863" y="13069"/>
                    <a:pt x="24867" y="13069"/>
                    <a:pt x="24867" y="13066"/>
                  </a:cubicBezTo>
                  <a:cubicBezTo>
                    <a:pt x="24870" y="13066"/>
                    <a:pt x="24870" y="13066"/>
                    <a:pt x="24870" y="13063"/>
                  </a:cubicBezTo>
                  <a:cubicBezTo>
                    <a:pt x="24873" y="13063"/>
                    <a:pt x="24873" y="13060"/>
                    <a:pt x="24877" y="13060"/>
                  </a:cubicBezTo>
                  <a:cubicBezTo>
                    <a:pt x="24877" y="13060"/>
                    <a:pt x="24880" y="13060"/>
                    <a:pt x="24880" y="13056"/>
                  </a:cubicBezTo>
                  <a:lnTo>
                    <a:pt x="24883" y="13052"/>
                  </a:lnTo>
                  <a:lnTo>
                    <a:pt x="24887" y="13049"/>
                  </a:lnTo>
                  <a:cubicBezTo>
                    <a:pt x="24890" y="13046"/>
                    <a:pt x="24890" y="13046"/>
                    <a:pt x="24894" y="13046"/>
                  </a:cubicBezTo>
                  <a:cubicBezTo>
                    <a:pt x="24894" y="13043"/>
                    <a:pt x="24894" y="13043"/>
                    <a:pt x="24897" y="13043"/>
                  </a:cubicBezTo>
                  <a:lnTo>
                    <a:pt x="24923" y="13016"/>
                  </a:lnTo>
                  <a:cubicBezTo>
                    <a:pt x="24927" y="13012"/>
                    <a:pt x="24931" y="13012"/>
                    <a:pt x="24931" y="13009"/>
                  </a:cubicBezTo>
                  <a:lnTo>
                    <a:pt x="24934" y="13009"/>
                  </a:lnTo>
                  <a:cubicBezTo>
                    <a:pt x="24937" y="13006"/>
                    <a:pt x="24937" y="13003"/>
                    <a:pt x="24940" y="13003"/>
                  </a:cubicBezTo>
                  <a:lnTo>
                    <a:pt x="24940" y="12999"/>
                  </a:lnTo>
                  <a:cubicBezTo>
                    <a:pt x="24943" y="12999"/>
                    <a:pt x="24947" y="12996"/>
                    <a:pt x="24947" y="12996"/>
                  </a:cubicBezTo>
                  <a:lnTo>
                    <a:pt x="24951" y="12992"/>
                  </a:lnTo>
                  <a:cubicBezTo>
                    <a:pt x="24954" y="12992"/>
                    <a:pt x="24954" y="12989"/>
                    <a:pt x="24957" y="12986"/>
                  </a:cubicBezTo>
                  <a:lnTo>
                    <a:pt x="24964" y="12979"/>
                  </a:lnTo>
                  <a:lnTo>
                    <a:pt x="24968" y="12979"/>
                  </a:lnTo>
                  <a:cubicBezTo>
                    <a:pt x="24968" y="12976"/>
                    <a:pt x="24971" y="12976"/>
                    <a:pt x="24974" y="12972"/>
                  </a:cubicBezTo>
                  <a:cubicBezTo>
                    <a:pt x="24984" y="12962"/>
                    <a:pt x="24994" y="12952"/>
                    <a:pt x="25004" y="12945"/>
                  </a:cubicBezTo>
                  <a:lnTo>
                    <a:pt x="25004" y="12942"/>
                  </a:lnTo>
                  <a:cubicBezTo>
                    <a:pt x="25008" y="12942"/>
                    <a:pt x="25011" y="12939"/>
                    <a:pt x="25011" y="12936"/>
                  </a:cubicBezTo>
                  <a:lnTo>
                    <a:pt x="25014" y="12936"/>
                  </a:lnTo>
                  <a:cubicBezTo>
                    <a:pt x="25038" y="12912"/>
                    <a:pt x="25064" y="12888"/>
                    <a:pt x="25091" y="12862"/>
                  </a:cubicBezTo>
                  <a:cubicBezTo>
                    <a:pt x="25098" y="12859"/>
                    <a:pt x="25101" y="12855"/>
                    <a:pt x="25108" y="12848"/>
                  </a:cubicBezTo>
                  <a:cubicBezTo>
                    <a:pt x="25115" y="12845"/>
                    <a:pt x="25118" y="12838"/>
                    <a:pt x="25124" y="12835"/>
                  </a:cubicBezTo>
                  <a:cubicBezTo>
                    <a:pt x="25165" y="12798"/>
                    <a:pt x="25202" y="12761"/>
                    <a:pt x="25242" y="12724"/>
                  </a:cubicBezTo>
                  <a:lnTo>
                    <a:pt x="25245" y="12724"/>
                  </a:lnTo>
                  <a:cubicBezTo>
                    <a:pt x="25259" y="12711"/>
                    <a:pt x="25269" y="12698"/>
                    <a:pt x="25282" y="12687"/>
                  </a:cubicBezTo>
                  <a:cubicBezTo>
                    <a:pt x="25285" y="12687"/>
                    <a:pt x="25282" y="12687"/>
                    <a:pt x="25285" y="12684"/>
                  </a:cubicBezTo>
                  <a:cubicBezTo>
                    <a:pt x="25305" y="12667"/>
                    <a:pt x="25326" y="12647"/>
                    <a:pt x="25346" y="12627"/>
                  </a:cubicBezTo>
                  <a:lnTo>
                    <a:pt x="25350" y="12627"/>
                  </a:lnTo>
                  <a:cubicBezTo>
                    <a:pt x="25353" y="12624"/>
                    <a:pt x="25353" y="12620"/>
                    <a:pt x="25356" y="12620"/>
                  </a:cubicBezTo>
                  <a:lnTo>
                    <a:pt x="25356" y="12617"/>
                  </a:lnTo>
                  <a:cubicBezTo>
                    <a:pt x="25359" y="12617"/>
                    <a:pt x="25363" y="12614"/>
                    <a:pt x="25363" y="12610"/>
                  </a:cubicBezTo>
                  <a:cubicBezTo>
                    <a:pt x="29958" y="8337"/>
                    <a:pt x="35441" y="1775"/>
                    <a:pt x="35311" y="380"/>
                  </a:cubicBezTo>
                  <a:cubicBezTo>
                    <a:pt x="35284" y="122"/>
                    <a:pt x="35170" y="1"/>
                    <a:pt x="34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6;p26">
              <a:extLst>
                <a:ext uri="{FF2B5EF4-FFF2-40B4-BE49-F238E27FC236}">
                  <a16:creationId xmlns:a16="http://schemas.microsoft.com/office/drawing/2014/main" id="{03FD5821-86F4-4912-A64A-CFB53CD1D315}"/>
                </a:ext>
              </a:extLst>
            </p:cNvPr>
            <p:cNvSpPr/>
            <p:nvPr/>
          </p:nvSpPr>
          <p:spPr>
            <a:xfrm>
              <a:off x="2434300" y="995925"/>
              <a:ext cx="860000" cy="246600"/>
            </a:xfrm>
            <a:custGeom>
              <a:avLst/>
              <a:gdLst/>
              <a:ahLst/>
              <a:cxnLst/>
              <a:rect l="l" t="t" r="r" b="b"/>
              <a:pathLst>
                <a:path w="34400" h="9864" extrusionOk="0">
                  <a:moveTo>
                    <a:pt x="11242" y="0"/>
                  </a:moveTo>
                  <a:cubicBezTo>
                    <a:pt x="11147" y="0"/>
                    <a:pt x="11050" y="0"/>
                    <a:pt x="10948" y="1"/>
                  </a:cubicBezTo>
                  <a:lnTo>
                    <a:pt x="10948" y="1"/>
                  </a:lnTo>
                  <a:cubicBezTo>
                    <a:pt x="11049" y="1"/>
                    <a:pt x="11147" y="0"/>
                    <a:pt x="11242" y="0"/>
                  </a:cubicBezTo>
                  <a:close/>
                  <a:moveTo>
                    <a:pt x="11242" y="0"/>
                  </a:moveTo>
                  <a:cubicBezTo>
                    <a:pt x="11473" y="0"/>
                    <a:pt x="11684" y="2"/>
                    <a:pt x="11876" y="5"/>
                  </a:cubicBezTo>
                  <a:lnTo>
                    <a:pt x="11876" y="5"/>
                  </a:lnTo>
                  <a:cubicBezTo>
                    <a:pt x="11876" y="4"/>
                    <a:pt x="11876" y="4"/>
                    <a:pt x="11876" y="4"/>
                  </a:cubicBezTo>
                  <a:cubicBezTo>
                    <a:pt x="11684" y="0"/>
                    <a:pt x="11474" y="0"/>
                    <a:pt x="11242" y="0"/>
                  </a:cubicBezTo>
                  <a:close/>
                  <a:moveTo>
                    <a:pt x="10948" y="1"/>
                  </a:moveTo>
                  <a:cubicBezTo>
                    <a:pt x="10833" y="2"/>
                    <a:pt x="10714" y="3"/>
                    <a:pt x="10591" y="5"/>
                  </a:cubicBezTo>
                  <a:lnTo>
                    <a:pt x="10591" y="5"/>
                  </a:lnTo>
                  <a:cubicBezTo>
                    <a:pt x="10665" y="4"/>
                    <a:pt x="10737" y="4"/>
                    <a:pt x="10807" y="4"/>
                  </a:cubicBezTo>
                  <a:cubicBezTo>
                    <a:pt x="10855" y="2"/>
                    <a:pt x="10902" y="2"/>
                    <a:pt x="10948" y="1"/>
                  </a:cubicBezTo>
                  <a:close/>
                  <a:moveTo>
                    <a:pt x="10591" y="5"/>
                  </a:moveTo>
                  <a:cubicBezTo>
                    <a:pt x="10530" y="6"/>
                    <a:pt x="10468" y="7"/>
                    <a:pt x="10405" y="7"/>
                  </a:cubicBezTo>
                  <a:cubicBezTo>
                    <a:pt x="10280" y="10"/>
                    <a:pt x="10153" y="13"/>
                    <a:pt x="10022" y="17"/>
                  </a:cubicBezTo>
                  <a:cubicBezTo>
                    <a:pt x="9991" y="18"/>
                    <a:pt x="9959" y="19"/>
                    <a:pt x="9927" y="20"/>
                  </a:cubicBezTo>
                  <a:lnTo>
                    <a:pt x="9927" y="20"/>
                  </a:lnTo>
                  <a:cubicBezTo>
                    <a:pt x="10159" y="13"/>
                    <a:pt x="10381" y="9"/>
                    <a:pt x="10591" y="5"/>
                  </a:cubicBezTo>
                  <a:close/>
                  <a:moveTo>
                    <a:pt x="9927" y="20"/>
                  </a:moveTo>
                  <a:lnTo>
                    <a:pt x="9927" y="20"/>
                  </a:lnTo>
                  <a:cubicBezTo>
                    <a:pt x="9778" y="25"/>
                    <a:pt x="9626" y="30"/>
                    <a:pt x="9469" y="37"/>
                  </a:cubicBezTo>
                  <a:lnTo>
                    <a:pt x="9469" y="37"/>
                  </a:lnTo>
                  <a:cubicBezTo>
                    <a:pt x="9626" y="31"/>
                    <a:pt x="9778" y="26"/>
                    <a:pt x="9927" y="20"/>
                  </a:cubicBezTo>
                  <a:close/>
                  <a:moveTo>
                    <a:pt x="9469" y="37"/>
                  </a:moveTo>
                  <a:cubicBezTo>
                    <a:pt x="9462" y="37"/>
                    <a:pt x="9455" y="37"/>
                    <a:pt x="9449" y="37"/>
                  </a:cubicBezTo>
                  <a:cubicBezTo>
                    <a:pt x="9449" y="37"/>
                    <a:pt x="9449" y="37"/>
                    <a:pt x="9449" y="37"/>
                  </a:cubicBezTo>
                  <a:lnTo>
                    <a:pt x="9449" y="37"/>
                  </a:lnTo>
                  <a:cubicBezTo>
                    <a:pt x="9455" y="37"/>
                    <a:pt x="9462" y="37"/>
                    <a:pt x="9469" y="37"/>
                  </a:cubicBezTo>
                  <a:close/>
                  <a:moveTo>
                    <a:pt x="23658" y="719"/>
                  </a:moveTo>
                  <a:lnTo>
                    <a:pt x="23658" y="719"/>
                  </a:lnTo>
                  <a:cubicBezTo>
                    <a:pt x="23681" y="722"/>
                    <a:pt x="23704" y="725"/>
                    <a:pt x="23727" y="728"/>
                  </a:cubicBezTo>
                  <a:lnTo>
                    <a:pt x="23727" y="728"/>
                  </a:lnTo>
                  <a:cubicBezTo>
                    <a:pt x="23727" y="728"/>
                    <a:pt x="23727" y="728"/>
                    <a:pt x="23727" y="727"/>
                  </a:cubicBezTo>
                  <a:cubicBezTo>
                    <a:pt x="23704" y="724"/>
                    <a:pt x="23681" y="721"/>
                    <a:pt x="23658" y="719"/>
                  </a:cubicBezTo>
                  <a:close/>
                  <a:moveTo>
                    <a:pt x="20530" y="426"/>
                  </a:moveTo>
                  <a:lnTo>
                    <a:pt x="20530" y="570"/>
                  </a:lnTo>
                  <a:cubicBezTo>
                    <a:pt x="20530" y="1287"/>
                    <a:pt x="20563" y="2052"/>
                    <a:pt x="20613" y="2829"/>
                  </a:cubicBezTo>
                  <a:cubicBezTo>
                    <a:pt x="20828" y="2484"/>
                    <a:pt x="21264" y="1823"/>
                    <a:pt x="21622" y="1515"/>
                  </a:cubicBezTo>
                  <a:cubicBezTo>
                    <a:pt x="21535" y="1116"/>
                    <a:pt x="21451" y="764"/>
                    <a:pt x="21374" y="480"/>
                  </a:cubicBezTo>
                  <a:lnTo>
                    <a:pt x="21374" y="480"/>
                  </a:lnTo>
                  <a:cubicBezTo>
                    <a:pt x="22044" y="530"/>
                    <a:pt x="22698" y="596"/>
                    <a:pt x="23331" y="677"/>
                  </a:cubicBezTo>
                  <a:cubicBezTo>
                    <a:pt x="23439" y="691"/>
                    <a:pt x="23549" y="705"/>
                    <a:pt x="23658" y="719"/>
                  </a:cubicBezTo>
                  <a:lnTo>
                    <a:pt x="23658" y="719"/>
                  </a:lnTo>
                  <a:cubicBezTo>
                    <a:pt x="22663" y="583"/>
                    <a:pt x="21617" y="481"/>
                    <a:pt x="20530" y="426"/>
                  </a:cubicBezTo>
                  <a:close/>
                  <a:moveTo>
                    <a:pt x="11876" y="5"/>
                  </a:moveTo>
                  <a:cubicBezTo>
                    <a:pt x="11721" y="665"/>
                    <a:pt x="11540" y="1515"/>
                    <a:pt x="11363" y="2400"/>
                  </a:cubicBezTo>
                  <a:cubicBezTo>
                    <a:pt x="11815" y="2574"/>
                    <a:pt x="12184" y="3104"/>
                    <a:pt x="12355" y="3382"/>
                  </a:cubicBezTo>
                  <a:cubicBezTo>
                    <a:pt x="12358" y="3368"/>
                    <a:pt x="12362" y="3355"/>
                    <a:pt x="12365" y="3345"/>
                  </a:cubicBezTo>
                  <a:cubicBezTo>
                    <a:pt x="12399" y="2299"/>
                    <a:pt x="12422" y="1244"/>
                    <a:pt x="12442" y="299"/>
                  </a:cubicBezTo>
                  <a:cubicBezTo>
                    <a:pt x="12445" y="205"/>
                    <a:pt x="12449" y="110"/>
                    <a:pt x="12449" y="20"/>
                  </a:cubicBezTo>
                  <a:cubicBezTo>
                    <a:pt x="12285" y="13"/>
                    <a:pt x="12093" y="8"/>
                    <a:pt x="11876" y="5"/>
                  </a:cubicBezTo>
                  <a:close/>
                  <a:moveTo>
                    <a:pt x="9449" y="37"/>
                  </a:moveTo>
                  <a:cubicBezTo>
                    <a:pt x="7893" y="100"/>
                    <a:pt x="5933" y="257"/>
                    <a:pt x="3754" y="607"/>
                  </a:cubicBezTo>
                  <a:cubicBezTo>
                    <a:pt x="3527" y="644"/>
                    <a:pt x="3295" y="681"/>
                    <a:pt x="3060" y="724"/>
                  </a:cubicBezTo>
                  <a:lnTo>
                    <a:pt x="3047" y="724"/>
                  </a:lnTo>
                  <a:cubicBezTo>
                    <a:pt x="2504" y="822"/>
                    <a:pt x="1948" y="929"/>
                    <a:pt x="1381" y="1052"/>
                  </a:cubicBezTo>
                  <a:cubicBezTo>
                    <a:pt x="1311" y="1066"/>
                    <a:pt x="546" y="1240"/>
                    <a:pt x="8" y="1371"/>
                  </a:cubicBezTo>
                  <a:lnTo>
                    <a:pt x="0" y="1371"/>
                  </a:lnTo>
                  <a:lnTo>
                    <a:pt x="74" y="2105"/>
                  </a:lnTo>
                  <a:lnTo>
                    <a:pt x="81" y="2172"/>
                  </a:lnTo>
                  <a:cubicBezTo>
                    <a:pt x="899" y="2403"/>
                    <a:pt x="1599" y="2839"/>
                    <a:pt x="2099" y="3560"/>
                  </a:cubicBezTo>
                  <a:cubicBezTo>
                    <a:pt x="2122" y="3593"/>
                    <a:pt x="2159" y="3610"/>
                    <a:pt x="2196" y="3610"/>
                  </a:cubicBezTo>
                  <a:lnTo>
                    <a:pt x="2209" y="3610"/>
                  </a:lnTo>
                  <a:cubicBezTo>
                    <a:pt x="2611" y="3560"/>
                    <a:pt x="3017" y="3503"/>
                    <a:pt x="3416" y="3466"/>
                  </a:cubicBezTo>
                  <a:cubicBezTo>
                    <a:pt x="3366" y="3348"/>
                    <a:pt x="3309" y="3231"/>
                    <a:pt x="3245" y="3117"/>
                  </a:cubicBezTo>
                  <a:lnTo>
                    <a:pt x="3245" y="3117"/>
                  </a:lnTo>
                  <a:cubicBezTo>
                    <a:pt x="3352" y="3218"/>
                    <a:pt x="3450" y="3331"/>
                    <a:pt x="3536" y="3452"/>
                  </a:cubicBezTo>
                  <a:cubicBezTo>
                    <a:pt x="3791" y="3432"/>
                    <a:pt x="4042" y="3419"/>
                    <a:pt x="4291" y="3419"/>
                  </a:cubicBezTo>
                  <a:cubicBezTo>
                    <a:pt x="5102" y="3419"/>
                    <a:pt x="5886" y="3566"/>
                    <a:pt x="6610" y="4072"/>
                  </a:cubicBezTo>
                  <a:cubicBezTo>
                    <a:pt x="6805" y="4210"/>
                    <a:pt x="6989" y="4354"/>
                    <a:pt x="7167" y="4505"/>
                  </a:cubicBezTo>
                  <a:cubicBezTo>
                    <a:pt x="7243" y="4035"/>
                    <a:pt x="7291" y="3557"/>
                    <a:pt x="7328" y="3063"/>
                  </a:cubicBezTo>
                  <a:cubicBezTo>
                    <a:pt x="7431" y="3412"/>
                    <a:pt x="7464" y="3774"/>
                    <a:pt x="7464" y="4133"/>
                  </a:cubicBezTo>
                  <a:cubicBezTo>
                    <a:pt x="7468" y="4337"/>
                    <a:pt x="7455" y="4538"/>
                    <a:pt x="7428" y="4739"/>
                  </a:cubicBezTo>
                  <a:cubicBezTo>
                    <a:pt x="8118" y="5390"/>
                    <a:pt x="8715" y="6144"/>
                    <a:pt x="9342" y="6861"/>
                  </a:cubicBezTo>
                  <a:cubicBezTo>
                    <a:pt x="9261" y="5376"/>
                    <a:pt x="9345" y="4261"/>
                    <a:pt x="9345" y="4260"/>
                  </a:cubicBezTo>
                  <a:lnTo>
                    <a:pt x="9345" y="4260"/>
                  </a:lnTo>
                  <a:lnTo>
                    <a:pt x="8450" y="5088"/>
                  </a:lnTo>
                  <a:cubicBezTo>
                    <a:pt x="8681" y="3288"/>
                    <a:pt x="9158" y="1213"/>
                    <a:pt x="9449" y="37"/>
                  </a:cubicBezTo>
                  <a:close/>
                  <a:moveTo>
                    <a:pt x="10957" y="4471"/>
                  </a:moveTo>
                  <a:cubicBezTo>
                    <a:pt x="10672" y="5959"/>
                    <a:pt x="10458" y="7156"/>
                    <a:pt x="10458" y="7156"/>
                  </a:cubicBezTo>
                  <a:lnTo>
                    <a:pt x="11064" y="6097"/>
                  </a:lnTo>
                  <a:lnTo>
                    <a:pt x="11064" y="6097"/>
                  </a:lnTo>
                  <a:cubicBezTo>
                    <a:pt x="10994" y="6378"/>
                    <a:pt x="10977" y="7297"/>
                    <a:pt x="11091" y="8510"/>
                  </a:cubicBezTo>
                  <a:cubicBezTo>
                    <a:pt x="11346" y="8701"/>
                    <a:pt x="11604" y="8882"/>
                    <a:pt x="11865" y="9056"/>
                  </a:cubicBezTo>
                  <a:cubicBezTo>
                    <a:pt x="11993" y="8979"/>
                    <a:pt x="11976" y="8946"/>
                    <a:pt x="12100" y="8872"/>
                  </a:cubicBezTo>
                  <a:cubicBezTo>
                    <a:pt x="12110" y="8745"/>
                    <a:pt x="12117" y="8611"/>
                    <a:pt x="12127" y="8473"/>
                  </a:cubicBezTo>
                  <a:cubicBezTo>
                    <a:pt x="12157" y="7723"/>
                    <a:pt x="12170" y="6928"/>
                    <a:pt x="12255" y="6171"/>
                  </a:cubicBezTo>
                  <a:cubicBezTo>
                    <a:pt x="12275" y="5755"/>
                    <a:pt x="12295" y="5316"/>
                    <a:pt x="12311" y="4860"/>
                  </a:cubicBezTo>
                  <a:lnTo>
                    <a:pt x="12311" y="4860"/>
                  </a:lnTo>
                  <a:cubicBezTo>
                    <a:pt x="12224" y="4884"/>
                    <a:pt x="12120" y="4900"/>
                    <a:pt x="12000" y="4900"/>
                  </a:cubicBezTo>
                  <a:cubicBezTo>
                    <a:pt x="11839" y="4900"/>
                    <a:pt x="11655" y="4870"/>
                    <a:pt x="11453" y="4787"/>
                  </a:cubicBezTo>
                  <a:cubicBezTo>
                    <a:pt x="11265" y="4709"/>
                    <a:pt x="11098" y="4602"/>
                    <a:pt x="10957" y="4471"/>
                  </a:cubicBezTo>
                  <a:close/>
                  <a:moveTo>
                    <a:pt x="23727" y="728"/>
                  </a:moveTo>
                  <a:cubicBezTo>
                    <a:pt x="23919" y="1470"/>
                    <a:pt x="24623" y="4230"/>
                    <a:pt x="24917" y="6536"/>
                  </a:cubicBezTo>
                  <a:lnTo>
                    <a:pt x="24019" y="5708"/>
                  </a:lnTo>
                  <a:lnTo>
                    <a:pt x="24019" y="5708"/>
                  </a:lnTo>
                  <a:cubicBezTo>
                    <a:pt x="24019" y="5709"/>
                    <a:pt x="24166" y="7659"/>
                    <a:pt x="23885" y="9837"/>
                  </a:cubicBezTo>
                  <a:cubicBezTo>
                    <a:pt x="24203" y="9827"/>
                    <a:pt x="24518" y="9814"/>
                    <a:pt x="24836" y="9797"/>
                  </a:cubicBezTo>
                  <a:cubicBezTo>
                    <a:pt x="24857" y="9794"/>
                    <a:pt x="24873" y="9791"/>
                    <a:pt x="24890" y="9780"/>
                  </a:cubicBezTo>
                  <a:cubicBezTo>
                    <a:pt x="25045" y="9697"/>
                    <a:pt x="25222" y="9633"/>
                    <a:pt x="25437" y="9599"/>
                  </a:cubicBezTo>
                  <a:cubicBezTo>
                    <a:pt x="25544" y="9582"/>
                    <a:pt x="25651" y="9566"/>
                    <a:pt x="25765" y="9545"/>
                  </a:cubicBezTo>
                  <a:cubicBezTo>
                    <a:pt x="25749" y="9268"/>
                    <a:pt x="25755" y="8982"/>
                    <a:pt x="25782" y="8705"/>
                  </a:cubicBezTo>
                  <a:cubicBezTo>
                    <a:pt x="25893" y="7749"/>
                    <a:pt x="26194" y="6810"/>
                    <a:pt x="26714" y="6010"/>
                  </a:cubicBezTo>
                  <a:lnTo>
                    <a:pt x="26714" y="6010"/>
                  </a:lnTo>
                  <a:cubicBezTo>
                    <a:pt x="26559" y="6462"/>
                    <a:pt x="26439" y="6915"/>
                    <a:pt x="26328" y="7367"/>
                  </a:cubicBezTo>
                  <a:cubicBezTo>
                    <a:pt x="26224" y="7823"/>
                    <a:pt x="26140" y="8278"/>
                    <a:pt x="26094" y="8738"/>
                  </a:cubicBezTo>
                  <a:cubicBezTo>
                    <a:pt x="26063" y="8990"/>
                    <a:pt x="26054" y="9244"/>
                    <a:pt x="26054" y="9499"/>
                  </a:cubicBezTo>
                  <a:cubicBezTo>
                    <a:pt x="26951" y="9352"/>
                    <a:pt x="28001" y="9160"/>
                    <a:pt x="29067" y="8976"/>
                  </a:cubicBezTo>
                  <a:cubicBezTo>
                    <a:pt x="29110" y="8584"/>
                    <a:pt x="29200" y="8198"/>
                    <a:pt x="29321" y="7826"/>
                  </a:cubicBezTo>
                  <a:cubicBezTo>
                    <a:pt x="29459" y="7407"/>
                    <a:pt x="29636" y="7005"/>
                    <a:pt x="29864" y="6629"/>
                  </a:cubicBezTo>
                  <a:lnTo>
                    <a:pt x="29864" y="6629"/>
                  </a:lnTo>
                  <a:cubicBezTo>
                    <a:pt x="29747" y="7052"/>
                    <a:pt x="29650" y="7471"/>
                    <a:pt x="29556" y="7890"/>
                  </a:cubicBezTo>
                  <a:cubicBezTo>
                    <a:pt x="29485" y="8232"/>
                    <a:pt x="29422" y="8577"/>
                    <a:pt x="29385" y="8922"/>
                  </a:cubicBezTo>
                  <a:cubicBezTo>
                    <a:pt x="30826" y="8674"/>
                    <a:pt x="32274" y="8447"/>
                    <a:pt x="33391" y="8356"/>
                  </a:cubicBezTo>
                  <a:lnTo>
                    <a:pt x="34399" y="3838"/>
                  </a:lnTo>
                  <a:cubicBezTo>
                    <a:pt x="33638" y="3479"/>
                    <a:pt x="31463" y="2511"/>
                    <a:pt x="28768" y="1770"/>
                  </a:cubicBezTo>
                  <a:cubicBezTo>
                    <a:pt x="28765" y="1767"/>
                    <a:pt x="28758" y="1763"/>
                    <a:pt x="28751" y="1763"/>
                  </a:cubicBezTo>
                  <a:cubicBezTo>
                    <a:pt x="28600" y="1719"/>
                    <a:pt x="28443" y="1679"/>
                    <a:pt x="28286" y="1636"/>
                  </a:cubicBezTo>
                  <a:cubicBezTo>
                    <a:pt x="26935" y="1283"/>
                    <a:pt x="25403" y="959"/>
                    <a:pt x="23727" y="728"/>
                  </a:cubicBezTo>
                  <a:close/>
                  <a:moveTo>
                    <a:pt x="20714" y="4129"/>
                  </a:moveTo>
                  <a:lnTo>
                    <a:pt x="20714" y="4136"/>
                  </a:lnTo>
                  <a:cubicBezTo>
                    <a:pt x="20791" y="5028"/>
                    <a:pt x="20882" y="5913"/>
                    <a:pt x="20972" y="6737"/>
                  </a:cubicBezTo>
                  <a:cubicBezTo>
                    <a:pt x="20978" y="6787"/>
                    <a:pt x="21196" y="8550"/>
                    <a:pt x="21277" y="9593"/>
                  </a:cubicBezTo>
                  <a:cubicBezTo>
                    <a:pt x="21284" y="9683"/>
                    <a:pt x="21291" y="9771"/>
                    <a:pt x="21297" y="9858"/>
                  </a:cubicBezTo>
                  <a:cubicBezTo>
                    <a:pt x="21609" y="9861"/>
                    <a:pt x="21920" y="9864"/>
                    <a:pt x="22233" y="9864"/>
                  </a:cubicBezTo>
                  <a:lnTo>
                    <a:pt x="22262" y="9864"/>
                  </a:lnTo>
                  <a:cubicBezTo>
                    <a:pt x="22414" y="8487"/>
                    <a:pt x="22400" y="7421"/>
                    <a:pt x="22323" y="7112"/>
                  </a:cubicBezTo>
                  <a:lnTo>
                    <a:pt x="22323" y="7112"/>
                  </a:lnTo>
                  <a:lnTo>
                    <a:pt x="22929" y="8171"/>
                  </a:lnTo>
                  <a:cubicBezTo>
                    <a:pt x="22929" y="8171"/>
                    <a:pt x="22598" y="6338"/>
                    <a:pt x="22216" y="4381"/>
                  </a:cubicBezTo>
                  <a:cubicBezTo>
                    <a:pt x="22142" y="4414"/>
                    <a:pt x="22068" y="4441"/>
                    <a:pt x="21991" y="4454"/>
                  </a:cubicBezTo>
                  <a:cubicBezTo>
                    <a:pt x="21948" y="4462"/>
                    <a:pt x="21900" y="4465"/>
                    <a:pt x="21854" y="4465"/>
                  </a:cubicBezTo>
                  <a:cubicBezTo>
                    <a:pt x="21495" y="4465"/>
                    <a:pt x="21015" y="4270"/>
                    <a:pt x="20714" y="4129"/>
                  </a:cubicBezTo>
                  <a:close/>
                </a:path>
              </a:pathLst>
            </a:custGeom>
            <a:solidFill>
              <a:srgbClr val="4C2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p26">
              <a:extLst>
                <a:ext uri="{FF2B5EF4-FFF2-40B4-BE49-F238E27FC236}">
                  <a16:creationId xmlns:a16="http://schemas.microsoft.com/office/drawing/2014/main" id="{8D910CE3-2663-42DC-A6D0-7D5572C75B28}"/>
                </a:ext>
              </a:extLst>
            </p:cNvPr>
            <p:cNvSpPr/>
            <p:nvPr/>
          </p:nvSpPr>
          <p:spPr>
            <a:xfrm>
              <a:off x="2681725" y="995925"/>
              <a:ext cx="49475" cy="212775"/>
            </a:xfrm>
            <a:custGeom>
              <a:avLst/>
              <a:gdLst/>
              <a:ahLst/>
              <a:cxnLst/>
              <a:rect l="l" t="t" r="r" b="b"/>
              <a:pathLst>
                <a:path w="1979" h="8511" extrusionOk="0">
                  <a:moveTo>
                    <a:pt x="1345" y="0"/>
                  </a:moveTo>
                  <a:cubicBezTo>
                    <a:pt x="1207" y="0"/>
                    <a:pt x="1063" y="0"/>
                    <a:pt x="910" y="4"/>
                  </a:cubicBezTo>
                  <a:cubicBezTo>
                    <a:pt x="407" y="1213"/>
                    <a:pt x="1" y="3087"/>
                    <a:pt x="1" y="3087"/>
                  </a:cubicBezTo>
                  <a:lnTo>
                    <a:pt x="540" y="2752"/>
                  </a:lnTo>
                  <a:cubicBezTo>
                    <a:pt x="591" y="2410"/>
                    <a:pt x="729" y="2276"/>
                    <a:pt x="960" y="2276"/>
                  </a:cubicBezTo>
                  <a:cubicBezTo>
                    <a:pt x="1094" y="2276"/>
                    <a:pt x="1258" y="2323"/>
                    <a:pt x="1459" y="2397"/>
                  </a:cubicBezTo>
                  <a:cubicBezTo>
                    <a:pt x="1459" y="2397"/>
                    <a:pt x="1462" y="2400"/>
                    <a:pt x="1466" y="2400"/>
                  </a:cubicBezTo>
                  <a:cubicBezTo>
                    <a:pt x="1643" y="1515"/>
                    <a:pt x="1824" y="664"/>
                    <a:pt x="1979" y="4"/>
                  </a:cubicBezTo>
                  <a:cubicBezTo>
                    <a:pt x="1787" y="0"/>
                    <a:pt x="1577" y="0"/>
                    <a:pt x="1345" y="0"/>
                  </a:cubicBezTo>
                  <a:close/>
                  <a:moveTo>
                    <a:pt x="701" y="3972"/>
                  </a:moveTo>
                  <a:cubicBezTo>
                    <a:pt x="514" y="4813"/>
                    <a:pt x="286" y="5996"/>
                    <a:pt x="61" y="7531"/>
                  </a:cubicBezTo>
                  <a:cubicBezTo>
                    <a:pt x="323" y="7796"/>
                    <a:pt x="598" y="8048"/>
                    <a:pt x="890" y="8278"/>
                  </a:cubicBezTo>
                  <a:cubicBezTo>
                    <a:pt x="990" y="8359"/>
                    <a:pt x="1091" y="8436"/>
                    <a:pt x="1194" y="8510"/>
                  </a:cubicBezTo>
                  <a:cubicBezTo>
                    <a:pt x="1080" y="7297"/>
                    <a:pt x="1097" y="6378"/>
                    <a:pt x="1167" y="6097"/>
                  </a:cubicBezTo>
                  <a:lnTo>
                    <a:pt x="1167" y="6097"/>
                  </a:lnTo>
                  <a:lnTo>
                    <a:pt x="561" y="7156"/>
                  </a:lnTo>
                  <a:cubicBezTo>
                    <a:pt x="561" y="7156"/>
                    <a:pt x="775" y="5959"/>
                    <a:pt x="1060" y="4471"/>
                  </a:cubicBezTo>
                  <a:cubicBezTo>
                    <a:pt x="913" y="4330"/>
                    <a:pt x="792" y="4163"/>
                    <a:pt x="701" y="3972"/>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8;p26">
              <a:extLst>
                <a:ext uri="{FF2B5EF4-FFF2-40B4-BE49-F238E27FC236}">
                  <a16:creationId xmlns:a16="http://schemas.microsoft.com/office/drawing/2014/main" id="{6FCCB661-1477-420A-90A5-CF7386AA566D}"/>
                </a:ext>
              </a:extLst>
            </p:cNvPr>
            <p:cNvSpPr/>
            <p:nvPr/>
          </p:nvSpPr>
          <p:spPr>
            <a:xfrm>
              <a:off x="2968650" y="1007900"/>
              <a:ext cx="53825" cy="234625"/>
            </a:xfrm>
            <a:custGeom>
              <a:avLst/>
              <a:gdLst/>
              <a:ahLst/>
              <a:cxnLst/>
              <a:rect l="l" t="t" r="r" b="b"/>
              <a:pathLst>
                <a:path w="2153" h="9385" extrusionOk="0">
                  <a:moveTo>
                    <a:pt x="0" y="1"/>
                  </a:moveTo>
                  <a:cubicBezTo>
                    <a:pt x="77" y="285"/>
                    <a:pt x="161" y="637"/>
                    <a:pt x="248" y="1036"/>
                  </a:cubicBezTo>
                  <a:cubicBezTo>
                    <a:pt x="295" y="999"/>
                    <a:pt x="339" y="966"/>
                    <a:pt x="382" y="939"/>
                  </a:cubicBezTo>
                  <a:cubicBezTo>
                    <a:pt x="500" y="865"/>
                    <a:pt x="624" y="828"/>
                    <a:pt x="741" y="828"/>
                  </a:cubicBezTo>
                  <a:cubicBezTo>
                    <a:pt x="916" y="828"/>
                    <a:pt x="1086" y="909"/>
                    <a:pt x="1227" y="1073"/>
                  </a:cubicBezTo>
                  <a:cubicBezTo>
                    <a:pt x="1063" y="664"/>
                    <a:pt x="888" y="318"/>
                    <a:pt x="718" y="128"/>
                  </a:cubicBezTo>
                  <a:cubicBezTo>
                    <a:pt x="690" y="101"/>
                    <a:pt x="678" y="81"/>
                    <a:pt x="661" y="57"/>
                  </a:cubicBezTo>
                  <a:lnTo>
                    <a:pt x="661" y="57"/>
                  </a:lnTo>
                  <a:cubicBezTo>
                    <a:pt x="1103" y="97"/>
                    <a:pt x="1535" y="145"/>
                    <a:pt x="1957" y="198"/>
                  </a:cubicBezTo>
                  <a:cubicBezTo>
                    <a:pt x="1324" y="117"/>
                    <a:pt x="670" y="51"/>
                    <a:pt x="0" y="1"/>
                  </a:cubicBezTo>
                  <a:close/>
                  <a:moveTo>
                    <a:pt x="1575" y="2085"/>
                  </a:moveTo>
                  <a:lnTo>
                    <a:pt x="1575" y="2095"/>
                  </a:lnTo>
                  <a:cubicBezTo>
                    <a:pt x="1632" y="2725"/>
                    <a:pt x="1492" y="3214"/>
                    <a:pt x="1264" y="3536"/>
                  </a:cubicBezTo>
                  <a:lnTo>
                    <a:pt x="2095" y="4056"/>
                  </a:lnTo>
                  <a:cubicBezTo>
                    <a:pt x="2095" y="4056"/>
                    <a:pt x="1884" y="3081"/>
                    <a:pt x="1575" y="2085"/>
                  </a:cubicBezTo>
                  <a:close/>
                  <a:moveTo>
                    <a:pt x="1097" y="3728"/>
                  </a:moveTo>
                  <a:cubicBezTo>
                    <a:pt x="1016" y="3802"/>
                    <a:pt x="932" y="3858"/>
                    <a:pt x="842" y="3902"/>
                  </a:cubicBezTo>
                  <a:cubicBezTo>
                    <a:pt x="1224" y="5859"/>
                    <a:pt x="1555" y="7692"/>
                    <a:pt x="1555" y="7692"/>
                  </a:cubicBezTo>
                  <a:lnTo>
                    <a:pt x="949" y="6633"/>
                  </a:lnTo>
                  <a:lnTo>
                    <a:pt x="949" y="6633"/>
                  </a:lnTo>
                  <a:cubicBezTo>
                    <a:pt x="1026" y="6942"/>
                    <a:pt x="1040" y="8008"/>
                    <a:pt x="888" y="9385"/>
                  </a:cubicBezTo>
                  <a:cubicBezTo>
                    <a:pt x="1307" y="9385"/>
                    <a:pt x="1730" y="9382"/>
                    <a:pt x="2152" y="9368"/>
                  </a:cubicBezTo>
                  <a:cubicBezTo>
                    <a:pt x="1753" y="6319"/>
                    <a:pt x="1298" y="4458"/>
                    <a:pt x="1097" y="3728"/>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9;p26">
              <a:extLst>
                <a:ext uri="{FF2B5EF4-FFF2-40B4-BE49-F238E27FC236}">
                  <a16:creationId xmlns:a16="http://schemas.microsoft.com/office/drawing/2014/main" id="{27CC4BEF-CE16-481E-BF11-643126A002E2}"/>
                </a:ext>
              </a:extLst>
            </p:cNvPr>
            <p:cNvSpPr/>
            <p:nvPr/>
          </p:nvSpPr>
          <p:spPr>
            <a:xfrm>
              <a:off x="2645525" y="996000"/>
              <a:ext cx="58950" cy="188225"/>
            </a:xfrm>
            <a:custGeom>
              <a:avLst/>
              <a:gdLst/>
              <a:ahLst/>
              <a:cxnLst/>
              <a:rect l="l" t="t" r="r" b="b"/>
              <a:pathLst>
                <a:path w="2358" h="7529" extrusionOk="0">
                  <a:moveTo>
                    <a:pt x="2358" y="1"/>
                  </a:moveTo>
                  <a:cubicBezTo>
                    <a:pt x="2230" y="1"/>
                    <a:pt x="2096" y="4"/>
                    <a:pt x="1956" y="4"/>
                  </a:cubicBezTo>
                  <a:cubicBezTo>
                    <a:pt x="1831" y="7"/>
                    <a:pt x="1704" y="10"/>
                    <a:pt x="1573" y="14"/>
                  </a:cubicBezTo>
                  <a:cubicBezTo>
                    <a:pt x="1388" y="21"/>
                    <a:pt x="1198" y="27"/>
                    <a:pt x="1000" y="34"/>
                  </a:cubicBezTo>
                  <a:cubicBezTo>
                    <a:pt x="709" y="1210"/>
                    <a:pt x="232" y="3285"/>
                    <a:pt x="1" y="5085"/>
                  </a:cubicBezTo>
                  <a:lnTo>
                    <a:pt x="896" y="4257"/>
                  </a:lnTo>
                  <a:lnTo>
                    <a:pt x="896" y="4257"/>
                  </a:lnTo>
                  <a:cubicBezTo>
                    <a:pt x="896" y="4258"/>
                    <a:pt x="812" y="5373"/>
                    <a:pt x="893" y="6858"/>
                  </a:cubicBezTo>
                  <a:cubicBezTo>
                    <a:pt x="1094" y="7086"/>
                    <a:pt x="1298" y="7310"/>
                    <a:pt x="1509" y="7528"/>
                  </a:cubicBezTo>
                  <a:cubicBezTo>
                    <a:pt x="1734" y="5993"/>
                    <a:pt x="1962" y="4810"/>
                    <a:pt x="2149" y="3969"/>
                  </a:cubicBezTo>
                  <a:cubicBezTo>
                    <a:pt x="2022" y="3701"/>
                    <a:pt x="1959" y="3385"/>
                    <a:pt x="1965" y="3040"/>
                  </a:cubicBezTo>
                  <a:cubicBezTo>
                    <a:pt x="1968" y="2930"/>
                    <a:pt x="1976" y="2833"/>
                    <a:pt x="1988" y="2749"/>
                  </a:cubicBezTo>
                  <a:lnTo>
                    <a:pt x="1988" y="2749"/>
                  </a:lnTo>
                  <a:lnTo>
                    <a:pt x="1449" y="3084"/>
                  </a:lnTo>
                  <a:cubicBezTo>
                    <a:pt x="1449" y="3084"/>
                    <a:pt x="1855" y="1210"/>
                    <a:pt x="2358" y="1"/>
                  </a:cubicBezTo>
                  <a:close/>
                </a:path>
              </a:pathLst>
            </a:custGeom>
            <a:solidFill>
              <a:srgbClr val="F99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0;p26">
              <a:extLst>
                <a:ext uri="{FF2B5EF4-FFF2-40B4-BE49-F238E27FC236}">
                  <a16:creationId xmlns:a16="http://schemas.microsoft.com/office/drawing/2014/main" id="{394C0D95-D842-4574-BD9F-7B69AD5A3431}"/>
                </a:ext>
              </a:extLst>
            </p:cNvPr>
            <p:cNvSpPr/>
            <p:nvPr/>
          </p:nvSpPr>
          <p:spPr>
            <a:xfrm>
              <a:off x="2985150" y="1009325"/>
              <a:ext cx="72075" cy="232800"/>
            </a:xfrm>
            <a:custGeom>
              <a:avLst/>
              <a:gdLst/>
              <a:ahLst/>
              <a:cxnLst/>
              <a:rect l="l" t="t" r="r" b="b"/>
              <a:pathLst>
                <a:path w="2883" h="9312" extrusionOk="0">
                  <a:moveTo>
                    <a:pt x="1" y="0"/>
                  </a:moveTo>
                  <a:lnTo>
                    <a:pt x="1" y="0"/>
                  </a:lnTo>
                  <a:cubicBezTo>
                    <a:pt x="18" y="24"/>
                    <a:pt x="30" y="44"/>
                    <a:pt x="58" y="71"/>
                  </a:cubicBezTo>
                  <a:cubicBezTo>
                    <a:pt x="228" y="261"/>
                    <a:pt x="403" y="607"/>
                    <a:pt x="567" y="1016"/>
                  </a:cubicBezTo>
                  <a:cubicBezTo>
                    <a:pt x="742" y="1220"/>
                    <a:pt x="872" y="1556"/>
                    <a:pt x="915" y="2028"/>
                  </a:cubicBezTo>
                  <a:cubicBezTo>
                    <a:pt x="1224" y="3024"/>
                    <a:pt x="1435" y="3999"/>
                    <a:pt x="1435" y="3999"/>
                  </a:cubicBezTo>
                  <a:lnTo>
                    <a:pt x="604" y="3479"/>
                  </a:lnTo>
                  <a:cubicBezTo>
                    <a:pt x="550" y="3550"/>
                    <a:pt x="497" y="3613"/>
                    <a:pt x="437" y="3671"/>
                  </a:cubicBezTo>
                  <a:cubicBezTo>
                    <a:pt x="638" y="4401"/>
                    <a:pt x="1093" y="6262"/>
                    <a:pt x="1492" y="9311"/>
                  </a:cubicBezTo>
                  <a:cubicBezTo>
                    <a:pt x="1609" y="9308"/>
                    <a:pt x="1730" y="9305"/>
                    <a:pt x="1851" y="9301"/>
                  </a:cubicBezTo>
                  <a:cubicBezTo>
                    <a:pt x="2132" y="7123"/>
                    <a:pt x="1985" y="5173"/>
                    <a:pt x="1985" y="5172"/>
                  </a:cubicBezTo>
                  <a:lnTo>
                    <a:pt x="1985" y="5172"/>
                  </a:lnTo>
                  <a:lnTo>
                    <a:pt x="2883" y="6000"/>
                  </a:lnTo>
                  <a:cubicBezTo>
                    <a:pt x="2588" y="3694"/>
                    <a:pt x="1885" y="932"/>
                    <a:pt x="1693" y="191"/>
                  </a:cubicBezTo>
                  <a:cubicBezTo>
                    <a:pt x="1563" y="175"/>
                    <a:pt x="1429" y="158"/>
                    <a:pt x="1297" y="141"/>
                  </a:cubicBezTo>
                  <a:cubicBezTo>
                    <a:pt x="875" y="88"/>
                    <a:pt x="443" y="40"/>
                    <a:pt x="1" y="0"/>
                  </a:cubicBezTo>
                  <a:close/>
                </a:path>
              </a:pathLst>
            </a:custGeom>
            <a:solidFill>
              <a:srgbClr val="F99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1;p26">
              <a:extLst>
                <a:ext uri="{FF2B5EF4-FFF2-40B4-BE49-F238E27FC236}">
                  <a16:creationId xmlns:a16="http://schemas.microsoft.com/office/drawing/2014/main" id="{D76FD9BE-F19E-4FE1-8810-E80CFDD5E6C2}"/>
                </a:ext>
              </a:extLst>
            </p:cNvPr>
            <p:cNvSpPr/>
            <p:nvPr/>
          </p:nvSpPr>
          <p:spPr>
            <a:xfrm>
              <a:off x="2949625" y="1028600"/>
              <a:ext cx="59850" cy="78950"/>
            </a:xfrm>
            <a:custGeom>
              <a:avLst/>
              <a:gdLst/>
              <a:ahLst/>
              <a:cxnLst/>
              <a:rect l="l" t="t" r="r" b="b"/>
              <a:pathLst>
                <a:path w="2394" h="3158" extrusionOk="0">
                  <a:moveTo>
                    <a:pt x="1502" y="0"/>
                  </a:moveTo>
                  <a:cubicBezTo>
                    <a:pt x="1385" y="0"/>
                    <a:pt x="1261" y="37"/>
                    <a:pt x="1143" y="111"/>
                  </a:cubicBezTo>
                  <a:cubicBezTo>
                    <a:pt x="1100" y="138"/>
                    <a:pt x="1056" y="171"/>
                    <a:pt x="1009" y="208"/>
                  </a:cubicBezTo>
                  <a:cubicBezTo>
                    <a:pt x="651" y="516"/>
                    <a:pt x="215" y="1177"/>
                    <a:pt x="0" y="1522"/>
                  </a:cubicBezTo>
                  <a:cubicBezTo>
                    <a:pt x="11" y="1659"/>
                    <a:pt x="20" y="1800"/>
                    <a:pt x="31" y="1941"/>
                  </a:cubicBezTo>
                  <a:lnTo>
                    <a:pt x="28" y="1944"/>
                  </a:lnTo>
                  <a:cubicBezTo>
                    <a:pt x="34" y="2015"/>
                    <a:pt x="37" y="2089"/>
                    <a:pt x="44" y="2159"/>
                  </a:cubicBezTo>
                  <a:lnTo>
                    <a:pt x="44" y="2155"/>
                  </a:lnTo>
                  <a:cubicBezTo>
                    <a:pt x="64" y="2205"/>
                    <a:pt x="81" y="2259"/>
                    <a:pt x="88" y="2313"/>
                  </a:cubicBezTo>
                  <a:cubicBezTo>
                    <a:pt x="178" y="2149"/>
                    <a:pt x="279" y="1995"/>
                    <a:pt x="393" y="1847"/>
                  </a:cubicBezTo>
                  <a:cubicBezTo>
                    <a:pt x="506" y="1693"/>
                    <a:pt x="641" y="1549"/>
                    <a:pt x="781" y="1411"/>
                  </a:cubicBezTo>
                  <a:cubicBezTo>
                    <a:pt x="929" y="1284"/>
                    <a:pt x="1083" y="1156"/>
                    <a:pt x="1267" y="1070"/>
                  </a:cubicBezTo>
                  <a:cubicBezTo>
                    <a:pt x="1358" y="1029"/>
                    <a:pt x="1455" y="996"/>
                    <a:pt x="1556" y="983"/>
                  </a:cubicBezTo>
                  <a:cubicBezTo>
                    <a:pt x="1572" y="983"/>
                    <a:pt x="1589" y="979"/>
                    <a:pt x="1606" y="979"/>
                  </a:cubicBezTo>
                  <a:cubicBezTo>
                    <a:pt x="1693" y="979"/>
                    <a:pt x="1780" y="999"/>
                    <a:pt x="1841" y="1059"/>
                  </a:cubicBezTo>
                  <a:cubicBezTo>
                    <a:pt x="1797" y="1039"/>
                    <a:pt x="1753" y="1033"/>
                    <a:pt x="1710" y="1033"/>
                  </a:cubicBezTo>
                  <a:cubicBezTo>
                    <a:pt x="1663" y="1033"/>
                    <a:pt x="1616" y="1043"/>
                    <a:pt x="1569" y="1056"/>
                  </a:cubicBezTo>
                  <a:cubicBezTo>
                    <a:pt x="1499" y="1079"/>
                    <a:pt x="1428" y="1110"/>
                    <a:pt x="1365" y="1150"/>
                  </a:cubicBezTo>
                  <a:cubicBezTo>
                    <a:pt x="1516" y="1254"/>
                    <a:pt x="1609" y="1425"/>
                    <a:pt x="1653" y="1606"/>
                  </a:cubicBezTo>
                  <a:cubicBezTo>
                    <a:pt x="1669" y="1703"/>
                    <a:pt x="1673" y="1807"/>
                    <a:pt x="1646" y="1900"/>
                  </a:cubicBezTo>
                  <a:cubicBezTo>
                    <a:pt x="1623" y="1998"/>
                    <a:pt x="1572" y="2085"/>
                    <a:pt x="1505" y="2155"/>
                  </a:cubicBezTo>
                  <a:cubicBezTo>
                    <a:pt x="1512" y="2058"/>
                    <a:pt x="1532" y="1971"/>
                    <a:pt x="1525" y="1888"/>
                  </a:cubicBezTo>
                  <a:cubicBezTo>
                    <a:pt x="1525" y="1800"/>
                    <a:pt x="1525" y="1719"/>
                    <a:pt x="1499" y="1636"/>
                  </a:cubicBezTo>
                  <a:cubicBezTo>
                    <a:pt x="1476" y="1478"/>
                    <a:pt x="1408" y="1331"/>
                    <a:pt x="1348" y="1160"/>
                  </a:cubicBezTo>
                  <a:cubicBezTo>
                    <a:pt x="1338" y="1167"/>
                    <a:pt x="1331" y="1170"/>
                    <a:pt x="1324" y="1177"/>
                  </a:cubicBezTo>
                  <a:cubicBezTo>
                    <a:pt x="1167" y="1274"/>
                    <a:pt x="1023" y="1394"/>
                    <a:pt x="888" y="1529"/>
                  </a:cubicBezTo>
                  <a:cubicBezTo>
                    <a:pt x="744" y="1649"/>
                    <a:pt x="617" y="1790"/>
                    <a:pt x="483" y="1928"/>
                  </a:cubicBezTo>
                  <a:cubicBezTo>
                    <a:pt x="353" y="2058"/>
                    <a:pt x="229" y="2196"/>
                    <a:pt x="91" y="2323"/>
                  </a:cubicBezTo>
                  <a:cubicBezTo>
                    <a:pt x="101" y="2383"/>
                    <a:pt x="108" y="2447"/>
                    <a:pt x="115" y="2507"/>
                  </a:cubicBezTo>
                  <a:cubicBezTo>
                    <a:pt x="118" y="2615"/>
                    <a:pt x="121" y="2719"/>
                    <a:pt x="101" y="2822"/>
                  </a:cubicBezTo>
                  <a:cubicBezTo>
                    <a:pt x="402" y="2963"/>
                    <a:pt x="882" y="3158"/>
                    <a:pt x="1241" y="3158"/>
                  </a:cubicBezTo>
                  <a:cubicBezTo>
                    <a:pt x="1287" y="3158"/>
                    <a:pt x="1335" y="3155"/>
                    <a:pt x="1378" y="3147"/>
                  </a:cubicBezTo>
                  <a:cubicBezTo>
                    <a:pt x="1455" y="3134"/>
                    <a:pt x="1529" y="3107"/>
                    <a:pt x="1603" y="3074"/>
                  </a:cubicBezTo>
                  <a:cubicBezTo>
                    <a:pt x="1693" y="3030"/>
                    <a:pt x="1777" y="2974"/>
                    <a:pt x="1858" y="2900"/>
                  </a:cubicBezTo>
                  <a:cubicBezTo>
                    <a:pt x="1918" y="2842"/>
                    <a:pt x="1971" y="2779"/>
                    <a:pt x="2025" y="2708"/>
                  </a:cubicBezTo>
                  <a:cubicBezTo>
                    <a:pt x="2253" y="2386"/>
                    <a:pt x="2393" y="1897"/>
                    <a:pt x="2336" y="1267"/>
                  </a:cubicBezTo>
                  <a:lnTo>
                    <a:pt x="2336" y="1257"/>
                  </a:lnTo>
                  <a:cubicBezTo>
                    <a:pt x="2293" y="785"/>
                    <a:pt x="2163" y="449"/>
                    <a:pt x="1988" y="245"/>
                  </a:cubicBezTo>
                  <a:cubicBezTo>
                    <a:pt x="1847" y="81"/>
                    <a:pt x="1677" y="0"/>
                    <a:pt x="1502" y="0"/>
                  </a:cubicBezTo>
                  <a:close/>
                </a:path>
              </a:pathLst>
            </a:custGeom>
            <a:solidFill>
              <a:srgbClr val="E7A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2;p26">
              <a:extLst>
                <a:ext uri="{FF2B5EF4-FFF2-40B4-BE49-F238E27FC236}">
                  <a16:creationId xmlns:a16="http://schemas.microsoft.com/office/drawing/2014/main" id="{0D282C49-A85E-4FC8-A7DB-497A315F6C57}"/>
                </a:ext>
              </a:extLst>
            </p:cNvPr>
            <p:cNvSpPr/>
            <p:nvPr/>
          </p:nvSpPr>
          <p:spPr>
            <a:xfrm>
              <a:off x="2740650" y="887075"/>
              <a:ext cx="217975" cy="277300"/>
            </a:xfrm>
            <a:custGeom>
              <a:avLst/>
              <a:gdLst/>
              <a:ahLst/>
              <a:cxnLst/>
              <a:rect l="l" t="t" r="r" b="b"/>
              <a:pathLst>
                <a:path w="8719" h="11092" extrusionOk="0">
                  <a:moveTo>
                    <a:pt x="6784" y="0"/>
                  </a:moveTo>
                  <a:cubicBezTo>
                    <a:pt x="6889" y="114"/>
                    <a:pt x="6992" y="219"/>
                    <a:pt x="7092" y="324"/>
                  </a:cubicBezTo>
                  <a:lnTo>
                    <a:pt x="7092" y="324"/>
                  </a:lnTo>
                  <a:cubicBezTo>
                    <a:pt x="6993" y="219"/>
                    <a:pt x="6890" y="112"/>
                    <a:pt x="6784" y="0"/>
                  </a:cubicBezTo>
                  <a:close/>
                  <a:moveTo>
                    <a:pt x="7092" y="324"/>
                  </a:moveTo>
                  <a:cubicBezTo>
                    <a:pt x="7097" y="329"/>
                    <a:pt x="7101" y="334"/>
                    <a:pt x="7106" y="339"/>
                  </a:cubicBezTo>
                  <a:cubicBezTo>
                    <a:pt x="7107" y="339"/>
                    <a:pt x="7107" y="340"/>
                    <a:pt x="7107" y="340"/>
                  </a:cubicBezTo>
                  <a:lnTo>
                    <a:pt x="7107" y="340"/>
                  </a:lnTo>
                  <a:cubicBezTo>
                    <a:pt x="7102" y="335"/>
                    <a:pt x="7097" y="330"/>
                    <a:pt x="7092" y="324"/>
                  </a:cubicBezTo>
                  <a:close/>
                  <a:moveTo>
                    <a:pt x="7107" y="340"/>
                  </a:moveTo>
                  <a:cubicBezTo>
                    <a:pt x="7150" y="385"/>
                    <a:pt x="7192" y="430"/>
                    <a:pt x="7233" y="476"/>
                  </a:cubicBezTo>
                  <a:cubicBezTo>
                    <a:pt x="7193" y="430"/>
                    <a:pt x="7150" y="383"/>
                    <a:pt x="7107" y="340"/>
                  </a:cubicBezTo>
                  <a:close/>
                  <a:moveTo>
                    <a:pt x="295" y="586"/>
                  </a:moveTo>
                  <a:cubicBezTo>
                    <a:pt x="292" y="619"/>
                    <a:pt x="290" y="652"/>
                    <a:pt x="288" y="685"/>
                  </a:cubicBezTo>
                  <a:lnTo>
                    <a:pt x="288" y="685"/>
                  </a:lnTo>
                  <a:cubicBezTo>
                    <a:pt x="290" y="652"/>
                    <a:pt x="293" y="619"/>
                    <a:pt x="295" y="586"/>
                  </a:cubicBezTo>
                  <a:close/>
                  <a:moveTo>
                    <a:pt x="288" y="685"/>
                  </a:moveTo>
                  <a:cubicBezTo>
                    <a:pt x="282" y="750"/>
                    <a:pt x="276" y="816"/>
                    <a:pt x="272" y="885"/>
                  </a:cubicBezTo>
                  <a:cubicBezTo>
                    <a:pt x="272" y="885"/>
                    <a:pt x="273" y="885"/>
                    <a:pt x="273" y="885"/>
                  </a:cubicBezTo>
                  <a:lnTo>
                    <a:pt x="273" y="885"/>
                  </a:lnTo>
                  <a:cubicBezTo>
                    <a:pt x="278" y="817"/>
                    <a:pt x="283" y="750"/>
                    <a:pt x="288" y="685"/>
                  </a:cubicBezTo>
                  <a:close/>
                  <a:moveTo>
                    <a:pt x="8202" y="3140"/>
                  </a:moveTo>
                  <a:lnTo>
                    <a:pt x="8202" y="3144"/>
                  </a:lnTo>
                  <a:cubicBezTo>
                    <a:pt x="8205" y="3184"/>
                    <a:pt x="8208" y="3222"/>
                    <a:pt x="8213" y="3261"/>
                  </a:cubicBezTo>
                  <a:lnTo>
                    <a:pt x="8213" y="3261"/>
                  </a:lnTo>
                  <a:cubicBezTo>
                    <a:pt x="8209" y="3220"/>
                    <a:pt x="8205" y="3180"/>
                    <a:pt x="8202" y="3140"/>
                  </a:cubicBezTo>
                  <a:close/>
                  <a:moveTo>
                    <a:pt x="8213" y="3261"/>
                  </a:moveTo>
                  <a:lnTo>
                    <a:pt x="8213" y="3261"/>
                  </a:lnTo>
                  <a:cubicBezTo>
                    <a:pt x="8238" y="3551"/>
                    <a:pt x="8256" y="3872"/>
                    <a:pt x="8265" y="4230"/>
                  </a:cubicBezTo>
                  <a:lnTo>
                    <a:pt x="8265" y="4230"/>
                  </a:lnTo>
                  <a:cubicBezTo>
                    <a:pt x="8256" y="3880"/>
                    <a:pt x="8239" y="3566"/>
                    <a:pt x="8215" y="3281"/>
                  </a:cubicBezTo>
                  <a:cubicBezTo>
                    <a:pt x="8214" y="3274"/>
                    <a:pt x="8213" y="3268"/>
                    <a:pt x="8213" y="3261"/>
                  </a:cubicBezTo>
                  <a:close/>
                  <a:moveTo>
                    <a:pt x="8265" y="4230"/>
                  </a:moveTo>
                  <a:cubicBezTo>
                    <a:pt x="8269" y="4375"/>
                    <a:pt x="8271" y="4525"/>
                    <a:pt x="8272" y="4682"/>
                  </a:cubicBezTo>
                  <a:lnTo>
                    <a:pt x="8272" y="4602"/>
                  </a:lnTo>
                  <a:cubicBezTo>
                    <a:pt x="8271" y="4474"/>
                    <a:pt x="8269" y="4350"/>
                    <a:pt x="8265" y="4230"/>
                  </a:cubicBezTo>
                  <a:close/>
                  <a:moveTo>
                    <a:pt x="4297" y="617"/>
                  </a:moveTo>
                  <a:cubicBezTo>
                    <a:pt x="2830" y="617"/>
                    <a:pt x="998" y="804"/>
                    <a:pt x="273" y="885"/>
                  </a:cubicBezTo>
                  <a:lnTo>
                    <a:pt x="273" y="885"/>
                  </a:lnTo>
                  <a:cubicBezTo>
                    <a:pt x="268" y="953"/>
                    <a:pt x="264" y="1022"/>
                    <a:pt x="258" y="1093"/>
                  </a:cubicBezTo>
                  <a:cubicBezTo>
                    <a:pt x="255" y="1154"/>
                    <a:pt x="252" y="1214"/>
                    <a:pt x="245" y="1274"/>
                  </a:cubicBezTo>
                  <a:lnTo>
                    <a:pt x="245" y="1294"/>
                  </a:lnTo>
                  <a:cubicBezTo>
                    <a:pt x="245" y="1294"/>
                    <a:pt x="232" y="2608"/>
                    <a:pt x="195" y="4374"/>
                  </a:cubicBezTo>
                  <a:cubicBezTo>
                    <a:pt x="195" y="4464"/>
                    <a:pt x="191" y="4559"/>
                    <a:pt x="188" y="4653"/>
                  </a:cubicBezTo>
                  <a:lnTo>
                    <a:pt x="3030" y="5953"/>
                  </a:lnTo>
                  <a:cubicBezTo>
                    <a:pt x="3030" y="5953"/>
                    <a:pt x="3168" y="6027"/>
                    <a:pt x="3352" y="6027"/>
                  </a:cubicBezTo>
                  <a:cubicBezTo>
                    <a:pt x="3530" y="6027"/>
                    <a:pt x="3754" y="5956"/>
                    <a:pt x="3935" y="5685"/>
                  </a:cubicBezTo>
                  <a:cubicBezTo>
                    <a:pt x="3935" y="5685"/>
                    <a:pt x="5705" y="2738"/>
                    <a:pt x="6456" y="2738"/>
                  </a:cubicBezTo>
                  <a:cubicBezTo>
                    <a:pt x="6854" y="2738"/>
                    <a:pt x="7397" y="3309"/>
                    <a:pt x="7820" y="3841"/>
                  </a:cubicBezTo>
                  <a:cubicBezTo>
                    <a:pt x="8065" y="1049"/>
                    <a:pt x="7244" y="915"/>
                    <a:pt x="5547" y="684"/>
                  </a:cubicBezTo>
                  <a:cubicBezTo>
                    <a:pt x="5199" y="634"/>
                    <a:pt x="4767" y="617"/>
                    <a:pt x="4297" y="617"/>
                  </a:cubicBezTo>
                  <a:close/>
                  <a:moveTo>
                    <a:pt x="111" y="7699"/>
                  </a:moveTo>
                  <a:lnTo>
                    <a:pt x="111" y="7699"/>
                  </a:lnTo>
                  <a:cubicBezTo>
                    <a:pt x="117" y="7730"/>
                    <a:pt x="125" y="7756"/>
                    <a:pt x="131" y="7786"/>
                  </a:cubicBezTo>
                  <a:cubicBezTo>
                    <a:pt x="174" y="7860"/>
                    <a:pt x="198" y="7907"/>
                    <a:pt x="198" y="7907"/>
                  </a:cubicBezTo>
                  <a:lnTo>
                    <a:pt x="322" y="9000"/>
                  </a:lnTo>
                  <a:cubicBezTo>
                    <a:pt x="409" y="8755"/>
                    <a:pt x="513" y="8520"/>
                    <a:pt x="644" y="8302"/>
                  </a:cubicBezTo>
                  <a:cubicBezTo>
                    <a:pt x="463" y="8162"/>
                    <a:pt x="285" y="7964"/>
                    <a:pt x="111" y="7699"/>
                  </a:cubicBezTo>
                  <a:close/>
                  <a:moveTo>
                    <a:pt x="278" y="9133"/>
                  </a:moveTo>
                  <a:lnTo>
                    <a:pt x="278" y="9133"/>
                  </a:lnTo>
                  <a:cubicBezTo>
                    <a:pt x="232" y="9157"/>
                    <a:pt x="158" y="9187"/>
                    <a:pt x="57" y="9214"/>
                  </a:cubicBezTo>
                  <a:cubicBezTo>
                    <a:pt x="41" y="9670"/>
                    <a:pt x="21" y="10109"/>
                    <a:pt x="1" y="10525"/>
                  </a:cubicBezTo>
                  <a:cubicBezTo>
                    <a:pt x="57" y="10038"/>
                    <a:pt x="141" y="9569"/>
                    <a:pt x="278" y="9133"/>
                  </a:cubicBezTo>
                  <a:close/>
                  <a:moveTo>
                    <a:pt x="8387" y="7605"/>
                  </a:moveTo>
                  <a:cubicBezTo>
                    <a:pt x="8209" y="7914"/>
                    <a:pt x="7937" y="8262"/>
                    <a:pt x="7582" y="8366"/>
                  </a:cubicBezTo>
                  <a:cubicBezTo>
                    <a:pt x="7528" y="8383"/>
                    <a:pt x="7462" y="8393"/>
                    <a:pt x="7384" y="8393"/>
                  </a:cubicBezTo>
                  <a:cubicBezTo>
                    <a:pt x="7310" y="8393"/>
                    <a:pt x="7223" y="8383"/>
                    <a:pt x="7133" y="8369"/>
                  </a:cubicBezTo>
                  <a:lnTo>
                    <a:pt x="7133" y="8369"/>
                  </a:lnTo>
                  <a:cubicBezTo>
                    <a:pt x="7458" y="8758"/>
                    <a:pt x="7739" y="9194"/>
                    <a:pt x="7964" y="9660"/>
                  </a:cubicBezTo>
                  <a:cubicBezTo>
                    <a:pt x="7974" y="9684"/>
                    <a:pt x="7991" y="9700"/>
                    <a:pt x="8011" y="9713"/>
                  </a:cubicBezTo>
                  <a:cubicBezTo>
                    <a:pt x="8450" y="9958"/>
                    <a:pt x="8635" y="10423"/>
                    <a:pt x="8715" y="11060"/>
                  </a:cubicBezTo>
                  <a:lnTo>
                    <a:pt x="8715" y="11060"/>
                  </a:lnTo>
                  <a:cubicBezTo>
                    <a:pt x="8626" y="10244"/>
                    <a:pt x="8536" y="9370"/>
                    <a:pt x="8460" y="8490"/>
                  </a:cubicBezTo>
                  <a:cubicBezTo>
                    <a:pt x="8457" y="8503"/>
                    <a:pt x="8453" y="8517"/>
                    <a:pt x="8450" y="8530"/>
                  </a:cubicBezTo>
                  <a:cubicBezTo>
                    <a:pt x="8403" y="8413"/>
                    <a:pt x="8393" y="8296"/>
                    <a:pt x="8379" y="8175"/>
                  </a:cubicBezTo>
                  <a:cubicBezTo>
                    <a:pt x="8376" y="8058"/>
                    <a:pt x="8373" y="7940"/>
                    <a:pt x="8403" y="7820"/>
                  </a:cubicBezTo>
                  <a:cubicBezTo>
                    <a:pt x="8396" y="7750"/>
                    <a:pt x="8393" y="7676"/>
                    <a:pt x="8387" y="7605"/>
                  </a:cubicBezTo>
                  <a:close/>
                  <a:moveTo>
                    <a:pt x="8715" y="11060"/>
                  </a:moveTo>
                  <a:cubicBezTo>
                    <a:pt x="8716" y="11070"/>
                    <a:pt x="8717" y="11081"/>
                    <a:pt x="8718" y="11091"/>
                  </a:cubicBezTo>
                  <a:lnTo>
                    <a:pt x="8718" y="11088"/>
                  </a:lnTo>
                  <a:cubicBezTo>
                    <a:pt x="8717" y="11079"/>
                    <a:pt x="8716" y="11069"/>
                    <a:pt x="8715" y="11060"/>
                  </a:cubicBezTo>
                  <a:close/>
                </a:path>
              </a:pathLst>
            </a:custGeom>
            <a:solidFill>
              <a:srgbClr val="E7A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3;p26">
              <a:extLst>
                <a:ext uri="{FF2B5EF4-FFF2-40B4-BE49-F238E27FC236}">
                  <a16:creationId xmlns:a16="http://schemas.microsoft.com/office/drawing/2014/main" id="{4A011415-372E-47D3-89C8-4997B4D20FBA}"/>
                </a:ext>
              </a:extLst>
            </p:cNvPr>
            <p:cNvSpPr/>
            <p:nvPr/>
          </p:nvSpPr>
          <p:spPr>
            <a:xfrm>
              <a:off x="2747425" y="839650"/>
              <a:ext cx="200050" cy="162500"/>
            </a:xfrm>
            <a:custGeom>
              <a:avLst/>
              <a:gdLst/>
              <a:ahLst/>
              <a:cxnLst/>
              <a:rect l="l" t="t" r="r" b="b"/>
              <a:pathLst>
                <a:path w="8002" h="6500" extrusionOk="0">
                  <a:moveTo>
                    <a:pt x="876" y="0"/>
                  </a:moveTo>
                  <a:cubicBezTo>
                    <a:pt x="742" y="0"/>
                    <a:pt x="610" y="3"/>
                    <a:pt x="483" y="14"/>
                  </a:cubicBezTo>
                  <a:cubicBezTo>
                    <a:pt x="446" y="17"/>
                    <a:pt x="413" y="40"/>
                    <a:pt x="393" y="74"/>
                  </a:cubicBezTo>
                  <a:cubicBezTo>
                    <a:pt x="389" y="81"/>
                    <a:pt x="386" y="90"/>
                    <a:pt x="380" y="98"/>
                  </a:cubicBezTo>
                  <a:cubicBezTo>
                    <a:pt x="373" y="114"/>
                    <a:pt x="366" y="127"/>
                    <a:pt x="360" y="144"/>
                  </a:cubicBezTo>
                  <a:cubicBezTo>
                    <a:pt x="356" y="155"/>
                    <a:pt x="349" y="168"/>
                    <a:pt x="346" y="178"/>
                  </a:cubicBezTo>
                  <a:cubicBezTo>
                    <a:pt x="339" y="195"/>
                    <a:pt x="333" y="208"/>
                    <a:pt x="329" y="228"/>
                  </a:cubicBezTo>
                  <a:cubicBezTo>
                    <a:pt x="323" y="242"/>
                    <a:pt x="319" y="258"/>
                    <a:pt x="313" y="271"/>
                  </a:cubicBezTo>
                  <a:cubicBezTo>
                    <a:pt x="309" y="291"/>
                    <a:pt x="302" y="308"/>
                    <a:pt x="299" y="325"/>
                  </a:cubicBezTo>
                  <a:cubicBezTo>
                    <a:pt x="293" y="345"/>
                    <a:pt x="289" y="365"/>
                    <a:pt x="282" y="382"/>
                  </a:cubicBezTo>
                  <a:cubicBezTo>
                    <a:pt x="279" y="402"/>
                    <a:pt x="273" y="423"/>
                    <a:pt x="269" y="443"/>
                  </a:cubicBezTo>
                  <a:cubicBezTo>
                    <a:pt x="262" y="463"/>
                    <a:pt x="259" y="486"/>
                    <a:pt x="253" y="509"/>
                  </a:cubicBezTo>
                  <a:cubicBezTo>
                    <a:pt x="249" y="530"/>
                    <a:pt x="245" y="553"/>
                    <a:pt x="239" y="573"/>
                  </a:cubicBezTo>
                  <a:cubicBezTo>
                    <a:pt x="236" y="600"/>
                    <a:pt x="228" y="627"/>
                    <a:pt x="225" y="653"/>
                  </a:cubicBezTo>
                  <a:cubicBezTo>
                    <a:pt x="222" y="678"/>
                    <a:pt x="216" y="701"/>
                    <a:pt x="212" y="724"/>
                  </a:cubicBezTo>
                  <a:cubicBezTo>
                    <a:pt x="208" y="754"/>
                    <a:pt x="202" y="785"/>
                    <a:pt x="195" y="818"/>
                  </a:cubicBezTo>
                  <a:cubicBezTo>
                    <a:pt x="192" y="842"/>
                    <a:pt x="188" y="865"/>
                    <a:pt x="185" y="888"/>
                  </a:cubicBezTo>
                  <a:cubicBezTo>
                    <a:pt x="182" y="922"/>
                    <a:pt x="175" y="959"/>
                    <a:pt x="172" y="995"/>
                  </a:cubicBezTo>
                  <a:cubicBezTo>
                    <a:pt x="168" y="1023"/>
                    <a:pt x="165" y="1046"/>
                    <a:pt x="162" y="1072"/>
                  </a:cubicBezTo>
                  <a:cubicBezTo>
                    <a:pt x="155" y="1113"/>
                    <a:pt x="148" y="1153"/>
                    <a:pt x="145" y="1196"/>
                  </a:cubicBezTo>
                  <a:cubicBezTo>
                    <a:pt x="142" y="1220"/>
                    <a:pt x="138" y="1244"/>
                    <a:pt x="135" y="1270"/>
                  </a:cubicBezTo>
                  <a:cubicBezTo>
                    <a:pt x="132" y="1317"/>
                    <a:pt x="125" y="1364"/>
                    <a:pt x="118" y="1414"/>
                  </a:cubicBezTo>
                  <a:cubicBezTo>
                    <a:pt x="118" y="1438"/>
                    <a:pt x="115" y="1462"/>
                    <a:pt x="112" y="1482"/>
                  </a:cubicBezTo>
                  <a:cubicBezTo>
                    <a:pt x="105" y="1538"/>
                    <a:pt x="101" y="1592"/>
                    <a:pt x="95" y="1652"/>
                  </a:cubicBezTo>
                  <a:cubicBezTo>
                    <a:pt x="92" y="1666"/>
                    <a:pt x="92" y="1683"/>
                    <a:pt x="92" y="1699"/>
                  </a:cubicBezTo>
                  <a:cubicBezTo>
                    <a:pt x="68" y="1934"/>
                    <a:pt x="44" y="2195"/>
                    <a:pt x="24" y="2483"/>
                  </a:cubicBezTo>
                  <a:cubicBezTo>
                    <a:pt x="18" y="2581"/>
                    <a:pt x="7" y="2678"/>
                    <a:pt x="1" y="2782"/>
                  </a:cubicBezTo>
                  <a:cubicBezTo>
                    <a:pt x="725" y="2701"/>
                    <a:pt x="2558" y="2514"/>
                    <a:pt x="4026" y="2514"/>
                  </a:cubicBezTo>
                  <a:cubicBezTo>
                    <a:pt x="4496" y="2514"/>
                    <a:pt x="4928" y="2531"/>
                    <a:pt x="5276" y="2581"/>
                  </a:cubicBezTo>
                  <a:cubicBezTo>
                    <a:pt x="6973" y="2812"/>
                    <a:pt x="7794" y="2946"/>
                    <a:pt x="7549" y="5738"/>
                  </a:cubicBezTo>
                  <a:cubicBezTo>
                    <a:pt x="7726" y="5963"/>
                    <a:pt x="7884" y="6184"/>
                    <a:pt x="7998" y="6349"/>
                  </a:cubicBezTo>
                  <a:cubicBezTo>
                    <a:pt x="7999" y="6358"/>
                    <a:pt x="7999" y="6368"/>
                    <a:pt x="8000" y="6378"/>
                  </a:cubicBezTo>
                  <a:lnTo>
                    <a:pt x="8000" y="6378"/>
                  </a:lnTo>
                  <a:cubicBezTo>
                    <a:pt x="7991" y="5864"/>
                    <a:pt x="7968" y="5423"/>
                    <a:pt x="7931" y="5037"/>
                  </a:cubicBezTo>
                  <a:cubicBezTo>
                    <a:pt x="7931" y="5034"/>
                    <a:pt x="7927" y="5034"/>
                    <a:pt x="7927" y="5031"/>
                  </a:cubicBezTo>
                  <a:cubicBezTo>
                    <a:pt x="7777" y="3469"/>
                    <a:pt x="7405" y="2866"/>
                    <a:pt x="6962" y="2373"/>
                  </a:cubicBezTo>
                  <a:cubicBezTo>
                    <a:pt x="6818" y="2212"/>
                    <a:pt x="6668" y="2065"/>
                    <a:pt x="6513" y="1897"/>
                  </a:cubicBezTo>
                  <a:cubicBezTo>
                    <a:pt x="6108" y="1455"/>
                    <a:pt x="5002" y="905"/>
                    <a:pt x="3755" y="513"/>
                  </a:cubicBezTo>
                  <a:cubicBezTo>
                    <a:pt x="3752" y="513"/>
                    <a:pt x="3748" y="509"/>
                    <a:pt x="3744" y="509"/>
                  </a:cubicBezTo>
                  <a:lnTo>
                    <a:pt x="3741" y="509"/>
                  </a:lnTo>
                  <a:lnTo>
                    <a:pt x="3738" y="506"/>
                  </a:lnTo>
                  <a:cubicBezTo>
                    <a:pt x="3735" y="506"/>
                    <a:pt x="3732" y="506"/>
                    <a:pt x="3728" y="503"/>
                  </a:cubicBezTo>
                  <a:cubicBezTo>
                    <a:pt x="3647" y="480"/>
                    <a:pt x="3567" y="456"/>
                    <a:pt x="3486" y="429"/>
                  </a:cubicBezTo>
                  <a:cubicBezTo>
                    <a:pt x="3433" y="416"/>
                    <a:pt x="3382" y="402"/>
                    <a:pt x="3333" y="386"/>
                  </a:cubicBezTo>
                  <a:lnTo>
                    <a:pt x="3329" y="386"/>
                  </a:lnTo>
                  <a:cubicBezTo>
                    <a:pt x="3325" y="386"/>
                    <a:pt x="3322" y="386"/>
                    <a:pt x="3319" y="382"/>
                  </a:cubicBezTo>
                  <a:lnTo>
                    <a:pt x="3313" y="382"/>
                  </a:lnTo>
                  <a:cubicBezTo>
                    <a:pt x="3309" y="382"/>
                    <a:pt x="3309" y="379"/>
                    <a:pt x="3309" y="379"/>
                  </a:cubicBezTo>
                  <a:cubicBezTo>
                    <a:pt x="3138" y="332"/>
                    <a:pt x="2967" y="288"/>
                    <a:pt x="2796" y="248"/>
                  </a:cubicBezTo>
                  <a:lnTo>
                    <a:pt x="2793" y="248"/>
                  </a:lnTo>
                  <a:cubicBezTo>
                    <a:pt x="2790" y="248"/>
                    <a:pt x="2786" y="248"/>
                    <a:pt x="2782" y="245"/>
                  </a:cubicBezTo>
                  <a:lnTo>
                    <a:pt x="2770" y="245"/>
                  </a:lnTo>
                  <a:cubicBezTo>
                    <a:pt x="2766" y="242"/>
                    <a:pt x="2762" y="242"/>
                    <a:pt x="2759" y="242"/>
                  </a:cubicBezTo>
                  <a:lnTo>
                    <a:pt x="2756" y="242"/>
                  </a:lnTo>
                  <a:cubicBezTo>
                    <a:pt x="2753" y="238"/>
                    <a:pt x="2749" y="238"/>
                    <a:pt x="2746" y="238"/>
                  </a:cubicBezTo>
                  <a:lnTo>
                    <a:pt x="2742" y="238"/>
                  </a:lnTo>
                  <a:cubicBezTo>
                    <a:pt x="2739" y="235"/>
                    <a:pt x="2736" y="235"/>
                    <a:pt x="2729" y="235"/>
                  </a:cubicBezTo>
                  <a:cubicBezTo>
                    <a:pt x="2675" y="221"/>
                    <a:pt x="2626" y="211"/>
                    <a:pt x="2572" y="198"/>
                  </a:cubicBezTo>
                  <a:cubicBezTo>
                    <a:pt x="2545" y="195"/>
                    <a:pt x="2518" y="188"/>
                    <a:pt x="2491" y="181"/>
                  </a:cubicBezTo>
                  <a:lnTo>
                    <a:pt x="2478" y="181"/>
                  </a:lnTo>
                  <a:lnTo>
                    <a:pt x="2474" y="178"/>
                  </a:lnTo>
                  <a:lnTo>
                    <a:pt x="2465" y="178"/>
                  </a:lnTo>
                  <a:cubicBezTo>
                    <a:pt x="2465" y="178"/>
                    <a:pt x="2461" y="178"/>
                    <a:pt x="2457" y="175"/>
                  </a:cubicBezTo>
                  <a:lnTo>
                    <a:pt x="2451" y="175"/>
                  </a:lnTo>
                  <a:cubicBezTo>
                    <a:pt x="2448" y="175"/>
                    <a:pt x="2445" y="175"/>
                    <a:pt x="2441" y="171"/>
                  </a:cubicBezTo>
                  <a:cubicBezTo>
                    <a:pt x="1975" y="81"/>
                    <a:pt x="1519" y="20"/>
                    <a:pt x="1093" y="3"/>
                  </a:cubicBezTo>
                  <a:lnTo>
                    <a:pt x="1060" y="3"/>
                  </a:lnTo>
                  <a:cubicBezTo>
                    <a:pt x="1057" y="3"/>
                    <a:pt x="1057" y="3"/>
                    <a:pt x="1053" y="0"/>
                  </a:cubicBezTo>
                  <a:close/>
                  <a:moveTo>
                    <a:pt x="8000" y="6378"/>
                  </a:moveTo>
                  <a:cubicBezTo>
                    <a:pt x="8000" y="6418"/>
                    <a:pt x="8001" y="6458"/>
                    <a:pt x="8001" y="6499"/>
                  </a:cubicBezTo>
                  <a:cubicBezTo>
                    <a:pt x="8001" y="6459"/>
                    <a:pt x="8001" y="6419"/>
                    <a:pt x="8000" y="6378"/>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4;p26">
              <a:extLst>
                <a:ext uri="{FF2B5EF4-FFF2-40B4-BE49-F238E27FC236}">
                  <a16:creationId xmlns:a16="http://schemas.microsoft.com/office/drawing/2014/main" id="{36A6ECD1-4FBE-44E4-B791-018C16170064}"/>
                </a:ext>
              </a:extLst>
            </p:cNvPr>
            <p:cNvSpPr/>
            <p:nvPr/>
          </p:nvSpPr>
          <p:spPr>
            <a:xfrm>
              <a:off x="2736800" y="1207750"/>
              <a:ext cx="229950" cy="34625"/>
            </a:xfrm>
            <a:custGeom>
              <a:avLst/>
              <a:gdLst/>
              <a:ahLst/>
              <a:cxnLst/>
              <a:rect l="l" t="t" r="r" b="b"/>
              <a:pathLst>
                <a:path w="9198" h="1385" extrusionOk="0">
                  <a:moveTo>
                    <a:pt x="27" y="0"/>
                  </a:moveTo>
                  <a:lnTo>
                    <a:pt x="27" y="0"/>
                  </a:lnTo>
                  <a:cubicBezTo>
                    <a:pt x="17" y="138"/>
                    <a:pt x="10" y="272"/>
                    <a:pt x="0" y="399"/>
                  </a:cubicBezTo>
                  <a:cubicBezTo>
                    <a:pt x="3" y="396"/>
                    <a:pt x="3" y="396"/>
                    <a:pt x="7" y="396"/>
                  </a:cubicBezTo>
                  <a:cubicBezTo>
                    <a:pt x="14" y="265"/>
                    <a:pt x="20" y="134"/>
                    <a:pt x="27" y="0"/>
                  </a:cubicBezTo>
                  <a:close/>
                  <a:moveTo>
                    <a:pt x="9177" y="1120"/>
                  </a:moveTo>
                  <a:lnTo>
                    <a:pt x="9177" y="1123"/>
                  </a:lnTo>
                  <a:cubicBezTo>
                    <a:pt x="9179" y="1167"/>
                    <a:pt x="9189" y="1281"/>
                    <a:pt x="9194" y="1343"/>
                  </a:cubicBezTo>
                  <a:lnTo>
                    <a:pt x="9194" y="1343"/>
                  </a:lnTo>
                  <a:cubicBezTo>
                    <a:pt x="9189" y="1270"/>
                    <a:pt x="9183" y="1196"/>
                    <a:pt x="9177" y="1120"/>
                  </a:cubicBezTo>
                  <a:close/>
                  <a:moveTo>
                    <a:pt x="9194" y="1343"/>
                  </a:moveTo>
                  <a:cubicBezTo>
                    <a:pt x="9195" y="1357"/>
                    <a:pt x="9196" y="1371"/>
                    <a:pt x="9197" y="1385"/>
                  </a:cubicBezTo>
                  <a:cubicBezTo>
                    <a:pt x="9197" y="1382"/>
                    <a:pt x="9196" y="1366"/>
                    <a:pt x="9194" y="1343"/>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5;p26">
              <a:extLst>
                <a:ext uri="{FF2B5EF4-FFF2-40B4-BE49-F238E27FC236}">
                  <a16:creationId xmlns:a16="http://schemas.microsoft.com/office/drawing/2014/main" id="{61BF6B99-FF74-4A41-98C3-F3690C90AB24}"/>
                </a:ext>
              </a:extLst>
            </p:cNvPr>
            <p:cNvSpPr/>
            <p:nvPr/>
          </p:nvSpPr>
          <p:spPr>
            <a:xfrm>
              <a:off x="2743400" y="955525"/>
              <a:ext cx="207000" cy="141400"/>
            </a:xfrm>
            <a:custGeom>
              <a:avLst/>
              <a:gdLst/>
              <a:ahLst/>
              <a:cxnLst/>
              <a:rect l="l" t="t" r="r" b="b"/>
              <a:pathLst>
                <a:path w="8280" h="5656" extrusionOk="0">
                  <a:moveTo>
                    <a:pt x="5990" y="1998"/>
                  </a:moveTo>
                  <a:cubicBezTo>
                    <a:pt x="6309" y="2005"/>
                    <a:pt x="6624" y="2189"/>
                    <a:pt x="6741" y="2471"/>
                  </a:cubicBezTo>
                  <a:cubicBezTo>
                    <a:pt x="6523" y="2277"/>
                    <a:pt x="6272" y="2152"/>
                    <a:pt x="6007" y="2152"/>
                  </a:cubicBezTo>
                  <a:lnTo>
                    <a:pt x="5957" y="2152"/>
                  </a:lnTo>
                  <a:cubicBezTo>
                    <a:pt x="5833" y="2152"/>
                    <a:pt x="5709" y="2186"/>
                    <a:pt x="5582" y="2220"/>
                  </a:cubicBezTo>
                  <a:cubicBezTo>
                    <a:pt x="5448" y="2260"/>
                    <a:pt x="5316" y="2317"/>
                    <a:pt x="5172" y="2370"/>
                  </a:cubicBezTo>
                  <a:cubicBezTo>
                    <a:pt x="5226" y="2320"/>
                    <a:pt x="5287" y="2273"/>
                    <a:pt x="5344" y="2223"/>
                  </a:cubicBezTo>
                  <a:cubicBezTo>
                    <a:pt x="5407" y="2183"/>
                    <a:pt x="5471" y="2142"/>
                    <a:pt x="5538" y="2105"/>
                  </a:cubicBezTo>
                  <a:cubicBezTo>
                    <a:pt x="5678" y="2042"/>
                    <a:pt x="5833" y="2005"/>
                    <a:pt x="5990" y="1998"/>
                  </a:cubicBezTo>
                  <a:close/>
                  <a:moveTo>
                    <a:pt x="920" y="2870"/>
                  </a:moveTo>
                  <a:cubicBezTo>
                    <a:pt x="1150" y="2916"/>
                    <a:pt x="1368" y="3021"/>
                    <a:pt x="1583" y="3121"/>
                  </a:cubicBezTo>
                  <a:cubicBezTo>
                    <a:pt x="1794" y="3238"/>
                    <a:pt x="2005" y="3349"/>
                    <a:pt x="2190" y="3516"/>
                  </a:cubicBezTo>
                  <a:cubicBezTo>
                    <a:pt x="1948" y="3466"/>
                    <a:pt x="1737" y="3366"/>
                    <a:pt x="1523" y="3265"/>
                  </a:cubicBezTo>
                  <a:cubicBezTo>
                    <a:pt x="1318" y="3148"/>
                    <a:pt x="1110" y="3037"/>
                    <a:pt x="920" y="2870"/>
                  </a:cubicBezTo>
                  <a:close/>
                  <a:moveTo>
                    <a:pt x="5806" y="2531"/>
                  </a:moveTo>
                  <a:cubicBezTo>
                    <a:pt x="6011" y="2534"/>
                    <a:pt x="6192" y="2635"/>
                    <a:pt x="6346" y="2742"/>
                  </a:cubicBezTo>
                  <a:cubicBezTo>
                    <a:pt x="6456" y="3355"/>
                    <a:pt x="6312" y="4013"/>
                    <a:pt x="5649" y="4013"/>
                  </a:cubicBezTo>
                  <a:cubicBezTo>
                    <a:pt x="5394" y="4013"/>
                    <a:pt x="5055" y="3915"/>
                    <a:pt x="4626" y="3674"/>
                  </a:cubicBezTo>
                  <a:cubicBezTo>
                    <a:pt x="4663" y="3487"/>
                    <a:pt x="4744" y="3309"/>
                    <a:pt x="4841" y="3141"/>
                  </a:cubicBezTo>
                  <a:cubicBezTo>
                    <a:pt x="4942" y="2977"/>
                    <a:pt x="5072" y="2826"/>
                    <a:pt x="5233" y="2705"/>
                  </a:cubicBezTo>
                  <a:cubicBezTo>
                    <a:pt x="5390" y="2602"/>
                    <a:pt x="5575" y="2531"/>
                    <a:pt x="5763" y="2531"/>
                  </a:cubicBezTo>
                  <a:close/>
                  <a:moveTo>
                    <a:pt x="6346" y="0"/>
                  </a:moveTo>
                  <a:cubicBezTo>
                    <a:pt x="5595" y="0"/>
                    <a:pt x="3825" y="2947"/>
                    <a:pt x="3825" y="2947"/>
                  </a:cubicBezTo>
                  <a:cubicBezTo>
                    <a:pt x="3644" y="3218"/>
                    <a:pt x="3420" y="3289"/>
                    <a:pt x="3242" y="3289"/>
                  </a:cubicBezTo>
                  <a:cubicBezTo>
                    <a:pt x="3058" y="3289"/>
                    <a:pt x="2920" y="3215"/>
                    <a:pt x="2920" y="3215"/>
                  </a:cubicBezTo>
                  <a:lnTo>
                    <a:pt x="78" y="1915"/>
                  </a:lnTo>
                  <a:cubicBezTo>
                    <a:pt x="58" y="2860"/>
                    <a:pt x="35" y="3915"/>
                    <a:pt x="1" y="4961"/>
                  </a:cubicBezTo>
                  <a:cubicBezTo>
                    <a:pt x="175" y="5226"/>
                    <a:pt x="353" y="5424"/>
                    <a:pt x="534" y="5564"/>
                  </a:cubicBezTo>
                  <a:cubicBezTo>
                    <a:pt x="889" y="4961"/>
                    <a:pt x="1422" y="4482"/>
                    <a:pt x="2230" y="4207"/>
                  </a:cubicBezTo>
                  <a:cubicBezTo>
                    <a:pt x="2240" y="4203"/>
                    <a:pt x="2250" y="4200"/>
                    <a:pt x="2260" y="4197"/>
                  </a:cubicBezTo>
                  <a:lnTo>
                    <a:pt x="2260" y="4197"/>
                  </a:lnTo>
                  <a:cubicBezTo>
                    <a:pt x="2149" y="4220"/>
                    <a:pt x="2029" y="4240"/>
                    <a:pt x="1915" y="4240"/>
                  </a:cubicBezTo>
                  <a:cubicBezTo>
                    <a:pt x="1854" y="4240"/>
                    <a:pt x="1801" y="4237"/>
                    <a:pt x="1750" y="4223"/>
                  </a:cubicBezTo>
                  <a:cubicBezTo>
                    <a:pt x="1462" y="4153"/>
                    <a:pt x="1238" y="3935"/>
                    <a:pt x="1368" y="3399"/>
                  </a:cubicBezTo>
                  <a:lnTo>
                    <a:pt x="1368" y="3399"/>
                  </a:lnTo>
                  <a:cubicBezTo>
                    <a:pt x="1610" y="3446"/>
                    <a:pt x="1824" y="3557"/>
                    <a:pt x="2032" y="3668"/>
                  </a:cubicBezTo>
                  <a:cubicBezTo>
                    <a:pt x="2227" y="3791"/>
                    <a:pt x="2425" y="3919"/>
                    <a:pt x="2569" y="4107"/>
                  </a:cubicBezTo>
                  <a:cubicBezTo>
                    <a:pt x="2943" y="4009"/>
                    <a:pt x="3309" y="3962"/>
                    <a:pt x="3661" y="3962"/>
                  </a:cubicBezTo>
                  <a:cubicBezTo>
                    <a:pt x="5012" y="3962"/>
                    <a:pt x="6175" y="4630"/>
                    <a:pt x="7023" y="5631"/>
                  </a:cubicBezTo>
                  <a:cubicBezTo>
                    <a:pt x="7113" y="5645"/>
                    <a:pt x="7200" y="5655"/>
                    <a:pt x="7274" y="5655"/>
                  </a:cubicBezTo>
                  <a:cubicBezTo>
                    <a:pt x="7352" y="5655"/>
                    <a:pt x="7418" y="5645"/>
                    <a:pt x="7472" y="5628"/>
                  </a:cubicBezTo>
                  <a:cubicBezTo>
                    <a:pt x="7827" y="5524"/>
                    <a:pt x="8099" y="5176"/>
                    <a:pt x="8277" y="4867"/>
                  </a:cubicBezTo>
                  <a:lnTo>
                    <a:pt x="8280" y="4864"/>
                  </a:lnTo>
                  <a:cubicBezTo>
                    <a:pt x="8269" y="4723"/>
                    <a:pt x="8260" y="4582"/>
                    <a:pt x="8249" y="4445"/>
                  </a:cubicBezTo>
                  <a:cubicBezTo>
                    <a:pt x="8199" y="3668"/>
                    <a:pt x="8166" y="2903"/>
                    <a:pt x="8166" y="2186"/>
                  </a:cubicBezTo>
                  <a:lnTo>
                    <a:pt x="8166" y="2042"/>
                  </a:lnTo>
                  <a:cubicBezTo>
                    <a:pt x="8166" y="2008"/>
                    <a:pt x="8166" y="1975"/>
                    <a:pt x="8162" y="1944"/>
                  </a:cubicBezTo>
                  <a:lnTo>
                    <a:pt x="8162" y="1864"/>
                  </a:lnTo>
                  <a:cubicBezTo>
                    <a:pt x="8162" y="1814"/>
                    <a:pt x="8162" y="1763"/>
                    <a:pt x="8159" y="1714"/>
                  </a:cubicBezTo>
                  <a:cubicBezTo>
                    <a:pt x="8045" y="1549"/>
                    <a:pt x="7887" y="1328"/>
                    <a:pt x="7710" y="1103"/>
                  </a:cubicBezTo>
                  <a:cubicBezTo>
                    <a:pt x="7287" y="571"/>
                    <a:pt x="6744" y="0"/>
                    <a:pt x="6346" y="0"/>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6;p26">
              <a:extLst>
                <a:ext uri="{FF2B5EF4-FFF2-40B4-BE49-F238E27FC236}">
                  <a16:creationId xmlns:a16="http://schemas.microsoft.com/office/drawing/2014/main" id="{7AA3DF37-4E19-49C8-8D96-34D010965D7B}"/>
                </a:ext>
              </a:extLst>
            </p:cNvPr>
            <p:cNvSpPr/>
            <p:nvPr/>
          </p:nvSpPr>
          <p:spPr>
            <a:xfrm>
              <a:off x="2694475" y="1052800"/>
              <a:ext cx="54250" cy="65625"/>
            </a:xfrm>
            <a:custGeom>
              <a:avLst/>
              <a:gdLst/>
              <a:ahLst/>
              <a:cxnLst/>
              <a:rect l="l" t="t" r="r" b="b"/>
              <a:pathLst>
                <a:path w="2170" h="2625" extrusionOk="0">
                  <a:moveTo>
                    <a:pt x="450" y="1"/>
                  </a:moveTo>
                  <a:cubicBezTo>
                    <a:pt x="219" y="1"/>
                    <a:pt x="81" y="135"/>
                    <a:pt x="30" y="477"/>
                  </a:cubicBezTo>
                  <a:cubicBezTo>
                    <a:pt x="18" y="561"/>
                    <a:pt x="10" y="658"/>
                    <a:pt x="7" y="768"/>
                  </a:cubicBezTo>
                  <a:cubicBezTo>
                    <a:pt x="1" y="1113"/>
                    <a:pt x="64" y="1429"/>
                    <a:pt x="191" y="1697"/>
                  </a:cubicBezTo>
                  <a:cubicBezTo>
                    <a:pt x="282" y="1888"/>
                    <a:pt x="403" y="2055"/>
                    <a:pt x="550" y="2196"/>
                  </a:cubicBezTo>
                  <a:cubicBezTo>
                    <a:pt x="691" y="2327"/>
                    <a:pt x="858" y="2434"/>
                    <a:pt x="1046" y="2512"/>
                  </a:cubicBezTo>
                  <a:cubicBezTo>
                    <a:pt x="1248" y="2595"/>
                    <a:pt x="1432" y="2625"/>
                    <a:pt x="1593" y="2625"/>
                  </a:cubicBezTo>
                  <a:cubicBezTo>
                    <a:pt x="1713" y="2625"/>
                    <a:pt x="1817" y="2609"/>
                    <a:pt x="1904" y="2585"/>
                  </a:cubicBezTo>
                  <a:cubicBezTo>
                    <a:pt x="2005" y="2558"/>
                    <a:pt x="2079" y="2528"/>
                    <a:pt x="2125" y="2504"/>
                  </a:cubicBezTo>
                  <a:cubicBezTo>
                    <a:pt x="2139" y="2458"/>
                    <a:pt x="2156" y="2414"/>
                    <a:pt x="2169" y="2371"/>
                  </a:cubicBezTo>
                  <a:lnTo>
                    <a:pt x="2045" y="1278"/>
                  </a:lnTo>
                  <a:cubicBezTo>
                    <a:pt x="2045" y="1278"/>
                    <a:pt x="2021" y="1231"/>
                    <a:pt x="1978" y="1157"/>
                  </a:cubicBezTo>
                  <a:lnTo>
                    <a:pt x="1978" y="1157"/>
                  </a:lnTo>
                  <a:cubicBezTo>
                    <a:pt x="2012" y="1348"/>
                    <a:pt x="2009" y="1536"/>
                    <a:pt x="2009" y="1724"/>
                  </a:cubicBezTo>
                  <a:cubicBezTo>
                    <a:pt x="1988" y="1941"/>
                    <a:pt x="1975" y="2159"/>
                    <a:pt x="1901" y="2374"/>
                  </a:cubicBezTo>
                  <a:cubicBezTo>
                    <a:pt x="1848" y="2162"/>
                    <a:pt x="1851" y="1958"/>
                    <a:pt x="1851" y="1751"/>
                  </a:cubicBezTo>
                  <a:cubicBezTo>
                    <a:pt x="1622" y="1586"/>
                    <a:pt x="1425" y="1398"/>
                    <a:pt x="1220" y="1211"/>
                  </a:cubicBezTo>
                  <a:cubicBezTo>
                    <a:pt x="1113" y="1097"/>
                    <a:pt x="989" y="1010"/>
                    <a:pt x="855" y="940"/>
                  </a:cubicBezTo>
                  <a:cubicBezTo>
                    <a:pt x="855" y="940"/>
                    <a:pt x="852" y="940"/>
                    <a:pt x="849" y="936"/>
                  </a:cubicBezTo>
                  <a:cubicBezTo>
                    <a:pt x="835" y="1073"/>
                    <a:pt x="798" y="1187"/>
                    <a:pt x="778" y="1311"/>
                  </a:cubicBezTo>
                  <a:cubicBezTo>
                    <a:pt x="758" y="1372"/>
                    <a:pt x="751" y="1435"/>
                    <a:pt x="734" y="1499"/>
                  </a:cubicBezTo>
                  <a:cubicBezTo>
                    <a:pt x="717" y="1566"/>
                    <a:pt x="708" y="1630"/>
                    <a:pt x="684" y="1704"/>
                  </a:cubicBezTo>
                  <a:cubicBezTo>
                    <a:pt x="601" y="1573"/>
                    <a:pt x="604" y="1418"/>
                    <a:pt x="627" y="1278"/>
                  </a:cubicBezTo>
                  <a:cubicBezTo>
                    <a:pt x="664" y="1147"/>
                    <a:pt x="717" y="1013"/>
                    <a:pt x="832" y="926"/>
                  </a:cubicBezTo>
                  <a:cubicBezTo>
                    <a:pt x="714" y="872"/>
                    <a:pt x="590" y="835"/>
                    <a:pt x="456" y="835"/>
                  </a:cubicBezTo>
                  <a:lnTo>
                    <a:pt x="409" y="835"/>
                  </a:lnTo>
                  <a:cubicBezTo>
                    <a:pt x="483" y="799"/>
                    <a:pt x="564" y="785"/>
                    <a:pt x="644" y="785"/>
                  </a:cubicBezTo>
                  <a:cubicBezTo>
                    <a:pt x="731" y="785"/>
                    <a:pt x="822" y="802"/>
                    <a:pt x="902" y="829"/>
                  </a:cubicBezTo>
                  <a:cubicBezTo>
                    <a:pt x="1067" y="883"/>
                    <a:pt x="1204" y="986"/>
                    <a:pt x="1328" y="1097"/>
                  </a:cubicBezTo>
                  <a:cubicBezTo>
                    <a:pt x="1509" y="1285"/>
                    <a:pt x="1693" y="1469"/>
                    <a:pt x="1854" y="1677"/>
                  </a:cubicBezTo>
                  <a:cubicBezTo>
                    <a:pt x="1871" y="1486"/>
                    <a:pt x="1888" y="1294"/>
                    <a:pt x="1948" y="1107"/>
                  </a:cubicBezTo>
                  <a:cubicBezTo>
                    <a:pt x="1777" y="829"/>
                    <a:pt x="1408" y="299"/>
                    <a:pt x="956" y="125"/>
                  </a:cubicBezTo>
                  <a:cubicBezTo>
                    <a:pt x="952" y="125"/>
                    <a:pt x="949" y="122"/>
                    <a:pt x="949" y="122"/>
                  </a:cubicBezTo>
                  <a:cubicBezTo>
                    <a:pt x="748" y="48"/>
                    <a:pt x="584" y="1"/>
                    <a:pt x="450" y="1"/>
                  </a:cubicBezTo>
                  <a:close/>
                </a:path>
              </a:pathLst>
            </a:custGeom>
            <a:solidFill>
              <a:srgbClr val="E7A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7;p26">
              <a:extLst>
                <a:ext uri="{FF2B5EF4-FFF2-40B4-BE49-F238E27FC236}">
                  <a16:creationId xmlns:a16="http://schemas.microsoft.com/office/drawing/2014/main" id="{E8BB9B31-87DB-4C65-94B2-662E2E480193}"/>
                </a:ext>
              </a:extLst>
            </p:cNvPr>
            <p:cNvSpPr/>
            <p:nvPr/>
          </p:nvSpPr>
          <p:spPr>
            <a:xfrm>
              <a:off x="2774350" y="1040475"/>
              <a:ext cx="32775" cy="21075"/>
            </a:xfrm>
            <a:custGeom>
              <a:avLst/>
              <a:gdLst/>
              <a:ahLst/>
              <a:cxnLst/>
              <a:rect l="l" t="t" r="r" b="b"/>
              <a:pathLst>
                <a:path w="1311" h="843" extrusionOk="0">
                  <a:moveTo>
                    <a:pt x="130" y="1"/>
                  </a:moveTo>
                  <a:lnTo>
                    <a:pt x="130" y="1"/>
                  </a:lnTo>
                  <a:cubicBezTo>
                    <a:pt x="0" y="537"/>
                    <a:pt x="224" y="755"/>
                    <a:pt x="512" y="825"/>
                  </a:cubicBezTo>
                  <a:cubicBezTo>
                    <a:pt x="563" y="839"/>
                    <a:pt x="616" y="842"/>
                    <a:pt x="677" y="842"/>
                  </a:cubicBezTo>
                  <a:cubicBezTo>
                    <a:pt x="791" y="842"/>
                    <a:pt x="911" y="822"/>
                    <a:pt x="1022" y="799"/>
                  </a:cubicBezTo>
                  <a:cubicBezTo>
                    <a:pt x="1119" y="769"/>
                    <a:pt x="1213" y="739"/>
                    <a:pt x="1310" y="715"/>
                  </a:cubicBezTo>
                  <a:cubicBezTo>
                    <a:pt x="1099" y="621"/>
                    <a:pt x="911" y="511"/>
                    <a:pt x="717" y="403"/>
                  </a:cubicBezTo>
                  <a:cubicBezTo>
                    <a:pt x="519" y="279"/>
                    <a:pt x="315" y="166"/>
                    <a:pt x="130" y="1"/>
                  </a:cubicBezTo>
                  <a:close/>
                </a:path>
              </a:pathLst>
            </a:custGeom>
            <a:solidFill>
              <a:srgbClr val="F9E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8;p26">
              <a:extLst>
                <a:ext uri="{FF2B5EF4-FFF2-40B4-BE49-F238E27FC236}">
                  <a16:creationId xmlns:a16="http://schemas.microsoft.com/office/drawing/2014/main" id="{2B55E0F2-E536-46FC-9F40-49F91A9C8319}"/>
                </a:ext>
              </a:extLst>
            </p:cNvPr>
            <p:cNvSpPr/>
            <p:nvPr/>
          </p:nvSpPr>
          <p:spPr>
            <a:xfrm>
              <a:off x="2859050" y="1021650"/>
              <a:ext cx="45775" cy="34200"/>
            </a:xfrm>
            <a:custGeom>
              <a:avLst/>
              <a:gdLst/>
              <a:ahLst/>
              <a:cxnLst/>
              <a:rect l="l" t="t" r="r" b="b"/>
              <a:pathLst>
                <a:path w="1831" h="1368" extrusionOk="0">
                  <a:moveTo>
                    <a:pt x="1258" y="0"/>
                  </a:moveTo>
                  <a:cubicBezTo>
                    <a:pt x="1230" y="0"/>
                    <a:pt x="1207" y="3"/>
                    <a:pt x="1180" y="7"/>
                  </a:cubicBezTo>
                  <a:cubicBezTo>
                    <a:pt x="1006" y="20"/>
                    <a:pt x="838" y="81"/>
                    <a:pt x="698" y="188"/>
                  </a:cubicBezTo>
                  <a:cubicBezTo>
                    <a:pt x="550" y="282"/>
                    <a:pt x="429" y="422"/>
                    <a:pt x="316" y="566"/>
                  </a:cubicBezTo>
                  <a:cubicBezTo>
                    <a:pt x="201" y="710"/>
                    <a:pt x="98" y="865"/>
                    <a:pt x="0" y="1029"/>
                  </a:cubicBezTo>
                  <a:cubicBezTo>
                    <a:pt x="429" y="1270"/>
                    <a:pt x="768" y="1368"/>
                    <a:pt x="1023" y="1368"/>
                  </a:cubicBezTo>
                  <a:cubicBezTo>
                    <a:pt x="1686" y="1368"/>
                    <a:pt x="1830" y="710"/>
                    <a:pt x="1720" y="97"/>
                  </a:cubicBezTo>
                  <a:cubicBezTo>
                    <a:pt x="1562" y="54"/>
                    <a:pt x="1408" y="0"/>
                    <a:pt x="1258" y="0"/>
                  </a:cubicBezTo>
                  <a:close/>
                </a:path>
              </a:pathLst>
            </a:custGeom>
            <a:solidFill>
              <a:srgbClr val="F9E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9;p26">
              <a:extLst>
                <a:ext uri="{FF2B5EF4-FFF2-40B4-BE49-F238E27FC236}">
                  <a16:creationId xmlns:a16="http://schemas.microsoft.com/office/drawing/2014/main" id="{31B25034-0D57-4334-88D4-B24E931834AA}"/>
                </a:ext>
              </a:extLst>
            </p:cNvPr>
            <p:cNvSpPr/>
            <p:nvPr/>
          </p:nvSpPr>
          <p:spPr>
            <a:xfrm>
              <a:off x="2740650" y="1079550"/>
              <a:ext cx="4125" cy="32600"/>
            </a:xfrm>
            <a:custGeom>
              <a:avLst/>
              <a:gdLst/>
              <a:ahLst/>
              <a:cxnLst/>
              <a:rect l="l" t="t" r="r" b="b"/>
              <a:pathLst>
                <a:path w="165" h="1304" extrusionOk="0">
                  <a:moveTo>
                    <a:pt x="111" y="0"/>
                  </a:moveTo>
                  <a:cubicBezTo>
                    <a:pt x="108" y="10"/>
                    <a:pt x="104" y="23"/>
                    <a:pt x="101" y="37"/>
                  </a:cubicBezTo>
                  <a:cubicBezTo>
                    <a:pt x="41" y="224"/>
                    <a:pt x="24" y="416"/>
                    <a:pt x="7" y="607"/>
                  </a:cubicBezTo>
                  <a:cubicBezTo>
                    <a:pt x="44" y="657"/>
                    <a:pt x="81" y="704"/>
                    <a:pt x="114" y="755"/>
                  </a:cubicBezTo>
                  <a:cubicBezTo>
                    <a:pt x="77" y="730"/>
                    <a:pt x="41" y="704"/>
                    <a:pt x="4" y="681"/>
                  </a:cubicBezTo>
                  <a:lnTo>
                    <a:pt x="4" y="681"/>
                  </a:lnTo>
                  <a:cubicBezTo>
                    <a:pt x="4" y="888"/>
                    <a:pt x="1" y="1092"/>
                    <a:pt x="54" y="1304"/>
                  </a:cubicBezTo>
                  <a:cubicBezTo>
                    <a:pt x="128" y="1089"/>
                    <a:pt x="141" y="871"/>
                    <a:pt x="162" y="654"/>
                  </a:cubicBezTo>
                  <a:cubicBezTo>
                    <a:pt x="162" y="466"/>
                    <a:pt x="165" y="278"/>
                    <a:pt x="131" y="87"/>
                  </a:cubicBezTo>
                  <a:cubicBezTo>
                    <a:pt x="125" y="57"/>
                    <a:pt x="117" y="31"/>
                    <a:pt x="111" y="0"/>
                  </a:cubicBezTo>
                  <a:close/>
                </a:path>
              </a:pathLst>
            </a:custGeom>
            <a:solidFill>
              <a:srgbClr val="D37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0;p26">
              <a:extLst>
                <a:ext uri="{FF2B5EF4-FFF2-40B4-BE49-F238E27FC236}">
                  <a16:creationId xmlns:a16="http://schemas.microsoft.com/office/drawing/2014/main" id="{E1A8E44E-CB7E-4900-AE83-1CE6A5EC77E0}"/>
                </a:ext>
              </a:extLst>
            </p:cNvPr>
            <p:cNvSpPr/>
            <p:nvPr/>
          </p:nvSpPr>
          <p:spPr>
            <a:xfrm>
              <a:off x="2949950" y="1082475"/>
              <a:ext cx="2700" cy="17850"/>
            </a:xfrm>
            <a:custGeom>
              <a:avLst/>
              <a:gdLst/>
              <a:ahLst/>
              <a:cxnLst/>
              <a:rect l="l" t="t" r="r" b="b"/>
              <a:pathLst>
                <a:path w="108" h="714" extrusionOk="0">
                  <a:moveTo>
                    <a:pt x="31" y="0"/>
                  </a:moveTo>
                  <a:lnTo>
                    <a:pt x="31" y="4"/>
                  </a:lnTo>
                  <a:cubicBezTo>
                    <a:pt x="1" y="124"/>
                    <a:pt x="4" y="242"/>
                    <a:pt x="7" y="359"/>
                  </a:cubicBezTo>
                  <a:cubicBezTo>
                    <a:pt x="21" y="480"/>
                    <a:pt x="31" y="597"/>
                    <a:pt x="78" y="714"/>
                  </a:cubicBezTo>
                  <a:cubicBezTo>
                    <a:pt x="81" y="701"/>
                    <a:pt x="85" y="687"/>
                    <a:pt x="88" y="674"/>
                  </a:cubicBezTo>
                  <a:lnTo>
                    <a:pt x="88" y="667"/>
                  </a:lnTo>
                  <a:cubicBezTo>
                    <a:pt x="108" y="564"/>
                    <a:pt x="105" y="460"/>
                    <a:pt x="102" y="352"/>
                  </a:cubicBezTo>
                  <a:cubicBezTo>
                    <a:pt x="95" y="292"/>
                    <a:pt x="88" y="228"/>
                    <a:pt x="78" y="168"/>
                  </a:cubicBezTo>
                  <a:cubicBezTo>
                    <a:pt x="71" y="171"/>
                    <a:pt x="68" y="178"/>
                    <a:pt x="61" y="181"/>
                  </a:cubicBezTo>
                  <a:cubicBezTo>
                    <a:pt x="68" y="175"/>
                    <a:pt x="71" y="165"/>
                    <a:pt x="75" y="158"/>
                  </a:cubicBezTo>
                  <a:cubicBezTo>
                    <a:pt x="68" y="104"/>
                    <a:pt x="51" y="50"/>
                    <a:pt x="31" y="0"/>
                  </a:cubicBezTo>
                  <a:close/>
                </a:path>
              </a:pathLst>
            </a:custGeom>
            <a:solidFill>
              <a:srgbClr val="D37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1;p26">
              <a:extLst>
                <a:ext uri="{FF2B5EF4-FFF2-40B4-BE49-F238E27FC236}">
                  <a16:creationId xmlns:a16="http://schemas.microsoft.com/office/drawing/2014/main" id="{1D941093-1E54-4514-AC19-CFA8DA89A955}"/>
                </a:ext>
              </a:extLst>
            </p:cNvPr>
            <p:cNvSpPr/>
            <p:nvPr/>
          </p:nvSpPr>
          <p:spPr>
            <a:xfrm>
              <a:off x="2951475" y="1053050"/>
              <a:ext cx="44175" cy="33975"/>
            </a:xfrm>
            <a:custGeom>
              <a:avLst/>
              <a:gdLst/>
              <a:ahLst/>
              <a:cxnLst/>
              <a:rect l="l" t="t" r="r" b="b"/>
              <a:pathLst>
                <a:path w="1767" h="1359" extrusionOk="0">
                  <a:moveTo>
                    <a:pt x="1532" y="1"/>
                  </a:moveTo>
                  <a:cubicBezTo>
                    <a:pt x="1515" y="1"/>
                    <a:pt x="1498" y="5"/>
                    <a:pt x="1482" y="5"/>
                  </a:cubicBezTo>
                  <a:cubicBezTo>
                    <a:pt x="1381" y="18"/>
                    <a:pt x="1284" y="51"/>
                    <a:pt x="1193" y="92"/>
                  </a:cubicBezTo>
                  <a:cubicBezTo>
                    <a:pt x="1009" y="178"/>
                    <a:pt x="855" y="306"/>
                    <a:pt x="707" y="433"/>
                  </a:cubicBezTo>
                  <a:cubicBezTo>
                    <a:pt x="567" y="571"/>
                    <a:pt x="432" y="715"/>
                    <a:pt x="319" y="869"/>
                  </a:cubicBezTo>
                  <a:cubicBezTo>
                    <a:pt x="205" y="1017"/>
                    <a:pt x="104" y="1171"/>
                    <a:pt x="14" y="1335"/>
                  </a:cubicBezTo>
                  <a:cubicBezTo>
                    <a:pt x="10" y="1342"/>
                    <a:pt x="7" y="1352"/>
                    <a:pt x="0" y="1358"/>
                  </a:cubicBezTo>
                  <a:cubicBezTo>
                    <a:pt x="7" y="1355"/>
                    <a:pt x="10" y="1348"/>
                    <a:pt x="17" y="1345"/>
                  </a:cubicBezTo>
                  <a:cubicBezTo>
                    <a:pt x="155" y="1218"/>
                    <a:pt x="279" y="1080"/>
                    <a:pt x="409" y="950"/>
                  </a:cubicBezTo>
                  <a:cubicBezTo>
                    <a:pt x="543" y="812"/>
                    <a:pt x="670" y="671"/>
                    <a:pt x="814" y="551"/>
                  </a:cubicBezTo>
                  <a:cubicBezTo>
                    <a:pt x="949" y="416"/>
                    <a:pt x="1093" y="296"/>
                    <a:pt x="1250" y="199"/>
                  </a:cubicBezTo>
                  <a:cubicBezTo>
                    <a:pt x="1257" y="192"/>
                    <a:pt x="1264" y="189"/>
                    <a:pt x="1274" y="182"/>
                  </a:cubicBezTo>
                  <a:cubicBezTo>
                    <a:pt x="1270" y="175"/>
                    <a:pt x="1267" y="166"/>
                    <a:pt x="1264" y="158"/>
                  </a:cubicBezTo>
                  <a:lnTo>
                    <a:pt x="1264" y="158"/>
                  </a:lnTo>
                  <a:cubicBezTo>
                    <a:pt x="1274" y="162"/>
                    <a:pt x="1281" y="169"/>
                    <a:pt x="1291" y="172"/>
                  </a:cubicBezTo>
                  <a:cubicBezTo>
                    <a:pt x="1354" y="132"/>
                    <a:pt x="1425" y="101"/>
                    <a:pt x="1495" y="78"/>
                  </a:cubicBezTo>
                  <a:cubicBezTo>
                    <a:pt x="1542" y="65"/>
                    <a:pt x="1589" y="55"/>
                    <a:pt x="1636" y="55"/>
                  </a:cubicBezTo>
                  <a:cubicBezTo>
                    <a:pt x="1679" y="55"/>
                    <a:pt x="1723" y="61"/>
                    <a:pt x="1767" y="81"/>
                  </a:cubicBezTo>
                  <a:cubicBezTo>
                    <a:pt x="1706" y="21"/>
                    <a:pt x="1619" y="1"/>
                    <a:pt x="1532" y="1"/>
                  </a:cubicBezTo>
                  <a:close/>
                </a:path>
              </a:pathLst>
            </a:custGeom>
            <a:solidFill>
              <a:srgbClr val="D37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2;p26">
              <a:extLst>
                <a:ext uri="{FF2B5EF4-FFF2-40B4-BE49-F238E27FC236}">
                  <a16:creationId xmlns:a16="http://schemas.microsoft.com/office/drawing/2014/main" id="{7DA0354F-7246-4B6B-90C8-5C4E13E143D1}"/>
                </a:ext>
              </a:extLst>
            </p:cNvPr>
            <p:cNvSpPr/>
            <p:nvPr/>
          </p:nvSpPr>
          <p:spPr>
            <a:xfrm>
              <a:off x="2983075" y="1057000"/>
              <a:ext cx="8375" cy="25500"/>
            </a:xfrm>
            <a:custGeom>
              <a:avLst/>
              <a:gdLst/>
              <a:ahLst/>
              <a:cxnLst/>
              <a:rect l="l" t="t" r="r" b="b"/>
              <a:pathLst>
                <a:path w="335" h="1020" extrusionOk="0">
                  <a:moveTo>
                    <a:pt x="0" y="0"/>
                  </a:moveTo>
                  <a:lnTo>
                    <a:pt x="0" y="0"/>
                  </a:lnTo>
                  <a:cubicBezTo>
                    <a:pt x="3" y="8"/>
                    <a:pt x="6" y="17"/>
                    <a:pt x="10" y="24"/>
                  </a:cubicBezTo>
                  <a:cubicBezTo>
                    <a:pt x="70" y="195"/>
                    <a:pt x="138" y="342"/>
                    <a:pt x="161" y="500"/>
                  </a:cubicBezTo>
                  <a:cubicBezTo>
                    <a:pt x="187" y="583"/>
                    <a:pt x="187" y="664"/>
                    <a:pt x="187" y="752"/>
                  </a:cubicBezTo>
                  <a:cubicBezTo>
                    <a:pt x="194" y="835"/>
                    <a:pt x="174" y="922"/>
                    <a:pt x="167" y="1019"/>
                  </a:cubicBezTo>
                  <a:cubicBezTo>
                    <a:pt x="234" y="949"/>
                    <a:pt x="285" y="862"/>
                    <a:pt x="308" y="764"/>
                  </a:cubicBezTo>
                  <a:cubicBezTo>
                    <a:pt x="335" y="671"/>
                    <a:pt x="331" y="567"/>
                    <a:pt x="315" y="470"/>
                  </a:cubicBezTo>
                  <a:cubicBezTo>
                    <a:pt x="271" y="289"/>
                    <a:pt x="178" y="118"/>
                    <a:pt x="27" y="14"/>
                  </a:cubicBezTo>
                  <a:cubicBezTo>
                    <a:pt x="17" y="11"/>
                    <a:pt x="10" y="4"/>
                    <a:pt x="0" y="0"/>
                  </a:cubicBezTo>
                  <a:close/>
                </a:path>
              </a:pathLst>
            </a:custGeom>
            <a:solidFill>
              <a:srgbClr val="D37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3;p26">
              <a:extLst>
                <a:ext uri="{FF2B5EF4-FFF2-40B4-BE49-F238E27FC236}">
                  <a16:creationId xmlns:a16="http://schemas.microsoft.com/office/drawing/2014/main" id="{83B11C80-8794-4980-B841-7D505E4C1918}"/>
                </a:ext>
              </a:extLst>
            </p:cNvPr>
            <p:cNvSpPr/>
            <p:nvPr/>
          </p:nvSpPr>
          <p:spPr>
            <a:xfrm>
              <a:off x="2704700" y="1072425"/>
              <a:ext cx="38825" cy="26000"/>
            </a:xfrm>
            <a:custGeom>
              <a:avLst/>
              <a:gdLst/>
              <a:ahLst/>
              <a:cxnLst/>
              <a:rect l="l" t="t" r="r" b="b"/>
              <a:pathLst>
                <a:path w="1553" h="1040" extrusionOk="0">
                  <a:moveTo>
                    <a:pt x="235" y="0"/>
                  </a:moveTo>
                  <a:cubicBezTo>
                    <a:pt x="155" y="0"/>
                    <a:pt x="74" y="14"/>
                    <a:pt x="0" y="50"/>
                  </a:cubicBezTo>
                  <a:lnTo>
                    <a:pt x="47" y="50"/>
                  </a:lnTo>
                  <a:cubicBezTo>
                    <a:pt x="181" y="50"/>
                    <a:pt x="305" y="87"/>
                    <a:pt x="423" y="141"/>
                  </a:cubicBezTo>
                  <a:cubicBezTo>
                    <a:pt x="429" y="138"/>
                    <a:pt x="436" y="131"/>
                    <a:pt x="443" y="127"/>
                  </a:cubicBezTo>
                  <a:lnTo>
                    <a:pt x="443" y="127"/>
                  </a:lnTo>
                  <a:cubicBezTo>
                    <a:pt x="443" y="135"/>
                    <a:pt x="440" y="144"/>
                    <a:pt x="440" y="151"/>
                  </a:cubicBezTo>
                  <a:cubicBezTo>
                    <a:pt x="443" y="155"/>
                    <a:pt x="446" y="155"/>
                    <a:pt x="446" y="155"/>
                  </a:cubicBezTo>
                  <a:cubicBezTo>
                    <a:pt x="580" y="225"/>
                    <a:pt x="704" y="312"/>
                    <a:pt x="811" y="426"/>
                  </a:cubicBezTo>
                  <a:cubicBezTo>
                    <a:pt x="1016" y="613"/>
                    <a:pt x="1213" y="801"/>
                    <a:pt x="1442" y="966"/>
                  </a:cubicBezTo>
                  <a:cubicBezTo>
                    <a:pt x="1479" y="989"/>
                    <a:pt x="1515" y="1015"/>
                    <a:pt x="1552" y="1040"/>
                  </a:cubicBezTo>
                  <a:cubicBezTo>
                    <a:pt x="1519" y="989"/>
                    <a:pt x="1482" y="942"/>
                    <a:pt x="1445" y="892"/>
                  </a:cubicBezTo>
                  <a:cubicBezTo>
                    <a:pt x="1284" y="684"/>
                    <a:pt x="1100" y="500"/>
                    <a:pt x="919" y="312"/>
                  </a:cubicBezTo>
                  <a:cubicBezTo>
                    <a:pt x="795" y="201"/>
                    <a:pt x="658" y="98"/>
                    <a:pt x="493" y="44"/>
                  </a:cubicBezTo>
                  <a:cubicBezTo>
                    <a:pt x="413" y="17"/>
                    <a:pt x="322" y="0"/>
                    <a:pt x="235" y="0"/>
                  </a:cubicBezTo>
                  <a:close/>
                </a:path>
              </a:pathLst>
            </a:custGeom>
            <a:solidFill>
              <a:srgbClr val="D37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4;p26">
              <a:extLst>
                <a:ext uri="{FF2B5EF4-FFF2-40B4-BE49-F238E27FC236}">
                  <a16:creationId xmlns:a16="http://schemas.microsoft.com/office/drawing/2014/main" id="{D11754F4-9E09-431B-8510-E01728026935}"/>
                </a:ext>
              </a:extLst>
            </p:cNvPr>
            <p:cNvSpPr/>
            <p:nvPr/>
          </p:nvSpPr>
          <p:spPr>
            <a:xfrm>
              <a:off x="2709475" y="1075600"/>
              <a:ext cx="6300" cy="19800"/>
            </a:xfrm>
            <a:custGeom>
              <a:avLst/>
              <a:gdLst/>
              <a:ahLst/>
              <a:cxnLst/>
              <a:rect l="l" t="t" r="r" b="b"/>
              <a:pathLst>
                <a:path w="252" h="792" extrusionOk="0">
                  <a:moveTo>
                    <a:pt x="252" y="0"/>
                  </a:moveTo>
                  <a:lnTo>
                    <a:pt x="252" y="0"/>
                  </a:lnTo>
                  <a:cubicBezTo>
                    <a:pt x="245" y="4"/>
                    <a:pt x="238" y="11"/>
                    <a:pt x="232" y="14"/>
                  </a:cubicBezTo>
                  <a:cubicBezTo>
                    <a:pt x="117" y="101"/>
                    <a:pt x="64" y="235"/>
                    <a:pt x="27" y="366"/>
                  </a:cubicBezTo>
                  <a:cubicBezTo>
                    <a:pt x="4" y="506"/>
                    <a:pt x="1" y="661"/>
                    <a:pt x="84" y="792"/>
                  </a:cubicBezTo>
                  <a:cubicBezTo>
                    <a:pt x="108" y="718"/>
                    <a:pt x="117" y="654"/>
                    <a:pt x="134" y="587"/>
                  </a:cubicBezTo>
                  <a:cubicBezTo>
                    <a:pt x="151" y="523"/>
                    <a:pt x="158" y="460"/>
                    <a:pt x="178" y="399"/>
                  </a:cubicBezTo>
                  <a:cubicBezTo>
                    <a:pt x="198" y="275"/>
                    <a:pt x="235" y="161"/>
                    <a:pt x="249" y="24"/>
                  </a:cubicBezTo>
                  <a:cubicBezTo>
                    <a:pt x="249" y="17"/>
                    <a:pt x="252" y="8"/>
                    <a:pt x="252" y="0"/>
                  </a:cubicBezTo>
                  <a:close/>
                </a:path>
              </a:pathLst>
            </a:custGeom>
            <a:solidFill>
              <a:srgbClr val="D37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5;p26">
              <a:extLst>
                <a:ext uri="{FF2B5EF4-FFF2-40B4-BE49-F238E27FC236}">
                  <a16:creationId xmlns:a16="http://schemas.microsoft.com/office/drawing/2014/main" id="{EF26BE79-2277-4D9C-8DE2-58B03568D90E}"/>
                </a:ext>
              </a:extLst>
            </p:cNvPr>
            <p:cNvSpPr/>
            <p:nvPr/>
          </p:nvSpPr>
          <p:spPr>
            <a:xfrm>
              <a:off x="2613450" y="1072500"/>
              <a:ext cx="7575" cy="41925"/>
            </a:xfrm>
            <a:custGeom>
              <a:avLst/>
              <a:gdLst/>
              <a:ahLst/>
              <a:cxnLst/>
              <a:rect l="l" t="t" r="r" b="b"/>
              <a:pathLst>
                <a:path w="303" h="1677" extrusionOk="0">
                  <a:moveTo>
                    <a:pt x="162" y="0"/>
                  </a:moveTo>
                  <a:cubicBezTo>
                    <a:pt x="125" y="494"/>
                    <a:pt x="77" y="972"/>
                    <a:pt x="1" y="1442"/>
                  </a:cubicBezTo>
                  <a:cubicBezTo>
                    <a:pt x="88" y="1519"/>
                    <a:pt x="175" y="1600"/>
                    <a:pt x="262" y="1676"/>
                  </a:cubicBezTo>
                  <a:cubicBezTo>
                    <a:pt x="289" y="1475"/>
                    <a:pt x="302" y="1274"/>
                    <a:pt x="298" y="1070"/>
                  </a:cubicBezTo>
                  <a:cubicBezTo>
                    <a:pt x="298" y="711"/>
                    <a:pt x="265" y="349"/>
                    <a:pt x="162" y="0"/>
                  </a:cubicBezTo>
                  <a:close/>
                </a:path>
              </a:pathLst>
            </a:custGeom>
            <a:solidFill>
              <a:srgbClr val="D9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6;p26">
              <a:extLst>
                <a:ext uri="{FF2B5EF4-FFF2-40B4-BE49-F238E27FC236}">
                  <a16:creationId xmlns:a16="http://schemas.microsoft.com/office/drawing/2014/main" id="{395A723A-71B1-4A75-83A9-7DC2366A0823}"/>
                </a:ext>
              </a:extLst>
            </p:cNvPr>
            <p:cNvSpPr/>
            <p:nvPr/>
          </p:nvSpPr>
          <p:spPr>
            <a:xfrm>
              <a:off x="2515425" y="1073850"/>
              <a:ext cx="7300" cy="8725"/>
            </a:xfrm>
            <a:custGeom>
              <a:avLst/>
              <a:gdLst/>
              <a:ahLst/>
              <a:cxnLst/>
              <a:rect l="l" t="t" r="r" b="b"/>
              <a:pathLst>
                <a:path w="292" h="349" extrusionOk="0">
                  <a:moveTo>
                    <a:pt x="0" y="0"/>
                  </a:moveTo>
                  <a:lnTo>
                    <a:pt x="0" y="0"/>
                  </a:lnTo>
                  <a:cubicBezTo>
                    <a:pt x="64" y="114"/>
                    <a:pt x="121" y="231"/>
                    <a:pt x="171" y="349"/>
                  </a:cubicBezTo>
                  <a:cubicBezTo>
                    <a:pt x="211" y="345"/>
                    <a:pt x="251" y="339"/>
                    <a:pt x="291" y="335"/>
                  </a:cubicBezTo>
                  <a:cubicBezTo>
                    <a:pt x="205" y="214"/>
                    <a:pt x="107" y="101"/>
                    <a:pt x="0" y="0"/>
                  </a:cubicBezTo>
                  <a:close/>
                </a:path>
              </a:pathLst>
            </a:custGeom>
            <a:solidFill>
              <a:srgbClr val="D9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7;p26">
              <a:extLst>
                <a:ext uri="{FF2B5EF4-FFF2-40B4-BE49-F238E27FC236}">
                  <a16:creationId xmlns:a16="http://schemas.microsoft.com/office/drawing/2014/main" id="{109CC8CE-1DEB-42EE-9B2F-952AD2065A34}"/>
                </a:ext>
              </a:extLst>
            </p:cNvPr>
            <p:cNvSpPr/>
            <p:nvPr/>
          </p:nvSpPr>
          <p:spPr>
            <a:xfrm>
              <a:off x="3078000" y="1146175"/>
              <a:ext cx="24150" cy="88400"/>
            </a:xfrm>
            <a:custGeom>
              <a:avLst/>
              <a:gdLst/>
              <a:ahLst/>
              <a:cxnLst/>
              <a:rect l="l" t="t" r="r" b="b"/>
              <a:pathLst>
                <a:path w="966" h="3536" extrusionOk="0">
                  <a:moveTo>
                    <a:pt x="966" y="0"/>
                  </a:moveTo>
                  <a:lnTo>
                    <a:pt x="966" y="0"/>
                  </a:lnTo>
                  <a:cubicBezTo>
                    <a:pt x="446" y="800"/>
                    <a:pt x="145" y="1739"/>
                    <a:pt x="34" y="2695"/>
                  </a:cubicBezTo>
                  <a:cubicBezTo>
                    <a:pt x="7" y="2972"/>
                    <a:pt x="1" y="3258"/>
                    <a:pt x="17" y="3535"/>
                  </a:cubicBezTo>
                  <a:cubicBezTo>
                    <a:pt x="111" y="3523"/>
                    <a:pt x="208" y="3506"/>
                    <a:pt x="306" y="3489"/>
                  </a:cubicBezTo>
                  <a:cubicBezTo>
                    <a:pt x="306" y="3234"/>
                    <a:pt x="315" y="2980"/>
                    <a:pt x="346" y="2728"/>
                  </a:cubicBezTo>
                  <a:cubicBezTo>
                    <a:pt x="392" y="2268"/>
                    <a:pt x="476" y="1813"/>
                    <a:pt x="580" y="1357"/>
                  </a:cubicBezTo>
                  <a:cubicBezTo>
                    <a:pt x="691" y="905"/>
                    <a:pt x="811" y="452"/>
                    <a:pt x="966" y="0"/>
                  </a:cubicBezTo>
                  <a:close/>
                </a:path>
              </a:pathLst>
            </a:custGeom>
            <a:solidFill>
              <a:srgbClr val="D9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8;p26">
              <a:extLst>
                <a:ext uri="{FF2B5EF4-FFF2-40B4-BE49-F238E27FC236}">
                  <a16:creationId xmlns:a16="http://schemas.microsoft.com/office/drawing/2014/main" id="{75904909-4EFF-4793-B42A-73D8F67CC1B2}"/>
                </a:ext>
              </a:extLst>
            </p:cNvPr>
            <p:cNvSpPr/>
            <p:nvPr/>
          </p:nvSpPr>
          <p:spPr>
            <a:xfrm>
              <a:off x="3160950" y="1161650"/>
              <a:ext cx="19950" cy="58675"/>
            </a:xfrm>
            <a:custGeom>
              <a:avLst/>
              <a:gdLst/>
              <a:ahLst/>
              <a:cxnLst/>
              <a:rect l="l" t="t" r="r" b="b"/>
              <a:pathLst>
                <a:path w="798" h="2347" extrusionOk="0">
                  <a:moveTo>
                    <a:pt x="798" y="0"/>
                  </a:moveTo>
                  <a:lnTo>
                    <a:pt x="798" y="0"/>
                  </a:lnTo>
                  <a:cubicBezTo>
                    <a:pt x="570" y="376"/>
                    <a:pt x="393" y="778"/>
                    <a:pt x="255" y="1197"/>
                  </a:cubicBezTo>
                  <a:cubicBezTo>
                    <a:pt x="134" y="1569"/>
                    <a:pt x="44" y="1955"/>
                    <a:pt x="1" y="2347"/>
                  </a:cubicBezTo>
                  <a:cubicBezTo>
                    <a:pt x="105" y="2327"/>
                    <a:pt x="212" y="2310"/>
                    <a:pt x="319" y="2293"/>
                  </a:cubicBezTo>
                  <a:cubicBezTo>
                    <a:pt x="356" y="1948"/>
                    <a:pt x="419" y="1603"/>
                    <a:pt x="490" y="1261"/>
                  </a:cubicBezTo>
                  <a:cubicBezTo>
                    <a:pt x="584" y="842"/>
                    <a:pt x="681" y="423"/>
                    <a:pt x="798" y="0"/>
                  </a:cubicBezTo>
                  <a:close/>
                </a:path>
              </a:pathLst>
            </a:custGeom>
            <a:solidFill>
              <a:srgbClr val="D9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9;p26">
              <a:extLst>
                <a:ext uri="{FF2B5EF4-FFF2-40B4-BE49-F238E27FC236}">
                  <a16:creationId xmlns:a16="http://schemas.microsoft.com/office/drawing/2014/main" id="{F2E93414-A820-4C47-82BD-233258E5452E}"/>
                </a:ext>
              </a:extLst>
            </p:cNvPr>
            <p:cNvSpPr/>
            <p:nvPr/>
          </p:nvSpPr>
          <p:spPr>
            <a:xfrm>
              <a:off x="2872700" y="1005475"/>
              <a:ext cx="39250" cy="11825"/>
            </a:xfrm>
            <a:custGeom>
              <a:avLst/>
              <a:gdLst/>
              <a:ahLst/>
              <a:cxnLst/>
              <a:rect l="l" t="t" r="r" b="b"/>
              <a:pathLst>
                <a:path w="1570" h="473" extrusionOk="0">
                  <a:moveTo>
                    <a:pt x="818" y="0"/>
                  </a:moveTo>
                  <a:cubicBezTo>
                    <a:pt x="661" y="7"/>
                    <a:pt x="506" y="44"/>
                    <a:pt x="366" y="107"/>
                  </a:cubicBezTo>
                  <a:cubicBezTo>
                    <a:pt x="299" y="144"/>
                    <a:pt x="235" y="185"/>
                    <a:pt x="172" y="225"/>
                  </a:cubicBezTo>
                  <a:cubicBezTo>
                    <a:pt x="115" y="275"/>
                    <a:pt x="54" y="322"/>
                    <a:pt x="0" y="372"/>
                  </a:cubicBezTo>
                  <a:cubicBezTo>
                    <a:pt x="144" y="319"/>
                    <a:pt x="276" y="262"/>
                    <a:pt x="410" y="222"/>
                  </a:cubicBezTo>
                  <a:cubicBezTo>
                    <a:pt x="537" y="188"/>
                    <a:pt x="661" y="154"/>
                    <a:pt x="785" y="154"/>
                  </a:cubicBezTo>
                  <a:lnTo>
                    <a:pt x="835" y="154"/>
                  </a:lnTo>
                  <a:cubicBezTo>
                    <a:pt x="1100" y="154"/>
                    <a:pt x="1351" y="279"/>
                    <a:pt x="1569" y="473"/>
                  </a:cubicBezTo>
                  <a:cubicBezTo>
                    <a:pt x="1452" y="191"/>
                    <a:pt x="1137" y="7"/>
                    <a:pt x="818" y="0"/>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0;p26">
              <a:extLst>
                <a:ext uri="{FF2B5EF4-FFF2-40B4-BE49-F238E27FC236}">
                  <a16:creationId xmlns:a16="http://schemas.microsoft.com/office/drawing/2014/main" id="{0EFDF499-A784-4F91-9CEB-7548FDD953C2}"/>
                </a:ext>
              </a:extLst>
            </p:cNvPr>
            <p:cNvSpPr/>
            <p:nvPr/>
          </p:nvSpPr>
          <p:spPr>
            <a:xfrm>
              <a:off x="2766375" y="1027250"/>
              <a:ext cx="31775" cy="16200"/>
            </a:xfrm>
            <a:custGeom>
              <a:avLst/>
              <a:gdLst/>
              <a:ahLst/>
              <a:cxnLst/>
              <a:rect l="l" t="t" r="r" b="b"/>
              <a:pathLst>
                <a:path w="1271" h="648" extrusionOk="0">
                  <a:moveTo>
                    <a:pt x="1" y="1"/>
                  </a:moveTo>
                  <a:lnTo>
                    <a:pt x="1" y="1"/>
                  </a:lnTo>
                  <a:cubicBezTo>
                    <a:pt x="191" y="168"/>
                    <a:pt x="399" y="279"/>
                    <a:pt x="604" y="396"/>
                  </a:cubicBezTo>
                  <a:cubicBezTo>
                    <a:pt x="818" y="497"/>
                    <a:pt x="1029" y="597"/>
                    <a:pt x="1271" y="647"/>
                  </a:cubicBezTo>
                  <a:cubicBezTo>
                    <a:pt x="1086" y="480"/>
                    <a:pt x="875" y="369"/>
                    <a:pt x="664" y="252"/>
                  </a:cubicBezTo>
                  <a:cubicBezTo>
                    <a:pt x="449" y="152"/>
                    <a:pt x="231" y="47"/>
                    <a:pt x="1" y="1"/>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p26">
              <a:extLst>
                <a:ext uri="{FF2B5EF4-FFF2-40B4-BE49-F238E27FC236}">
                  <a16:creationId xmlns:a16="http://schemas.microsoft.com/office/drawing/2014/main" id="{93BC3524-08A9-434D-8538-E1D3295CBFEC}"/>
                </a:ext>
              </a:extLst>
            </p:cNvPr>
            <p:cNvSpPr/>
            <p:nvPr/>
          </p:nvSpPr>
          <p:spPr>
            <a:xfrm>
              <a:off x="2859050" y="1018775"/>
              <a:ext cx="43025" cy="28600"/>
            </a:xfrm>
            <a:custGeom>
              <a:avLst/>
              <a:gdLst/>
              <a:ahLst/>
              <a:cxnLst/>
              <a:rect l="l" t="t" r="r" b="b"/>
              <a:pathLst>
                <a:path w="1721" h="1144" extrusionOk="0">
                  <a:moveTo>
                    <a:pt x="1137" y="1"/>
                  </a:moveTo>
                  <a:cubicBezTo>
                    <a:pt x="949" y="1"/>
                    <a:pt x="764" y="72"/>
                    <a:pt x="607" y="175"/>
                  </a:cubicBezTo>
                  <a:cubicBezTo>
                    <a:pt x="446" y="296"/>
                    <a:pt x="316" y="447"/>
                    <a:pt x="215" y="611"/>
                  </a:cubicBezTo>
                  <a:cubicBezTo>
                    <a:pt x="118" y="779"/>
                    <a:pt x="37" y="957"/>
                    <a:pt x="0" y="1144"/>
                  </a:cubicBezTo>
                  <a:cubicBezTo>
                    <a:pt x="98" y="980"/>
                    <a:pt x="201" y="825"/>
                    <a:pt x="316" y="681"/>
                  </a:cubicBezTo>
                  <a:cubicBezTo>
                    <a:pt x="429" y="537"/>
                    <a:pt x="550" y="397"/>
                    <a:pt x="698" y="303"/>
                  </a:cubicBezTo>
                  <a:cubicBezTo>
                    <a:pt x="838" y="196"/>
                    <a:pt x="1006" y="135"/>
                    <a:pt x="1180" y="122"/>
                  </a:cubicBezTo>
                  <a:cubicBezTo>
                    <a:pt x="1207" y="118"/>
                    <a:pt x="1230" y="115"/>
                    <a:pt x="1258" y="115"/>
                  </a:cubicBezTo>
                  <a:cubicBezTo>
                    <a:pt x="1408" y="115"/>
                    <a:pt x="1562" y="169"/>
                    <a:pt x="1720" y="212"/>
                  </a:cubicBezTo>
                  <a:cubicBezTo>
                    <a:pt x="1566" y="105"/>
                    <a:pt x="1385" y="4"/>
                    <a:pt x="1180" y="1"/>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2;p26">
              <a:extLst>
                <a:ext uri="{FF2B5EF4-FFF2-40B4-BE49-F238E27FC236}">
                  <a16:creationId xmlns:a16="http://schemas.microsoft.com/office/drawing/2014/main" id="{195E2982-BAC5-4831-B907-A0E23EBCCD58}"/>
                </a:ext>
              </a:extLst>
            </p:cNvPr>
            <p:cNvSpPr/>
            <p:nvPr/>
          </p:nvSpPr>
          <p:spPr>
            <a:xfrm>
              <a:off x="2777600" y="1040475"/>
              <a:ext cx="30025" cy="17900"/>
            </a:xfrm>
            <a:custGeom>
              <a:avLst/>
              <a:gdLst/>
              <a:ahLst/>
              <a:cxnLst/>
              <a:rect l="l" t="t" r="r" b="b"/>
              <a:pathLst>
                <a:path w="1201" h="716" extrusionOk="0">
                  <a:moveTo>
                    <a:pt x="0" y="1"/>
                  </a:moveTo>
                  <a:lnTo>
                    <a:pt x="0" y="1"/>
                  </a:lnTo>
                  <a:cubicBezTo>
                    <a:pt x="185" y="166"/>
                    <a:pt x="389" y="279"/>
                    <a:pt x="587" y="403"/>
                  </a:cubicBezTo>
                  <a:cubicBezTo>
                    <a:pt x="781" y="511"/>
                    <a:pt x="969" y="621"/>
                    <a:pt x="1180" y="715"/>
                  </a:cubicBezTo>
                  <a:cubicBezTo>
                    <a:pt x="1187" y="712"/>
                    <a:pt x="1193" y="709"/>
                    <a:pt x="1201" y="709"/>
                  </a:cubicBezTo>
                  <a:cubicBezTo>
                    <a:pt x="1057" y="521"/>
                    <a:pt x="859" y="393"/>
                    <a:pt x="664" y="270"/>
                  </a:cubicBezTo>
                  <a:cubicBezTo>
                    <a:pt x="456" y="159"/>
                    <a:pt x="242" y="48"/>
                    <a:pt x="0" y="1"/>
                  </a:cubicBezTo>
                  <a:close/>
                </a:path>
              </a:pathLst>
            </a:custGeom>
            <a:solidFill>
              <a:srgbClr val="353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 name="Diagrama 3">
            <a:extLst>
              <a:ext uri="{FF2B5EF4-FFF2-40B4-BE49-F238E27FC236}">
                <a16:creationId xmlns:a16="http://schemas.microsoft.com/office/drawing/2014/main" id="{7A65C66E-6D11-4889-B7BB-13517C8ECF3C}"/>
              </a:ext>
            </a:extLst>
          </p:cNvPr>
          <p:cNvGraphicFramePr/>
          <p:nvPr>
            <p:extLst>
              <p:ext uri="{D42A27DB-BD31-4B8C-83A1-F6EECF244321}">
                <p14:modId xmlns:p14="http://schemas.microsoft.com/office/powerpoint/2010/main" val="3135608963"/>
              </p:ext>
            </p:extLst>
          </p:nvPr>
        </p:nvGraphicFramePr>
        <p:xfrm>
          <a:off x="6427015" y="3780631"/>
          <a:ext cx="6721475" cy="347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577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 name="Gráfico 2">
            <a:extLst>
              <a:ext uri="{FF2B5EF4-FFF2-40B4-BE49-F238E27FC236}">
                <a16:creationId xmlns:a16="http://schemas.microsoft.com/office/drawing/2014/main" id="{7BA0ADFA-C71B-41FD-814C-A1B6CF692EB3}"/>
              </a:ext>
            </a:extLst>
          </p:cNvPr>
          <p:cNvGrpSpPr/>
          <p:nvPr/>
        </p:nvGrpSpPr>
        <p:grpSpPr>
          <a:xfrm>
            <a:off x="6594157" y="501402"/>
            <a:ext cx="6260018" cy="6278095"/>
            <a:chOff x="7081515" y="2124447"/>
            <a:chExt cx="3900139" cy="3911402"/>
          </a:xfrm>
          <a:solidFill>
            <a:schemeClr val="bg1">
              <a:alpha val="43000"/>
            </a:schemeClr>
          </a:solidFill>
        </p:grpSpPr>
        <p:sp>
          <p:nvSpPr>
            <p:cNvPr id="366" name="Forma libre: forma 365">
              <a:extLst>
                <a:ext uri="{FF2B5EF4-FFF2-40B4-BE49-F238E27FC236}">
                  <a16:creationId xmlns:a16="http://schemas.microsoft.com/office/drawing/2014/main" id="{A4A46E62-99F2-47CC-B0F3-1152D47A92CB}"/>
                </a:ext>
              </a:extLst>
            </p:cNvPr>
            <p:cNvSpPr/>
            <p:nvPr/>
          </p:nvSpPr>
          <p:spPr>
            <a:xfrm>
              <a:off x="9935588" y="2141215"/>
              <a:ext cx="27947" cy="27947"/>
            </a:xfrm>
            <a:custGeom>
              <a:avLst/>
              <a:gdLst>
                <a:gd name="connsiteX0" fmla="*/ 2096 w 0"/>
                <a:gd name="connsiteY0" fmla="*/ 2795 h 0"/>
                <a:gd name="connsiteX1" fmla="*/ 2096 w 0"/>
                <a:gd name="connsiteY1" fmla="*/ 2795 h 0"/>
                <a:gd name="connsiteX2" fmla="*/ 2096 w 0"/>
                <a:gd name="connsiteY2" fmla="*/ 0 h 0"/>
                <a:gd name="connsiteX3" fmla="*/ 2096 w 0"/>
                <a:gd name="connsiteY3" fmla="*/ 2795 h 0"/>
                <a:gd name="connsiteX4" fmla="*/ 2096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2795"/>
                  </a:moveTo>
                  <a:cubicBezTo>
                    <a:pt x="-699" y="2795"/>
                    <a:pt x="-699" y="2795"/>
                    <a:pt x="2096" y="2795"/>
                  </a:cubicBezTo>
                  <a:cubicBezTo>
                    <a:pt x="-699" y="0"/>
                    <a:pt x="2096" y="0"/>
                    <a:pt x="2096" y="0"/>
                  </a:cubicBezTo>
                  <a:cubicBezTo>
                    <a:pt x="2096" y="0"/>
                    <a:pt x="2096" y="0"/>
                    <a:pt x="2096" y="2795"/>
                  </a:cubicBezTo>
                  <a:cubicBezTo>
                    <a:pt x="2096" y="2795"/>
                    <a:pt x="2096" y="2795"/>
                    <a:pt x="2096" y="2795"/>
                  </a:cubicBezTo>
                  <a:close/>
                </a:path>
              </a:pathLst>
            </a:custGeom>
            <a:grpFill/>
            <a:ln w="27890" cap="flat">
              <a:noFill/>
              <a:prstDash val="solid"/>
              <a:miter/>
            </a:ln>
          </p:spPr>
          <p:txBody>
            <a:bodyPr rtlCol="0" anchor="ctr"/>
            <a:lstStyle/>
            <a:p>
              <a:endParaRPr lang="es-ES"/>
            </a:p>
          </p:txBody>
        </p:sp>
        <p:sp>
          <p:nvSpPr>
            <p:cNvPr id="367" name="Forma libre: forma 366">
              <a:extLst>
                <a:ext uri="{FF2B5EF4-FFF2-40B4-BE49-F238E27FC236}">
                  <a16:creationId xmlns:a16="http://schemas.microsoft.com/office/drawing/2014/main" id="{612F3EE6-4970-4CDA-9FA5-07748E4C1C88}"/>
                </a:ext>
              </a:extLst>
            </p:cNvPr>
            <p:cNvSpPr/>
            <p:nvPr/>
          </p:nvSpPr>
          <p:spPr>
            <a:xfrm>
              <a:off x="9725288" y="2132831"/>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368" name="Forma libre: forma 367">
              <a:extLst>
                <a:ext uri="{FF2B5EF4-FFF2-40B4-BE49-F238E27FC236}">
                  <a16:creationId xmlns:a16="http://schemas.microsoft.com/office/drawing/2014/main" id="{768DE000-8EE6-41AF-AAC0-958726F7E1FA}"/>
                </a:ext>
              </a:extLst>
            </p:cNvPr>
            <p:cNvSpPr/>
            <p:nvPr/>
          </p:nvSpPr>
          <p:spPr>
            <a:xfrm>
              <a:off x="9515686" y="2127242"/>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22358" y="27947"/>
                    <a:pt x="13973" y="27947"/>
                  </a:cubicBezTo>
                  <a:close/>
                </a:path>
              </a:pathLst>
            </a:custGeom>
            <a:grpFill/>
            <a:ln w="27890" cap="flat">
              <a:noFill/>
              <a:prstDash val="solid"/>
              <a:miter/>
            </a:ln>
          </p:spPr>
          <p:txBody>
            <a:bodyPr rtlCol="0" anchor="ctr"/>
            <a:lstStyle/>
            <a:p>
              <a:endParaRPr lang="es-ES"/>
            </a:p>
          </p:txBody>
        </p:sp>
        <p:sp>
          <p:nvSpPr>
            <p:cNvPr id="369" name="Forma libre: forma 368">
              <a:extLst>
                <a:ext uri="{FF2B5EF4-FFF2-40B4-BE49-F238E27FC236}">
                  <a16:creationId xmlns:a16="http://schemas.microsoft.com/office/drawing/2014/main" id="{67E59B83-3658-4237-825D-67CAB8986E8E}"/>
                </a:ext>
              </a:extLst>
            </p:cNvPr>
            <p:cNvSpPr/>
            <p:nvPr/>
          </p:nvSpPr>
          <p:spPr>
            <a:xfrm>
              <a:off x="9308879"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370" name="Forma libre: forma 369">
              <a:extLst>
                <a:ext uri="{FF2B5EF4-FFF2-40B4-BE49-F238E27FC236}">
                  <a16:creationId xmlns:a16="http://schemas.microsoft.com/office/drawing/2014/main" id="{A7876E20-ACA5-432B-9E61-C133874A5481}"/>
                </a:ext>
              </a:extLst>
            </p:cNvPr>
            <p:cNvSpPr/>
            <p:nvPr/>
          </p:nvSpPr>
          <p:spPr>
            <a:xfrm>
              <a:off x="9104867" y="2124447"/>
              <a:ext cx="27947" cy="27947"/>
            </a:xfrm>
            <a:custGeom>
              <a:avLst/>
              <a:gdLst>
                <a:gd name="connsiteX0" fmla="*/ 16768 w 27946"/>
                <a:gd name="connsiteY0" fmla="*/ 36331 h 27946"/>
                <a:gd name="connsiteX1" fmla="*/ 0 w 27946"/>
                <a:gd name="connsiteY1" fmla="*/ 19563 h 27946"/>
                <a:gd name="connsiteX2" fmla="*/ 16768 w 27946"/>
                <a:gd name="connsiteY2" fmla="*/ 0 h 27946"/>
                <a:gd name="connsiteX3" fmla="*/ 33536 w 27946"/>
                <a:gd name="connsiteY3" fmla="*/ 16768 h 27946"/>
                <a:gd name="connsiteX4" fmla="*/ 16768 w 27946"/>
                <a:gd name="connsiteY4" fmla="*/ 36331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6331"/>
                  </a:moveTo>
                  <a:cubicBezTo>
                    <a:pt x="8384" y="36331"/>
                    <a:pt x="0" y="27947"/>
                    <a:pt x="0" y="19563"/>
                  </a:cubicBezTo>
                  <a:cubicBezTo>
                    <a:pt x="0" y="8384"/>
                    <a:pt x="8384" y="0"/>
                    <a:pt x="16768" y="0"/>
                  </a:cubicBezTo>
                  <a:cubicBezTo>
                    <a:pt x="25152" y="0"/>
                    <a:pt x="33536" y="8384"/>
                    <a:pt x="33536" y="16768"/>
                  </a:cubicBezTo>
                  <a:cubicBezTo>
                    <a:pt x="36331" y="27947"/>
                    <a:pt x="27947" y="36331"/>
                    <a:pt x="16768" y="36331"/>
                  </a:cubicBezTo>
                  <a:close/>
                </a:path>
              </a:pathLst>
            </a:custGeom>
            <a:grpFill/>
            <a:ln w="27890" cap="flat">
              <a:noFill/>
              <a:prstDash val="solid"/>
              <a:miter/>
            </a:ln>
          </p:spPr>
          <p:txBody>
            <a:bodyPr rtlCol="0" anchor="ctr"/>
            <a:lstStyle/>
            <a:p>
              <a:endParaRPr lang="es-ES"/>
            </a:p>
          </p:txBody>
        </p:sp>
        <p:sp>
          <p:nvSpPr>
            <p:cNvPr id="371" name="Forma libre: forma 370">
              <a:extLst>
                <a:ext uri="{FF2B5EF4-FFF2-40B4-BE49-F238E27FC236}">
                  <a16:creationId xmlns:a16="http://schemas.microsoft.com/office/drawing/2014/main" id="{C9FFA8B6-D2EE-4821-8B21-459D9C5C4228}"/>
                </a:ext>
              </a:extLst>
            </p:cNvPr>
            <p:cNvSpPr/>
            <p:nvPr/>
          </p:nvSpPr>
          <p:spPr>
            <a:xfrm>
              <a:off x="8903650"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372" name="Forma libre: forma 371">
              <a:extLst>
                <a:ext uri="{FF2B5EF4-FFF2-40B4-BE49-F238E27FC236}">
                  <a16:creationId xmlns:a16="http://schemas.microsoft.com/office/drawing/2014/main" id="{B9B2227D-82E8-4E67-ADDF-5D7F9B7BE959}"/>
                </a:ext>
              </a:extLst>
            </p:cNvPr>
            <p:cNvSpPr/>
            <p:nvPr/>
          </p:nvSpPr>
          <p:spPr>
            <a:xfrm>
              <a:off x="8702433" y="2130036"/>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373" name="Forma libre: forma 372">
              <a:extLst>
                <a:ext uri="{FF2B5EF4-FFF2-40B4-BE49-F238E27FC236}">
                  <a16:creationId xmlns:a16="http://schemas.microsoft.com/office/drawing/2014/main" id="{F123E61E-4EDA-426C-BA18-2B2F7AEFF895}"/>
                </a:ext>
              </a:extLst>
            </p:cNvPr>
            <p:cNvSpPr/>
            <p:nvPr/>
          </p:nvSpPr>
          <p:spPr>
            <a:xfrm>
              <a:off x="8501215" y="2130036"/>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2357" y="16768"/>
                    <a:pt x="16768" y="22357"/>
                    <a:pt x="11179" y="22357"/>
                  </a:cubicBezTo>
                  <a:close/>
                </a:path>
              </a:pathLst>
            </a:custGeom>
            <a:grpFill/>
            <a:ln w="27890" cap="flat">
              <a:noFill/>
              <a:prstDash val="solid"/>
              <a:miter/>
            </a:ln>
          </p:spPr>
          <p:txBody>
            <a:bodyPr rtlCol="0" anchor="ctr"/>
            <a:lstStyle/>
            <a:p>
              <a:endParaRPr lang="es-ES"/>
            </a:p>
          </p:txBody>
        </p:sp>
        <p:sp>
          <p:nvSpPr>
            <p:cNvPr id="374" name="Forma libre: forma 373">
              <a:extLst>
                <a:ext uri="{FF2B5EF4-FFF2-40B4-BE49-F238E27FC236}">
                  <a16:creationId xmlns:a16="http://schemas.microsoft.com/office/drawing/2014/main" id="{DDA5839C-9440-405B-83BF-3AB223FD39C5}"/>
                </a:ext>
              </a:extLst>
            </p:cNvPr>
            <p:cNvSpPr/>
            <p:nvPr/>
          </p:nvSpPr>
          <p:spPr>
            <a:xfrm>
              <a:off x="8305587" y="2141215"/>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375" name="Forma libre: forma 374">
              <a:extLst>
                <a:ext uri="{FF2B5EF4-FFF2-40B4-BE49-F238E27FC236}">
                  <a16:creationId xmlns:a16="http://schemas.microsoft.com/office/drawing/2014/main" id="{9BE303C1-B16A-4374-8DB2-0C0EFE81396E}"/>
                </a:ext>
              </a:extLst>
            </p:cNvPr>
            <p:cNvSpPr/>
            <p:nvPr/>
          </p:nvSpPr>
          <p:spPr>
            <a:xfrm>
              <a:off x="10133312" y="233684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1179" y="16768"/>
                    <a:pt x="8384" y="16768"/>
                  </a:cubicBezTo>
                  <a:close/>
                </a:path>
              </a:pathLst>
            </a:custGeom>
            <a:grpFill/>
            <a:ln w="27890" cap="flat">
              <a:noFill/>
              <a:prstDash val="solid"/>
              <a:miter/>
            </a:ln>
          </p:spPr>
          <p:txBody>
            <a:bodyPr rtlCol="0" anchor="ctr"/>
            <a:lstStyle/>
            <a:p>
              <a:endParaRPr lang="es-ES"/>
            </a:p>
          </p:txBody>
        </p:sp>
        <p:sp>
          <p:nvSpPr>
            <p:cNvPr id="376" name="Forma libre: forma 375">
              <a:extLst>
                <a:ext uri="{FF2B5EF4-FFF2-40B4-BE49-F238E27FC236}">
                  <a16:creationId xmlns:a16="http://schemas.microsoft.com/office/drawing/2014/main" id="{9EE936DE-FAA4-49B7-ADCF-6D369DCD4D6A}"/>
                </a:ext>
              </a:extLst>
            </p:cNvPr>
            <p:cNvSpPr/>
            <p:nvPr/>
          </p:nvSpPr>
          <p:spPr>
            <a:xfrm>
              <a:off x="9920916" y="232845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377" name="Forma libre: forma 376">
              <a:extLst>
                <a:ext uri="{FF2B5EF4-FFF2-40B4-BE49-F238E27FC236}">
                  <a16:creationId xmlns:a16="http://schemas.microsoft.com/office/drawing/2014/main" id="{CB4B6D3A-F232-4111-A971-5DA7C78C893C}"/>
                </a:ext>
              </a:extLst>
            </p:cNvPr>
            <p:cNvSpPr/>
            <p:nvPr/>
          </p:nvSpPr>
          <p:spPr>
            <a:xfrm>
              <a:off x="9708519" y="2320075"/>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78" name="Forma libre: forma 377">
              <a:extLst>
                <a:ext uri="{FF2B5EF4-FFF2-40B4-BE49-F238E27FC236}">
                  <a16:creationId xmlns:a16="http://schemas.microsoft.com/office/drawing/2014/main" id="{9673B2C8-5E0A-4C28-9B35-B6A3ADC49CAD}"/>
                </a:ext>
              </a:extLst>
            </p:cNvPr>
            <p:cNvSpPr/>
            <p:nvPr/>
          </p:nvSpPr>
          <p:spPr>
            <a:xfrm>
              <a:off x="9498918" y="2314486"/>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379" name="Forma libre: forma 378">
              <a:extLst>
                <a:ext uri="{FF2B5EF4-FFF2-40B4-BE49-F238E27FC236}">
                  <a16:creationId xmlns:a16="http://schemas.microsoft.com/office/drawing/2014/main" id="{5400834B-004A-4260-83E1-6BC7DB1376B5}"/>
                </a:ext>
              </a:extLst>
            </p:cNvPr>
            <p:cNvSpPr/>
            <p:nvPr/>
          </p:nvSpPr>
          <p:spPr>
            <a:xfrm>
              <a:off x="9292111"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3099"/>
                    <a:pt x="53099" y="67072"/>
                    <a:pt x="33536" y="67072"/>
                  </a:cubicBezTo>
                  <a:close/>
                </a:path>
              </a:pathLst>
            </a:custGeom>
            <a:grpFill/>
            <a:ln w="27890" cap="flat">
              <a:noFill/>
              <a:prstDash val="solid"/>
              <a:miter/>
            </a:ln>
          </p:spPr>
          <p:txBody>
            <a:bodyPr rtlCol="0" anchor="ctr"/>
            <a:lstStyle/>
            <a:p>
              <a:endParaRPr lang="es-ES"/>
            </a:p>
          </p:txBody>
        </p:sp>
        <p:sp>
          <p:nvSpPr>
            <p:cNvPr id="380" name="Forma libre: forma 379">
              <a:extLst>
                <a:ext uri="{FF2B5EF4-FFF2-40B4-BE49-F238E27FC236}">
                  <a16:creationId xmlns:a16="http://schemas.microsoft.com/office/drawing/2014/main" id="{3A00E33D-17EA-4030-ADE3-9EF745B33011}"/>
                </a:ext>
              </a:extLst>
            </p:cNvPr>
            <p:cNvSpPr/>
            <p:nvPr/>
          </p:nvSpPr>
          <p:spPr>
            <a:xfrm>
              <a:off x="9085304" y="2308896"/>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8689" y="72662"/>
                    <a:pt x="36331" y="72662"/>
                  </a:cubicBezTo>
                  <a:close/>
                </a:path>
              </a:pathLst>
            </a:custGeom>
            <a:grpFill/>
            <a:ln w="27890" cap="flat">
              <a:noFill/>
              <a:prstDash val="solid"/>
              <a:miter/>
            </a:ln>
          </p:spPr>
          <p:txBody>
            <a:bodyPr rtlCol="0" anchor="ctr"/>
            <a:lstStyle/>
            <a:p>
              <a:endParaRPr lang="es-ES"/>
            </a:p>
          </p:txBody>
        </p:sp>
        <p:sp>
          <p:nvSpPr>
            <p:cNvPr id="381" name="Forma libre: forma 380">
              <a:extLst>
                <a:ext uri="{FF2B5EF4-FFF2-40B4-BE49-F238E27FC236}">
                  <a16:creationId xmlns:a16="http://schemas.microsoft.com/office/drawing/2014/main" id="{D4A9D0AA-A581-4C3E-8F94-C371C8AAEB87}"/>
                </a:ext>
              </a:extLst>
            </p:cNvPr>
            <p:cNvSpPr/>
            <p:nvPr/>
          </p:nvSpPr>
          <p:spPr>
            <a:xfrm>
              <a:off x="8886882"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6768" y="0"/>
                    <a:pt x="33536" y="0"/>
                  </a:cubicBezTo>
                  <a:cubicBezTo>
                    <a:pt x="53099" y="0"/>
                    <a:pt x="67073" y="16768"/>
                    <a:pt x="67073" y="33536"/>
                  </a:cubicBezTo>
                  <a:cubicBezTo>
                    <a:pt x="67073" y="53099"/>
                    <a:pt x="50304" y="67072"/>
                    <a:pt x="33536" y="67072"/>
                  </a:cubicBezTo>
                  <a:close/>
                </a:path>
              </a:pathLst>
            </a:custGeom>
            <a:grpFill/>
            <a:ln w="27890" cap="flat">
              <a:noFill/>
              <a:prstDash val="solid"/>
              <a:miter/>
            </a:ln>
          </p:spPr>
          <p:txBody>
            <a:bodyPr rtlCol="0" anchor="ctr"/>
            <a:lstStyle/>
            <a:p>
              <a:endParaRPr lang="es-ES"/>
            </a:p>
          </p:txBody>
        </p:sp>
        <p:sp>
          <p:nvSpPr>
            <p:cNvPr id="382" name="Forma libre: forma 381">
              <a:extLst>
                <a:ext uri="{FF2B5EF4-FFF2-40B4-BE49-F238E27FC236}">
                  <a16:creationId xmlns:a16="http://schemas.microsoft.com/office/drawing/2014/main" id="{49C8C57E-3634-4CA9-896A-8654AB762A97}"/>
                </a:ext>
              </a:extLst>
            </p:cNvPr>
            <p:cNvSpPr/>
            <p:nvPr/>
          </p:nvSpPr>
          <p:spPr>
            <a:xfrm>
              <a:off x="8682870"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3" y="13973"/>
                    <a:pt x="67073" y="33536"/>
                  </a:cubicBezTo>
                  <a:cubicBezTo>
                    <a:pt x="64278" y="50304"/>
                    <a:pt x="50304" y="67072"/>
                    <a:pt x="33536" y="67072"/>
                  </a:cubicBezTo>
                  <a:close/>
                </a:path>
              </a:pathLst>
            </a:custGeom>
            <a:grpFill/>
            <a:ln w="27890" cap="flat">
              <a:noFill/>
              <a:prstDash val="solid"/>
              <a:miter/>
            </a:ln>
          </p:spPr>
          <p:txBody>
            <a:bodyPr rtlCol="0" anchor="ctr"/>
            <a:lstStyle/>
            <a:p>
              <a:endParaRPr lang="es-ES"/>
            </a:p>
          </p:txBody>
        </p:sp>
        <p:sp>
          <p:nvSpPr>
            <p:cNvPr id="383" name="Forma libre: forma 382">
              <a:extLst>
                <a:ext uri="{FF2B5EF4-FFF2-40B4-BE49-F238E27FC236}">
                  <a16:creationId xmlns:a16="http://schemas.microsoft.com/office/drawing/2014/main" id="{9D7B78D9-11AC-436E-982B-DEA082393C06}"/>
                </a:ext>
              </a:extLst>
            </p:cNvPr>
            <p:cNvSpPr/>
            <p:nvPr/>
          </p:nvSpPr>
          <p:spPr>
            <a:xfrm>
              <a:off x="8484447" y="2317280"/>
              <a:ext cx="55894" cy="27947"/>
            </a:xfrm>
            <a:custGeom>
              <a:avLst/>
              <a:gdLst>
                <a:gd name="connsiteX0" fmla="*/ 27947 w 55893"/>
                <a:gd name="connsiteY0" fmla="*/ 55894 h 27946"/>
                <a:gd name="connsiteX1" fmla="*/ 0 w 55893"/>
                <a:gd name="connsiteY1" fmla="*/ 27947 h 27946"/>
                <a:gd name="connsiteX2" fmla="*/ 27947 w 55893"/>
                <a:gd name="connsiteY2" fmla="*/ 0 h 27946"/>
                <a:gd name="connsiteX3" fmla="*/ 55894 w 55893"/>
                <a:gd name="connsiteY3" fmla="*/ 27947 h 27946"/>
                <a:gd name="connsiteX4" fmla="*/ 27947 w 55893"/>
                <a:gd name="connsiteY4" fmla="*/ 5589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27946">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384" name="Forma libre: forma 383">
              <a:extLst>
                <a:ext uri="{FF2B5EF4-FFF2-40B4-BE49-F238E27FC236}">
                  <a16:creationId xmlns:a16="http://schemas.microsoft.com/office/drawing/2014/main" id="{F1EFAF8E-51D3-432E-A6AB-81F9A06D63A8}"/>
                </a:ext>
              </a:extLst>
            </p:cNvPr>
            <p:cNvSpPr/>
            <p:nvPr/>
          </p:nvSpPr>
          <p:spPr>
            <a:xfrm>
              <a:off x="8288819" y="2325664"/>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385" name="Forma libre: forma 384">
              <a:extLst>
                <a:ext uri="{FF2B5EF4-FFF2-40B4-BE49-F238E27FC236}">
                  <a16:creationId xmlns:a16="http://schemas.microsoft.com/office/drawing/2014/main" id="{4EEA5CEB-4860-430A-9EED-0491E32A856E}"/>
                </a:ext>
              </a:extLst>
            </p:cNvPr>
            <p:cNvSpPr/>
            <p:nvPr/>
          </p:nvSpPr>
          <p:spPr>
            <a:xfrm>
              <a:off x="8093191" y="2336843"/>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386" name="Forma libre: forma 385">
              <a:extLst>
                <a:ext uri="{FF2B5EF4-FFF2-40B4-BE49-F238E27FC236}">
                  <a16:creationId xmlns:a16="http://schemas.microsoft.com/office/drawing/2014/main" id="{E398F6CB-CA9A-4EBA-84E0-B90DBA154EBD}"/>
                </a:ext>
              </a:extLst>
            </p:cNvPr>
            <p:cNvSpPr/>
            <p:nvPr/>
          </p:nvSpPr>
          <p:spPr>
            <a:xfrm>
              <a:off x="7901057" y="2342432"/>
              <a:ext cx="27947" cy="27947"/>
            </a:xfrm>
            <a:custGeom>
              <a:avLst/>
              <a:gdLst>
                <a:gd name="connsiteX0" fmla="*/ 2096 w 0"/>
                <a:gd name="connsiteY0" fmla="*/ 5589 h 0"/>
                <a:gd name="connsiteX1" fmla="*/ 2096 w 0"/>
                <a:gd name="connsiteY1" fmla="*/ 5589 h 0"/>
                <a:gd name="connsiteX2" fmla="*/ 2096 w 0"/>
                <a:gd name="connsiteY2" fmla="*/ 0 h 0"/>
                <a:gd name="connsiteX3" fmla="*/ 2096 w 0"/>
                <a:gd name="connsiteY3" fmla="*/ 5589 h 0"/>
                <a:gd name="connsiteX4" fmla="*/ 2096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5589"/>
                  </a:moveTo>
                  <a:cubicBezTo>
                    <a:pt x="-699" y="5589"/>
                    <a:pt x="-699" y="5589"/>
                    <a:pt x="2096" y="5589"/>
                  </a:cubicBezTo>
                  <a:cubicBezTo>
                    <a:pt x="-699" y="2795"/>
                    <a:pt x="2096" y="0"/>
                    <a:pt x="2096" y="0"/>
                  </a:cubicBezTo>
                  <a:cubicBezTo>
                    <a:pt x="2096" y="0"/>
                    <a:pt x="2096" y="2795"/>
                    <a:pt x="2096" y="5589"/>
                  </a:cubicBezTo>
                  <a:cubicBezTo>
                    <a:pt x="2096" y="5589"/>
                    <a:pt x="2096" y="5589"/>
                    <a:pt x="2096" y="5589"/>
                  </a:cubicBezTo>
                  <a:close/>
                </a:path>
              </a:pathLst>
            </a:custGeom>
            <a:grpFill/>
            <a:ln w="27890" cap="flat">
              <a:noFill/>
              <a:prstDash val="solid"/>
              <a:miter/>
            </a:ln>
          </p:spPr>
          <p:txBody>
            <a:bodyPr rtlCol="0" anchor="ctr"/>
            <a:lstStyle/>
            <a:p>
              <a:endParaRPr lang="es-ES"/>
            </a:p>
          </p:txBody>
        </p:sp>
        <p:sp>
          <p:nvSpPr>
            <p:cNvPr id="387" name="Forma libre: forma 386">
              <a:extLst>
                <a:ext uri="{FF2B5EF4-FFF2-40B4-BE49-F238E27FC236}">
                  <a16:creationId xmlns:a16="http://schemas.microsoft.com/office/drawing/2014/main" id="{DCF892BE-4D64-48C0-83CF-D9088BAD9FB3}"/>
                </a:ext>
              </a:extLst>
            </p:cNvPr>
            <p:cNvSpPr/>
            <p:nvPr/>
          </p:nvSpPr>
          <p:spPr>
            <a:xfrm>
              <a:off x="10546925" y="2549239"/>
              <a:ext cx="27947" cy="27947"/>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27890" cap="flat">
              <a:noFill/>
              <a:prstDash val="solid"/>
              <a:miter/>
            </a:ln>
          </p:spPr>
          <p:txBody>
            <a:bodyPr rtlCol="0" anchor="ctr"/>
            <a:lstStyle/>
            <a:p>
              <a:endParaRPr lang="es-ES"/>
            </a:p>
          </p:txBody>
        </p:sp>
        <p:sp>
          <p:nvSpPr>
            <p:cNvPr id="388" name="Forma libre: forma 387">
              <a:extLst>
                <a:ext uri="{FF2B5EF4-FFF2-40B4-BE49-F238E27FC236}">
                  <a16:creationId xmlns:a16="http://schemas.microsoft.com/office/drawing/2014/main" id="{58787744-2FAD-4220-92B7-0C587B9236C0}"/>
                </a:ext>
              </a:extLst>
            </p:cNvPr>
            <p:cNvSpPr/>
            <p:nvPr/>
          </p:nvSpPr>
          <p:spPr>
            <a:xfrm>
              <a:off x="10331734" y="2538060"/>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389" name="Forma libre: forma 388">
              <a:extLst>
                <a:ext uri="{FF2B5EF4-FFF2-40B4-BE49-F238E27FC236}">
                  <a16:creationId xmlns:a16="http://schemas.microsoft.com/office/drawing/2014/main" id="{AA605ECC-E01F-4079-A326-6EB7305F7AF7}"/>
                </a:ext>
              </a:extLst>
            </p:cNvPr>
            <p:cNvSpPr/>
            <p:nvPr/>
          </p:nvSpPr>
          <p:spPr>
            <a:xfrm>
              <a:off x="10119338" y="2524087"/>
              <a:ext cx="27947" cy="27947"/>
            </a:xfrm>
            <a:custGeom>
              <a:avLst/>
              <a:gdLst>
                <a:gd name="connsiteX0" fmla="*/ 22358 w 27946"/>
                <a:gd name="connsiteY0" fmla="*/ 47510 h 27946"/>
                <a:gd name="connsiteX1" fmla="*/ 0 w 27946"/>
                <a:gd name="connsiteY1" fmla="*/ 22357 h 27946"/>
                <a:gd name="connsiteX2" fmla="*/ 22358 w 27946"/>
                <a:gd name="connsiteY2" fmla="*/ 0 h 27946"/>
                <a:gd name="connsiteX3" fmla="*/ 47510 w 27946"/>
                <a:gd name="connsiteY3" fmla="*/ 22357 h 27946"/>
                <a:gd name="connsiteX4" fmla="*/ 22358 w 27946"/>
                <a:gd name="connsiteY4" fmla="*/ 4751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7510"/>
                  </a:moveTo>
                  <a:cubicBezTo>
                    <a:pt x="8384" y="47510"/>
                    <a:pt x="0" y="36331"/>
                    <a:pt x="0" y="22357"/>
                  </a:cubicBezTo>
                  <a:cubicBezTo>
                    <a:pt x="0" y="8384"/>
                    <a:pt x="11179" y="0"/>
                    <a:pt x="22358" y="0"/>
                  </a:cubicBezTo>
                  <a:cubicBezTo>
                    <a:pt x="36331" y="0"/>
                    <a:pt x="47510" y="11179"/>
                    <a:pt x="47510" y="22357"/>
                  </a:cubicBezTo>
                  <a:cubicBezTo>
                    <a:pt x="44715" y="39126"/>
                    <a:pt x="33536" y="47510"/>
                    <a:pt x="22358" y="47510"/>
                  </a:cubicBezTo>
                  <a:close/>
                </a:path>
              </a:pathLst>
            </a:custGeom>
            <a:grpFill/>
            <a:ln w="27890" cap="flat">
              <a:noFill/>
              <a:prstDash val="solid"/>
              <a:miter/>
            </a:ln>
          </p:spPr>
          <p:txBody>
            <a:bodyPr rtlCol="0" anchor="ctr"/>
            <a:lstStyle/>
            <a:p>
              <a:endParaRPr lang="es-ES"/>
            </a:p>
          </p:txBody>
        </p:sp>
        <p:sp>
          <p:nvSpPr>
            <p:cNvPr id="390" name="Forma libre: forma 389">
              <a:extLst>
                <a:ext uri="{FF2B5EF4-FFF2-40B4-BE49-F238E27FC236}">
                  <a16:creationId xmlns:a16="http://schemas.microsoft.com/office/drawing/2014/main" id="{D33826F5-C314-4A0F-9529-B541F064AE5C}"/>
                </a:ext>
              </a:extLst>
            </p:cNvPr>
            <p:cNvSpPr/>
            <p:nvPr/>
          </p:nvSpPr>
          <p:spPr>
            <a:xfrm>
              <a:off x="9904147" y="2515703"/>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0304"/>
                    <a:pt x="50304" y="67072"/>
                    <a:pt x="33536" y="67072"/>
                  </a:cubicBezTo>
                  <a:close/>
                </a:path>
              </a:pathLst>
            </a:custGeom>
            <a:grpFill/>
            <a:ln w="27890" cap="flat">
              <a:noFill/>
              <a:prstDash val="solid"/>
              <a:miter/>
            </a:ln>
          </p:spPr>
          <p:txBody>
            <a:bodyPr rtlCol="0" anchor="ctr"/>
            <a:lstStyle/>
            <a:p>
              <a:endParaRPr lang="es-ES"/>
            </a:p>
          </p:txBody>
        </p:sp>
        <p:sp>
          <p:nvSpPr>
            <p:cNvPr id="391" name="Forma libre: forma 390">
              <a:extLst>
                <a:ext uri="{FF2B5EF4-FFF2-40B4-BE49-F238E27FC236}">
                  <a16:creationId xmlns:a16="http://schemas.microsoft.com/office/drawing/2014/main" id="{9D626FB1-8B59-47F9-A520-479238E6914E}"/>
                </a:ext>
              </a:extLst>
            </p:cNvPr>
            <p:cNvSpPr/>
            <p:nvPr/>
          </p:nvSpPr>
          <p:spPr>
            <a:xfrm>
              <a:off x="9691751" y="2507319"/>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392" name="Forma libre: forma 391">
              <a:extLst>
                <a:ext uri="{FF2B5EF4-FFF2-40B4-BE49-F238E27FC236}">
                  <a16:creationId xmlns:a16="http://schemas.microsoft.com/office/drawing/2014/main" id="{76BFDEA4-5FD0-483B-8634-B260E8C17242}"/>
                </a:ext>
              </a:extLst>
            </p:cNvPr>
            <p:cNvSpPr/>
            <p:nvPr/>
          </p:nvSpPr>
          <p:spPr>
            <a:xfrm>
              <a:off x="9482150" y="2501730"/>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393" name="Forma libre: forma 392">
              <a:extLst>
                <a:ext uri="{FF2B5EF4-FFF2-40B4-BE49-F238E27FC236}">
                  <a16:creationId xmlns:a16="http://schemas.microsoft.com/office/drawing/2014/main" id="{4C48DED9-9FD0-427E-BF25-85E247417EB0}"/>
                </a:ext>
              </a:extLst>
            </p:cNvPr>
            <p:cNvSpPr/>
            <p:nvPr/>
          </p:nvSpPr>
          <p:spPr>
            <a:xfrm>
              <a:off x="9275343" y="2498935"/>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394" name="Forma libre: forma 393">
              <a:extLst>
                <a:ext uri="{FF2B5EF4-FFF2-40B4-BE49-F238E27FC236}">
                  <a16:creationId xmlns:a16="http://schemas.microsoft.com/office/drawing/2014/main" id="{7B62AD29-9E29-4401-B335-CBF09E04992F}"/>
                </a:ext>
              </a:extLst>
            </p:cNvPr>
            <p:cNvSpPr/>
            <p:nvPr/>
          </p:nvSpPr>
          <p:spPr>
            <a:xfrm>
              <a:off x="9068536" y="249614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395" name="Forma libre: forma 394">
              <a:extLst>
                <a:ext uri="{FF2B5EF4-FFF2-40B4-BE49-F238E27FC236}">
                  <a16:creationId xmlns:a16="http://schemas.microsoft.com/office/drawing/2014/main" id="{CCF9EAE3-48F4-4736-9C79-0D726D92B1E0}"/>
                </a:ext>
              </a:extLst>
            </p:cNvPr>
            <p:cNvSpPr/>
            <p:nvPr/>
          </p:nvSpPr>
          <p:spPr>
            <a:xfrm>
              <a:off x="8867319" y="2493345"/>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7" y="0"/>
                    <a:pt x="53099" y="0"/>
                  </a:cubicBezTo>
                  <a:cubicBezTo>
                    <a:pt x="81046" y="0"/>
                    <a:pt x="106198" y="22357"/>
                    <a:pt x="106198" y="53099"/>
                  </a:cubicBezTo>
                  <a:cubicBezTo>
                    <a:pt x="103403" y="83841"/>
                    <a:pt x="81046" y="106198"/>
                    <a:pt x="53099" y="106198"/>
                  </a:cubicBezTo>
                  <a:close/>
                </a:path>
              </a:pathLst>
            </a:custGeom>
            <a:grpFill/>
            <a:ln w="27890" cap="flat">
              <a:noFill/>
              <a:prstDash val="solid"/>
              <a:miter/>
            </a:ln>
          </p:spPr>
          <p:txBody>
            <a:bodyPr rtlCol="0" anchor="ctr"/>
            <a:lstStyle/>
            <a:p>
              <a:endParaRPr lang="es-ES"/>
            </a:p>
          </p:txBody>
        </p:sp>
        <p:sp>
          <p:nvSpPr>
            <p:cNvPr id="396" name="Forma libre: forma 395">
              <a:extLst>
                <a:ext uri="{FF2B5EF4-FFF2-40B4-BE49-F238E27FC236}">
                  <a16:creationId xmlns:a16="http://schemas.microsoft.com/office/drawing/2014/main" id="{E733C838-B434-446D-90E9-15E6A37C231B}"/>
                </a:ext>
              </a:extLst>
            </p:cNvPr>
            <p:cNvSpPr/>
            <p:nvPr/>
          </p:nvSpPr>
          <p:spPr>
            <a:xfrm>
              <a:off x="8666102" y="249614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97814" y="81046"/>
                    <a:pt x="78251" y="100609"/>
                    <a:pt x="50304" y="100609"/>
                  </a:cubicBezTo>
                  <a:close/>
                </a:path>
              </a:pathLst>
            </a:custGeom>
            <a:grpFill/>
            <a:ln w="27890" cap="flat">
              <a:noFill/>
              <a:prstDash val="solid"/>
              <a:miter/>
            </a:ln>
          </p:spPr>
          <p:txBody>
            <a:bodyPr rtlCol="0" anchor="ctr"/>
            <a:lstStyle/>
            <a:p>
              <a:endParaRPr lang="es-ES"/>
            </a:p>
          </p:txBody>
        </p:sp>
        <p:sp>
          <p:nvSpPr>
            <p:cNvPr id="397" name="Forma libre: forma 396">
              <a:extLst>
                <a:ext uri="{FF2B5EF4-FFF2-40B4-BE49-F238E27FC236}">
                  <a16:creationId xmlns:a16="http://schemas.microsoft.com/office/drawing/2014/main" id="{FCB0E9F0-9FCE-40FF-A75E-304FC4273F34}"/>
                </a:ext>
              </a:extLst>
            </p:cNvPr>
            <p:cNvSpPr/>
            <p:nvPr/>
          </p:nvSpPr>
          <p:spPr>
            <a:xfrm>
              <a:off x="8467679" y="2501730"/>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72662"/>
                    <a:pt x="69867" y="89430"/>
                    <a:pt x="44715" y="89430"/>
                  </a:cubicBezTo>
                  <a:close/>
                </a:path>
              </a:pathLst>
            </a:custGeom>
            <a:grpFill/>
            <a:ln w="27890" cap="flat">
              <a:noFill/>
              <a:prstDash val="solid"/>
              <a:miter/>
            </a:ln>
          </p:spPr>
          <p:txBody>
            <a:bodyPr rtlCol="0" anchor="ctr"/>
            <a:lstStyle/>
            <a:p>
              <a:endParaRPr lang="es-ES"/>
            </a:p>
          </p:txBody>
        </p:sp>
        <p:sp>
          <p:nvSpPr>
            <p:cNvPr id="398" name="Forma libre: forma 397">
              <a:extLst>
                <a:ext uri="{FF2B5EF4-FFF2-40B4-BE49-F238E27FC236}">
                  <a16:creationId xmlns:a16="http://schemas.microsoft.com/office/drawing/2014/main" id="{F26E5521-EE74-41CF-8007-A951CE326496}"/>
                </a:ext>
              </a:extLst>
            </p:cNvPr>
            <p:cNvSpPr/>
            <p:nvPr/>
          </p:nvSpPr>
          <p:spPr>
            <a:xfrm>
              <a:off x="8272051" y="2512908"/>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399" name="Forma libre: forma 398">
              <a:extLst>
                <a:ext uri="{FF2B5EF4-FFF2-40B4-BE49-F238E27FC236}">
                  <a16:creationId xmlns:a16="http://schemas.microsoft.com/office/drawing/2014/main" id="{99B92CCC-A67E-472D-AD52-1CFF77D2679C}"/>
                </a:ext>
              </a:extLst>
            </p:cNvPr>
            <p:cNvSpPr/>
            <p:nvPr/>
          </p:nvSpPr>
          <p:spPr>
            <a:xfrm>
              <a:off x="8076423" y="252129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400" name="Forma libre: forma 399">
              <a:extLst>
                <a:ext uri="{FF2B5EF4-FFF2-40B4-BE49-F238E27FC236}">
                  <a16:creationId xmlns:a16="http://schemas.microsoft.com/office/drawing/2014/main" id="{D7E1D7A5-5F6D-4683-9B94-2F48EDD25329}"/>
                </a:ext>
              </a:extLst>
            </p:cNvPr>
            <p:cNvSpPr/>
            <p:nvPr/>
          </p:nvSpPr>
          <p:spPr>
            <a:xfrm>
              <a:off x="7886384" y="253247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0742" y="25152"/>
                    <a:pt x="25152" y="33536"/>
                    <a:pt x="16768" y="33536"/>
                  </a:cubicBezTo>
                  <a:close/>
                </a:path>
              </a:pathLst>
            </a:custGeom>
            <a:grpFill/>
            <a:ln w="27890" cap="flat">
              <a:noFill/>
              <a:prstDash val="solid"/>
              <a:miter/>
            </a:ln>
          </p:spPr>
          <p:txBody>
            <a:bodyPr rtlCol="0" anchor="ctr"/>
            <a:lstStyle/>
            <a:p>
              <a:endParaRPr lang="es-ES"/>
            </a:p>
          </p:txBody>
        </p:sp>
        <p:sp>
          <p:nvSpPr>
            <p:cNvPr id="401" name="Forma libre: forma 400">
              <a:extLst>
                <a:ext uri="{FF2B5EF4-FFF2-40B4-BE49-F238E27FC236}">
                  <a16:creationId xmlns:a16="http://schemas.microsoft.com/office/drawing/2014/main" id="{F1314867-B2CE-4DEF-9053-0272DEF88A48}"/>
                </a:ext>
              </a:extLst>
            </p:cNvPr>
            <p:cNvSpPr/>
            <p:nvPr/>
          </p:nvSpPr>
          <p:spPr>
            <a:xfrm>
              <a:off x="7693551" y="254365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402" name="Forma libre: forma 401">
              <a:extLst>
                <a:ext uri="{FF2B5EF4-FFF2-40B4-BE49-F238E27FC236}">
                  <a16:creationId xmlns:a16="http://schemas.microsoft.com/office/drawing/2014/main" id="{A743ABA0-D816-4972-AB95-2395B59252C1}"/>
                </a:ext>
              </a:extLst>
            </p:cNvPr>
            <p:cNvSpPr/>
            <p:nvPr/>
          </p:nvSpPr>
          <p:spPr>
            <a:xfrm>
              <a:off x="10535746" y="2742073"/>
              <a:ext cx="27947" cy="27947"/>
            </a:xfrm>
            <a:custGeom>
              <a:avLst/>
              <a:gdLst>
                <a:gd name="connsiteX0" fmla="*/ 11179 w 0"/>
                <a:gd name="connsiteY0" fmla="*/ 22357 h 0"/>
                <a:gd name="connsiteX1" fmla="*/ 0 w 0"/>
                <a:gd name="connsiteY1" fmla="*/ 11179 h 0"/>
                <a:gd name="connsiteX2" fmla="*/ 11179 w 0"/>
                <a:gd name="connsiteY2" fmla="*/ 0 h 0"/>
                <a:gd name="connsiteX3" fmla="*/ 22358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8" y="5589"/>
                    <a:pt x="22358"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403" name="Forma libre: forma 402">
              <a:extLst>
                <a:ext uri="{FF2B5EF4-FFF2-40B4-BE49-F238E27FC236}">
                  <a16:creationId xmlns:a16="http://schemas.microsoft.com/office/drawing/2014/main" id="{69843654-BE4D-480A-8197-E0D6D40D112A}"/>
                </a:ext>
              </a:extLst>
            </p:cNvPr>
            <p:cNvSpPr/>
            <p:nvPr/>
          </p:nvSpPr>
          <p:spPr>
            <a:xfrm>
              <a:off x="10317761" y="2728099"/>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5" y="0"/>
                    <a:pt x="50304" y="11179"/>
                    <a:pt x="50304" y="25152"/>
                  </a:cubicBezTo>
                  <a:cubicBezTo>
                    <a:pt x="53099" y="39126"/>
                    <a:pt x="41920" y="50304"/>
                    <a:pt x="25152" y="50304"/>
                  </a:cubicBezTo>
                  <a:close/>
                </a:path>
              </a:pathLst>
            </a:custGeom>
            <a:grpFill/>
            <a:ln w="27890" cap="flat">
              <a:noFill/>
              <a:prstDash val="solid"/>
              <a:miter/>
            </a:ln>
          </p:spPr>
          <p:txBody>
            <a:bodyPr rtlCol="0" anchor="ctr"/>
            <a:lstStyle/>
            <a:p>
              <a:endParaRPr lang="es-ES"/>
            </a:p>
          </p:txBody>
        </p:sp>
        <p:sp>
          <p:nvSpPr>
            <p:cNvPr id="404" name="Forma libre: forma 403">
              <a:extLst>
                <a:ext uri="{FF2B5EF4-FFF2-40B4-BE49-F238E27FC236}">
                  <a16:creationId xmlns:a16="http://schemas.microsoft.com/office/drawing/2014/main" id="{A1352690-2D11-4B93-9CF0-CC5F4A729E13}"/>
                </a:ext>
              </a:extLst>
            </p:cNvPr>
            <p:cNvSpPr/>
            <p:nvPr/>
          </p:nvSpPr>
          <p:spPr>
            <a:xfrm>
              <a:off x="10102570" y="271133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9563"/>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405" name="Forma libre: forma 404">
              <a:extLst>
                <a:ext uri="{FF2B5EF4-FFF2-40B4-BE49-F238E27FC236}">
                  <a16:creationId xmlns:a16="http://schemas.microsoft.com/office/drawing/2014/main" id="{F724D65D-2DE9-4B69-BDCB-99702D144428}"/>
                </a:ext>
              </a:extLst>
            </p:cNvPr>
            <p:cNvSpPr/>
            <p:nvPr/>
          </p:nvSpPr>
          <p:spPr>
            <a:xfrm>
              <a:off x="9890174" y="2705742"/>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8"/>
                    <a:pt x="95019" y="47510"/>
                  </a:cubicBezTo>
                  <a:cubicBezTo>
                    <a:pt x="95019" y="72662"/>
                    <a:pt x="72662" y="95019"/>
                    <a:pt x="47510" y="95019"/>
                  </a:cubicBezTo>
                  <a:close/>
                </a:path>
              </a:pathLst>
            </a:custGeom>
            <a:grpFill/>
            <a:ln w="27890" cap="flat">
              <a:noFill/>
              <a:prstDash val="solid"/>
              <a:miter/>
            </a:ln>
          </p:spPr>
          <p:txBody>
            <a:bodyPr rtlCol="0" anchor="ctr"/>
            <a:lstStyle/>
            <a:p>
              <a:endParaRPr lang="es-ES"/>
            </a:p>
          </p:txBody>
        </p:sp>
        <p:sp>
          <p:nvSpPr>
            <p:cNvPr id="406" name="Forma libre: forma 405">
              <a:extLst>
                <a:ext uri="{FF2B5EF4-FFF2-40B4-BE49-F238E27FC236}">
                  <a16:creationId xmlns:a16="http://schemas.microsoft.com/office/drawing/2014/main" id="{9238C1EC-EC5C-4072-8DDB-905F47AFE885}"/>
                </a:ext>
              </a:extLst>
            </p:cNvPr>
            <p:cNvSpPr/>
            <p:nvPr/>
          </p:nvSpPr>
          <p:spPr>
            <a:xfrm>
              <a:off x="9677778" y="2697358"/>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407" name="Forma libre: forma 406">
              <a:extLst>
                <a:ext uri="{FF2B5EF4-FFF2-40B4-BE49-F238E27FC236}">
                  <a16:creationId xmlns:a16="http://schemas.microsoft.com/office/drawing/2014/main" id="{F21A6F35-EC80-4E14-9287-0E233EAB03D5}"/>
                </a:ext>
              </a:extLst>
            </p:cNvPr>
            <p:cNvSpPr/>
            <p:nvPr/>
          </p:nvSpPr>
          <p:spPr>
            <a:xfrm>
              <a:off x="9465382" y="2688974"/>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97814"/>
                    <a:pt x="100609" y="128555"/>
                    <a:pt x="64278" y="128555"/>
                  </a:cubicBezTo>
                  <a:close/>
                </a:path>
              </a:pathLst>
            </a:custGeom>
            <a:grpFill/>
            <a:ln w="27890" cap="flat">
              <a:noFill/>
              <a:prstDash val="solid"/>
              <a:miter/>
            </a:ln>
          </p:spPr>
          <p:txBody>
            <a:bodyPr rtlCol="0" anchor="ctr"/>
            <a:lstStyle/>
            <a:p>
              <a:endParaRPr lang="es-ES"/>
            </a:p>
          </p:txBody>
        </p:sp>
        <p:sp>
          <p:nvSpPr>
            <p:cNvPr id="408" name="Forma libre: forma 407">
              <a:extLst>
                <a:ext uri="{FF2B5EF4-FFF2-40B4-BE49-F238E27FC236}">
                  <a16:creationId xmlns:a16="http://schemas.microsoft.com/office/drawing/2014/main" id="{514CDD49-B316-4AE0-9E17-58CFAC2568F7}"/>
                </a:ext>
              </a:extLst>
            </p:cNvPr>
            <p:cNvSpPr/>
            <p:nvPr/>
          </p:nvSpPr>
          <p:spPr>
            <a:xfrm>
              <a:off x="9255780" y="268058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409" name="Forma libre: forma 408">
              <a:extLst>
                <a:ext uri="{FF2B5EF4-FFF2-40B4-BE49-F238E27FC236}">
                  <a16:creationId xmlns:a16="http://schemas.microsoft.com/office/drawing/2014/main" id="{F8594F9A-CADF-424E-9B04-62F1CE033B4C}"/>
                </a:ext>
              </a:extLst>
            </p:cNvPr>
            <p:cNvSpPr/>
            <p:nvPr/>
          </p:nvSpPr>
          <p:spPr>
            <a:xfrm>
              <a:off x="9051768" y="2683384"/>
              <a:ext cx="139734" cy="139734"/>
            </a:xfrm>
            <a:custGeom>
              <a:avLst/>
              <a:gdLst>
                <a:gd name="connsiteX0" fmla="*/ 139734 w 139734"/>
                <a:gd name="connsiteY0" fmla="*/ 69867 h 139734"/>
                <a:gd name="connsiteX1" fmla="*/ 69867 w 139734"/>
                <a:gd name="connsiteY1" fmla="*/ 139734 h 139734"/>
                <a:gd name="connsiteX2" fmla="*/ 0 w 139734"/>
                <a:gd name="connsiteY2" fmla="*/ 69867 h 139734"/>
                <a:gd name="connsiteX3" fmla="*/ 69867 w 139734"/>
                <a:gd name="connsiteY3" fmla="*/ 0 h 139734"/>
                <a:gd name="connsiteX4" fmla="*/ 139734 w 139734"/>
                <a:gd name="connsiteY4" fmla="*/ 69867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139734" y="69867"/>
                  </a:moveTo>
                  <a:cubicBezTo>
                    <a:pt x="139734" y="108454"/>
                    <a:pt x="108454" y="139734"/>
                    <a:pt x="69867" y="139734"/>
                  </a:cubicBezTo>
                  <a:cubicBezTo>
                    <a:pt x="31281" y="139734"/>
                    <a:pt x="0" y="108454"/>
                    <a:pt x="0" y="69867"/>
                  </a:cubicBezTo>
                  <a:cubicBezTo>
                    <a:pt x="0" y="31281"/>
                    <a:pt x="31281" y="0"/>
                    <a:pt x="69867" y="0"/>
                  </a:cubicBezTo>
                  <a:cubicBezTo>
                    <a:pt x="108454" y="0"/>
                    <a:pt x="139734" y="31281"/>
                    <a:pt x="139734" y="69867"/>
                  </a:cubicBezTo>
                  <a:close/>
                </a:path>
              </a:pathLst>
            </a:custGeom>
            <a:grpFill/>
            <a:ln w="27890" cap="flat">
              <a:noFill/>
              <a:prstDash val="solid"/>
              <a:miter/>
            </a:ln>
          </p:spPr>
          <p:txBody>
            <a:bodyPr rtlCol="0" anchor="ctr"/>
            <a:lstStyle/>
            <a:p>
              <a:endParaRPr lang="es-ES"/>
            </a:p>
          </p:txBody>
        </p:sp>
        <p:sp>
          <p:nvSpPr>
            <p:cNvPr id="410" name="Forma libre: forma 409">
              <a:extLst>
                <a:ext uri="{FF2B5EF4-FFF2-40B4-BE49-F238E27FC236}">
                  <a16:creationId xmlns:a16="http://schemas.microsoft.com/office/drawing/2014/main" id="{E81D7FD4-9559-4103-B8C5-0338C5D8EBBE}"/>
                </a:ext>
              </a:extLst>
            </p:cNvPr>
            <p:cNvSpPr/>
            <p:nvPr/>
          </p:nvSpPr>
          <p:spPr>
            <a:xfrm>
              <a:off x="8850551" y="2683384"/>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6198" y="139734"/>
                    <a:pt x="69867" y="139734"/>
                  </a:cubicBezTo>
                  <a:close/>
                </a:path>
              </a:pathLst>
            </a:custGeom>
            <a:grpFill/>
            <a:ln w="27890" cap="flat">
              <a:noFill/>
              <a:prstDash val="solid"/>
              <a:miter/>
            </a:ln>
          </p:spPr>
          <p:txBody>
            <a:bodyPr rtlCol="0" anchor="ctr"/>
            <a:lstStyle/>
            <a:p>
              <a:endParaRPr lang="es-ES"/>
            </a:p>
          </p:txBody>
        </p:sp>
        <p:sp>
          <p:nvSpPr>
            <p:cNvPr id="411" name="Forma libre: forma 410">
              <a:extLst>
                <a:ext uri="{FF2B5EF4-FFF2-40B4-BE49-F238E27FC236}">
                  <a16:creationId xmlns:a16="http://schemas.microsoft.com/office/drawing/2014/main" id="{779474CD-78C2-425C-AE5E-CC425A05EF40}"/>
                </a:ext>
              </a:extLst>
            </p:cNvPr>
            <p:cNvSpPr/>
            <p:nvPr/>
          </p:nvSpPr>
          <p:spPr>
            <a:xfrm>
              <a:off x="8649334" y="2683384"/>
              <a:ext cx="111787" cy="111787"/>
            </a:xfrm>
            <a:custGeom>
              <a:avLst/>
              <a:gdLst>
                <a:gd name="connsiteX0" fmla="*/ 67073 w 111787"/>
                <a:gd name="connsiteY0" fmla="*/ 134145 h 111787"/>
                <a:gd name="connsiteX1" fmla="*/ 0 w 111787"/>
                <a:gd name="connsiteY1" fmla="*/ 67072 h 111787"/>
                <a:gd name="connsiteX2" fmla="*/ 67073 w 111787"/>
                <a:gd name="connsiteY2" fmla="*/ 0 h 111787"/>
                <a:gd name="connsiteX3" fmla="*/ 134145 w 111787"/>
                <a:gd name="connsiteY3" fmla="*/ 67072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2"/>
                  </a:cubicBezTo>
                  <a:cubicBezTo>
                    <a:pt x="0" y="30742"/>
                    <a:pt x="30742" y="0"/>
                    <a:pt x="67073" y="0"/>
                  </a:cubicBezTo>
                  <a:cubicBezTo>
                    <a:pt x="103403" y="0"/>
                    <a:pt x="134145" y="30742"/>
                    <a:pt x="134145" y="67072"/>
                  </a:cubicBezTo>
                  <a:cubicBezTo>
                    <a:pt x="131350" y="106198"/>
                    <a:pt x="103403" y="134145"/>
                    <a:pt x="67073" y="134145"/>
                  </a:cubicBezTo>
                  <a:close/>
                </a:path>
              </a:pathLst>
            </a:custGeom>
            <a:grpFill/>
            <a:ln w="27890" cap="flat">
              <a:noFill/>
              <a:prstDash val="solid"/>
              <a:miter/>
            </a:ln>
          </p:spPr>
          <p:txBody>
            <a:bodyPr rtlCol="0" anchor="ctr"/>
            <a:lstStyle/>
            <a:p>
              <a:endParaRPr lang="es-ES"/>
            </a:p>
          </p:txBody>
        </p:sp>
        <p:sp>
          <p:nvSpPr>
            <p:cNvPr id="412" name="Forma libre: forma 411">
              <a:extLst>
                <a:ext uri="{FF2B5EF4-FFF2-40B4-BE49-F238E27FC236}">
                  <a16:creationId xmlns:a16="http://schemas.microsoft.com/office/drawing/2014/main" id="{D72432E1-5AE3-4147-B456-74867A8A17BB}"/>
                </a:ext>
              </a:extLst>
            </p:cNvPr>
            <p:cNvSpPr/>
            <p:nvPr/>
          </p:nvSpPr>
          <p:spPr>
            <a:xfrm>
              <a:off x="8453706" y="2694563"/>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89430"/>
                    <a:pt x="0" y="58688"/>
                  </a:cubicBezTo>
                  <a:cubicBezTo>
                    <a:pt x="0" y="25152"/>
                    <a:pt x="27947" y="0"/>
                    <a:pt x="58688" y="0"/>
                  </a:cubicBezTo>
                  <a:cubicBezTo>
                    <a:pt x="92225" y="0"/>
                    <a:pt x="117377" y="27947"/>
                    <a:pt x="117377" y="58688"/>
                  </a:cubicBezTo>
                  <a:cubicBezTo>
                    <a:pt x="117377" y="92225"/>
                    <a:pt x="92225" y="117377"/>
                    <a:pt x="58688" y="117377"/>
                  </a:cubicBezTo>
                  <a:close/>
                </a:path>
              </a:pathLst>
            </a:custGeom>
            <a:grpFill/>
            <a:ln w="27890" cap="flat">
              <a:noFill/>
              <a:prstDash val="solid"/>
              <a:miter/>
            </a:ln>
          </p:spPr>
          <p:txBody>
            <a:bodyPr rtlCol="0" anchor="ctr"/>
            <a:lstStyle/>
            <a:p>
              <a:endParaRPr lang="es-ES"/>
            </a:p>
          </p:txBody>
        </p:sp>
        <p:sp>
          <p:nvSpPr>
            <p:cNvPr id="413" name="Forma libre: forma 412">
              <a:extLst>
                <a:ext uri="{FF2B5EF4-FFF2-40B4-BE49-F238E27FC236}">
                  <a16:creationId xmlns:a16="http://schemas.microsoft.com/office/drawing/2014/main" id="{BFB72E96-631F-4B60-9E45-5FCE8CBD55C1}"/>
                </a:ext>
              </a:extLst>
            </p:cNvPr>
            <p:cNvSpPr/>
            <p:nvPr/>
          </p:nvSpPr>
          <p:spPr>
            <a:xfrm>
              <a:off x="8258078" y="2702947"/>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414" name="Forma libre: forma 413">
              <a:extLst>
                <a:ext uri="{FF2B5EF4-FFF2-40B4-BE49-F238E27FC236}">
                  <a16:creationId xmlns:a16="http://schemas.microsoft.com/office/drawing/2014/main" id="{A12C6E4F-C479-42A8-9611-93D71914EBD3}"/>
                </a:ext>
              </a:extLst>
            </p:cNvPr>
            <p:cNvSpPr/>
            <p:nvPr/>
          </p:nvSpPr>
          <p:spPr>
            <a:xfrm>
              <a:off x="8062450" y="270853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2"/>
                    <a:pt x="64278" y="83841"/>
                    <a:pt x="41920" y="83841"/>
                  </a:cubicBezTo>
                  <a:close/>
                </a:path>
              </a:pathLst>
            </a:custGeom>
            <a:grpFill/>
            <a:ln w="27890" cap="flat">
              <a:noFill/>
              <a:prstDash val="solid"/>
              <a:miter/>
            </a:ln>
          </p:spPr>
          <p:txBody>
            <a:bodyPr rtlCol="0" anchor="ctr"/>
            <a:lstStyle/>
            <a:p>
              <a:endParaRPr lang="es-ES"/>
            </a:p>
          </p:txBody>
        </p:sp>
        <p:sp>
          <p:nvSpPr>
            <p:cNvPr id="415" name="Forma libre: forma 414">
              <a:extLst>
                <a:ext uri="{FF2B5EF4-FFF2-40B4-BE49-F238E27FC236}">
                  <a16:creationId xmlns:a16="http://schemas.microsoft.com/office/drawing/2014/main" id="{A9E9E749-EED8-49B6-80FC-E6599464B21B}"/>
                </a:ext>
              </a:extLst>
            </p:cNvPr>
            <p:cNvSpPr/>
            <p:nvPr/>
          </p:nvSpPr>
          <p:spPr>
            <a:xfrm>
              <a:off x="7872411" y="2719715"/>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58688" y="50304"/>
                    <a:pt x="44715" y="61483"/>
                    <a:pt x="30742" y="61483"/>
                  </a:cubicBezTo>
                  <a:close/>
                </a:path>
              </a:pathLst>
            </a:custGeom>
            <a:grpFill/>
            <a:ln w="27890" cap="flat">
              <a:noFill/>
              <a:prstDash val="solid"/>
              <a:miter/>
            </a:ln>
          </p:spPr>
          <p:txBody>
            <a:bodyPr rtlCol="0" anchor="ctr"/>
            <a:lstStyle/>
            <a:p>
              <a:endParaRPr lang="es-ES"/>
            </a:p>
          </p:txBody>
        </p:sp>
        <p:sp>
          <p:nvSpPr>
            <p:cNvPr id="416" name="Forma libre: forma 415">
              <a:extLst>
                <a:ext uri="{FF2B5EF4-FFF2-40B4-BE49-F238E27FC236}">
                  <a16:creationId xmlns:a16="http://schemas.microsoft.com/office/drawing/2014/main" id="{74F2F903-35F1-438A-A299-F8F4B2BD59EC}"/>
                </a:ext>
              </a:extLst>
            </p:cNvPr>
            <p:cNvSpPr/>
            <p:nvPr/>
          </p:nvSpPr>
          <p:spPr>
            <a:xfrm>
              <a:off x="7682372" y="273648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17" name="Forma libre: forma 416">
              <a:extLst>
                <a:ext uri="{FF2B5EF4-FFF2-40B4-BE49-F238E27FC236}">
                  <a16:creationId xmlns:a16="http://schemas.microsoft.com/office/drawing/2014/main" id="{804719E1-25E4-431E-9ED5-3B4B8E2B7630}"/>
                </a:ext>
              </a:extLst>
            </p:cNvPr>
            <p:cNvSpPr/>
            <p:nvPr/>
          </p:nvSpPr>
          <p:spPr>
            <a:xfrm>
              <a:off x="7492334" y="2750457"/>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5589" y="2795"/>
                    <a:pt x="2795" y="5589"/>
                    <a:pt x="2795" y="5589"/>
                  </a:cubicBezTo>
                  <a:close/>
                </a:path>
              </a:pathLst>
            </a:custGeom>
            <a:grpFill/>
            <a:ln w="27890" cap="flat">
              <a:noFill/>
              <a:prstDash val="solid"/>
              <a:miter/>
            </a:ln>
          </p:spPr>
          <p:txBody>
            <a:bodyPr rtlCol="0" anchor="ctr"/>
            <a:lstStyle/>
            <a:p>
              <a:endParaRPr lang="es-ES"/>
            </a:p>
          </p:txBody>
        </p:sp>
        <p:sp>
          <p:nvSpPr>
            <p:cNvPr id="418" name="Forma libre: forma 417">
              <a:extLst>
                <a:ext uri="{FF2B5EF4-FFF2-40B4-BE49-F238E27FC236}">
                  <a16:creationId xmlns:a16="http://schemas.microsoft.com/office/drawing/2014/main" id="{476653F4-517C-4913-B435-04DC2788A1ED}"/>
                </a:ext>
              </a:extLst>
            </p:cNvPr>
            <p:cNvSpPr/>
            <p:nvPr/>
          </p:nvSpPr>
          <p:spPr>
            <a:xfrm>
              <a:off x="10742553" y="294887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419" name="Forma libre: forma 418">
              <a:extLst>
                <a:ext uri="{FF2B5EF4-FFF2-40B4-BE49-F238E27FC236}">
                  <a16:creationId xmlns:a16="http://schemas.microsoft.com/office/drawing/2014/main" id="{87B34458-D83E-4343-80E6-4277849BCA50}"/>
                </a:ext>
              </a:extLst>
            </p:cNvPr>
            <p:cNvSpPr/>
            <p:nvPr/>
          </p:nvSpPr>
          <p:spPr>
            <a:xfrm>
              <a:off x="10524568" y="2934906"/>
              <a:ext cx="27947" cy="27947"/>
            </a:xfrm>
            <a:custGeom>
              <a:avLst/>
              <a:gdLst>
                <a:gd name="connsiteX0" fmla="*/ 22358 w 27946"/>
                <a:gd name="connsiteY0" fmla="*/ 44715 h 27946"/>
                <a:gd name="connsiteX1" fmla="*/ 0 w 27946"/>
                <a:gd name="connsiteY1" fmla="*/ 22357 h 27946"/>
                <a:gd name="connsiteX2" fmla="*/ 22358 w 27946"/>
                <a:gd name="connsiteY2" fmla="*/ 0 h 27946"/>
                <a:gd name="connsiteX3" fmla="*/ 44715 w 27946"/>
                <a:gd name="connsiteY3" fmla="*/ 22357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7"/>
                  </a:cubicBezTo>
                  <a:cubicBezTo>
                    <a:pt x="0" y="8384"/>
                    <a:pt x="11179" y="0"/>
                    <a:pt x="22358" y="0"/>
                  </a:cubicBezTo>
                  <a:cubicBezTo>
                    <a:pt x="36331" y="0"/>
                    <a:pt x="44715" y="11179"/>
                    <a:pt x="44715" y="22357"/>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420" name="Forma libre: forma 419">
              <a:extLst>
                <a:ext uri="{FF2B5EF4-FFF2-40B4-BE49-F238E27FC236}">
                  <a16:creationId xmlns:a16="http://schemas.microsoft.com/office/drawing/2014/main" id="{66CD705C-B2C1-485F-ADC6-4BEA18ACB40E}"/>
                </a:ext>
              </a:extLst>
            </p:cNvPr>
            <p:cNvSpPr/>
            <p:nvPr/>
          </p:nvSpPr>
          <p:spPr>
            <a:xfrm>
              <a:off x="10303788" y="2915343"/>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9563" y="78251"/>
                    <a:pt x="0" y="61483"/>
                    <a:pt x="0" y="39126"/>
                  </a:cubicBezTo>
                  <a:cubicBezTo>
                    <a:pt x="0" y="19563"/>
                    <a:pt x="16768" y="0"/>
                    <a:pt x="39125" y="0"/>
                  </a:cubicBezTo>
                  <a:cubicBezTo>
                    <a:pt x="58688" y="0"/>
                    <a:pt x="78251" y="16768"/>
                    <a:pt x="78251" y="39126"/>
                  </a:cubicBezTo>
                  <a:cubicBezTo>
                    <a:pt x="78251" y="61483"/>
                    <a:pt x="61483" y="78251"/>
                    <a:pt x="39125" y="78251"/>
                  </a:cubicBezTo>
                  <a:close/>
                </a:path>
              </a:pathLst>
            </a:custGeom>
            <a:grpFill/>
            <a:ln w="27890" cap="flat">
              <a:noFill/>
              <a:prstDash val="solid"/>
              <a:miter/>
            </a:ln>
          </p:spPr>
          <p:txBody>
            <a:bodyPr rtlCol="0" anchor="ctr"/>
            <a:lstStyle/>
            <a:p>
              <a:endParaRPr lang="es-ES"/>
            </a:p>
          </p:txBody>
        </p:sp>
        <p:sp>
          <p:nvSpPr>
            <p:cNvPr id="421" name="Forma libre: forma 420">
              <a:extLst>
                <a:ext uri="{FF2B5EF4-FFF2-40B4-BE49-F238E27FC236}">
                  <a16:creationId xmlns:a16="http://schemas.microsoft.com/office/drawing/2014/main" id="{97222C99-CA3A-4908-B98C-72E7A0C47FF2}"/>
                </a:ext>
              </a:extLst>
            </p:cNvPr>
            <p:cNvSpPr/>
            <p:nvPr/>
          </p:nvSpPr>
          <p:spPr>
            <a:xfrm>
              <a:off x="10091391" y="2906959"/>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422" name="Forma libre: forma 421">
              <a:extLst>
                <a:ext uri="{FF2B5EF4-FFF2-40B4-BE49-F238E27FC236}">
                  <a16:creationId xmlns:a16="http://schemas.microsoft.com/office/drawing/2014/main" id="{EDE0D1B1-720F-4F50-86D6-DBBB24800495}"/>
                </a:ext>
              </a:extLst>
            </p:cNvPr>
            <p:cNvSpPr/>
            <p:nvPr/>
          </p:nvSpPr>
          <p:spPr>
            <a:xfrm>
              <a:off x="9876201" y="289578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423" name="Forma libre: forma 422">
              <a:extLst>
                <a:ext uri="{FF2B5EF4-FFF2-40B4-BE49-F238E27FC236}">
                  <a16:creationId xmlns:a16="http://schemas.microsoft.com/office/drawing/2014/main" id="{9CA582E4-D24C-4C87-A709-9D1E2AD352BE}"/>
                </a:ext>
              </a:extLst>
            </p:cNvPr>
            <p:cNvSpPr/>
            <p:nvPr/>
          </p:nvSpPr>
          <p:spPr>
            <a:xfrm>
              <a:off x="9661010" y="2881807"/>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4582"/>
                    <a:pt x="111787" y="145324"/>
                    <a:pt x="72662" y="145324"/>
                  </a:cubicBezTo>
                  <a:close/>
                </a:path>
              </a:pathLst>
            </a:custGeom>
            <a:grpFill/>
            <a:ln w="27890" cap="flat">
              <a:noFill/>
              <a:prstDash val="solid"/>
              <a:miter/>
            </a:ln>
          </p:spPr>
          <p:txBody>
            <a:bodyPr rtlCol="0" anchor="ctr"/>
            <a:lstStyle/>
            <a:p>
              <a:endParaRPr lang="es-ES"/>
            </a:p>
          </p:txBody>
        </p:sp>
        <p:sp>
          <p:nvSpPr>
            <p:cNvPr id="424" name="Forma libre: forma 423">
              <a:extLst>
                <a:ext uri="{FF2B5EF4-FFF2-40B4-BE49-F238E27FC236}">
                  <a16:creationId xmlns:a16="http://schemas.microsoft.com/office/drawing/2014/main" id="{DB1C6743-419A-421A-B4DB-4D4D56DCE48E}"/>
                </a:ext>
              </a:extLst>
            </p:cNvPr>
            <p:cNvSpPr/>
            <p:nvPr/>
          </p:nvSpPr>
          <p:spPr>
            <a:xfrm>
              <a:off x="9448614" y="2873423"/>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8556"/>
                    <a:pt x="125761" y="162092"/>
                    <a:pt x="81046" y="162092"/>
                  </a:cubicBezTo>
                  <a:close/>
                </a:path>
              </a:pathLst>
            </a:custGeom>
            <a:grpFill/>
            <a:ln w="27890" cap="flat">
              <a:noFill/>
              <a:prstDash val="solid"/>
              <a:miter/>
            </a:ln>
          </p:spPr>
          <p:txBody>
            <a:bodyPr rtlCol="0" anchor="ctr"/>
            <a:lstStyle/>
            <a:p>
              <a:endParaRPr lang="es-ES"/>
            </a:p>
          </p:txBody>
        </p:sp>
        <p:sp>
          <p:nvSpPr>
            <p:cNvPr id="425" name="Forma libre: forma 424">
              <a:extLst>
                <a:ext uri="{FF2B5EF4-FFF2-40B4-BE49-F238E27FC236}">
                  <a16:creationId xmlns:a16="http://schemas.microsoft.com/office/drawing/2014/main" id="{5E54B3C1-AFB3-4196-937B-2CAAD8E29BBF}"/>
                </a:ext>
              </a:extLst>
            </p:cNvPr>
            <p:cNvSpPr/>
            <p:nvPr/>
          </p:nvSpPr>
          <p:spPr>
            <a:xfrm>
              <a:off x="9239012" y="2867833"/>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1" y="39126"/>
                    <a:pt x="173271" y="86635"/>
                  </a:cubicBezTo>
                  <a:cubicBezTo>
                    <a:pt x="173271" y="136940"/>
                    <a:pt x="134145" y="173270"/>
                    <a:pt x="86635" y="173270"/>
                  </a:cubicBezTo>
                  <a:close/>
                </a:path>
              </a:pathLst>
            </a:custGeom>
            <a:grpFill/>
            <a:ln w="27890" cap="flat">
              <a:noFill/>
              <a:prstDash val="solid"/>
              <a:miter/>
            </a:ln>
          </p:spPr>
          <p:txBody>
            <a:bodyPr rtlCol="0" anchor="ctr"/>
            <a:lstStyle/>
            <a:p>
              <a:endParaRPr lang="es-ES"/>
            </a:p>
          </p:txBody>
        </p:sp>
        <p:sp>
          <p:nvSpPr>
            <p:cNvPr id="426" name="Forma libre: forma 425">
              <a:extLst>
                <a:ext uri="{FF2B5EF4-FFF2-40B4-BE49-F238E27FC236}">
                  <a16:creationId xmlns:a16="http://schemas.microsoft.com/office/drawing/2014/main" id="{D13998A5-C856-404C-B674-18BF5655AE2E}"/>
                </a:ext>
              </a:extLst>
            </p:cNvPr>
            <p:cNvSpPr/>
            <p:nvPr/>
          </p:nvSpPr>
          <p:spPr>
            <a:xfrm>
              <a:off x="9032206" y="2867833"/>
              <a:ext cx="167681" cy="167681"/>
            </a:xfrm>
            <a:custGeom>
              <a:avLst/>
              <a:gdLst>
                <a:gd name="connsiteX0" fmla="*/ 89430 w 167681"/>
                <a:gd name="connsiteY0" fmla="*/ 176065 h 167681"/>
                <a:gd name="connsiteX1" fmla="*/ 0 w 167681"/>
                <a:gd name="connsiteY1" fmla="*/ 89430 h 167681"/>
                <a:gd name="connsiteX2" fmla="*/ 89430 w 167681"/>
                <a:gd name="connsiteY2" fmla="*/ 0 h 167681"/>
                <a:gd name="connsiteX3" fmla="*/ 176065 w 167681"/>
                <a:gd name="connsiteY3" fmla="*/ 89430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9430"/>
                  </a:cubicBezTo>
                  <a:cubicBezTo>
                    <a:pt x="0" y="41920"/>
                    <a:pt x="39125" y="0"/>
                    <a:pt x="89430" y="0"/>
                  </a:cubicBezTo>
                  <a:cubicBezTo>
                    <a:pt x="136939" y="0"/>
                    <a:pt x="176065" y="39126"/>
                    <a:pt x="176065" y="89430"/>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427" name="Forma libre: forma 426">
              <a:extLst>
                <a:ext uri="{FF2B5EF4-FFF2-40B4-BE49-F238E27FC236}">
                  <a16:creationId xmlns:a16="http://schemas.microsoft.com/office/drawing/2014/main" id="{7FC6BEE8-61E9-4667-99CF-D9B183630D65}"/>
                </a:ext>
              </a:extLst>
            </p:cNvPr>
            <p:cNvSpPr/>
            <p:nvPr/>
          </p:nvSpPr>
          <p:spPr>
            <a:xfrm>
              <a:off x="8833783" y="2870628"/>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428" name="Forma libre: forma 427">
              <a:extLst>
                <a:ext uri="{FF2B5EF4-FFF2-40B4-BE49-F238E27FC236}">
                  <a16:creationId xmlns:a16="http://schemas.microsoft.com/office/drawing/2014/main" id="{8EFF8C94-833C-4749-8132-56B8D561757B}"/>
                </a:ext>
              </a:extLst>
            </p:cNvPr>
            <p:cNvSpPr/>
            <p:nvPr/>
          </p:nvSpPr>
          <p:spPr>
            <a:xfrm>
              <a:off x="8632566" y="287062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7681" y="131350"/>
                    <a:pt x="128555" y="167681"/>
                    <a:pt x="83841" y="167681"/>
                  </a:cubicBezTo>
                  <a:close/>
                </a:path>
              </a:pathLst>
            </a:custGeom>
            <a:grpFill/>
            <a:ln w="27890" cap="flat">
              <a:noFill/>
              <a:prstDash val="solid"/>
              <a:miter/>
            </a:ln>
          </p:spPr>
          <p:txBody>
            <a:bodyPr rtlCol="0" anchor="ctr"/>
            <a:lstStyle/>
            <a:p>
              <a:endParaRPr lang="es-ES"/>
            </a:p>
          </p:txBody>
        </p:sp>
        <p:sp>
          <p:nvSpPr>
            <p:cNvPr id="429" name="Forma libre: forma 428">
              <a:extLst>
                <a:ext uri="{FF2B5EF4-FFF2-40B4-BE49-F238E27FC236}">
                  <a16:creationId xmlns:a16="http://schemas.microsoft.com/office/drawing/2014/main" id="{0B014D2E-B2E9-43C1-87C6-F8D235D878F5}"/>
                </a:ext>
              </a:extLst>
            </p:cNvPr>
            <p:cNvSpPr/>
            <p:nvPr/>
          </p:nvSpPr>
          <p:spPr>
            <a:xfrm>
              <a:off x="8436938" y="2881807"/>
              <a:ext cx="139734" cy="139734"/>
            </a:xfrm>
            <a:custGeom>
              <a:avLst/>
              <a:gdLst>
                <a:gd name="connsiteX0" fmla="*/ 75457 w 139734"/>
                <a:gd name="connsiteY0" fmla="*/ 150913 h 139734"/>
                <a:gd name="connsiteX1" fmla="*/ 0 w 139734"/>
                <a:gd name="connsiteY1" fmla="*/ 75456 h 139734"/>
                <a:gd name="connsiteX2" fmla="*/ 75457 w 139734"/>
                <a:gd name="connsiteY2" fmla="*/ 0 h 139734"/>
                <a:gd name="connsiteX3" fmla="*/ 150913 w 139734"/>
                <a:gd name="connsiteY3" fmla="*/ 75456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6"/>
                  </a:cubicBezTo>
                  <a:cubicBezTo>
                    <a:pt x="0" y="33536"/>
                    <a:pt x="33536" y="0"/>
                    <a:pt x="75457" y="0"/>
                  </a:cubicBezTo>
                  <a:cubicBezTo>
                    <a:pt x="117377" y="0"/>
                    <a:pt x="150913" y="33536"/>
                    <a:pt x="150913" y="75456"/>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430" name="Forma libre: forma 429">
              <a:extLst>
                <a:ext uri="{FF2B5EF4-FFF2-40B4-BE49-F238E27FC236}">
                  <a16:creationId xmlns:a16="http://schemas.microsoft.com/office/drawing/2014/main" id="{F918DD2B-ABA7-40E2-AD61-E781226FAA67}"/>
                </a:ext>
              </a:extLst>
            </p:cNvPr>
            <p:cNvSpPr/>
            <p:nvPr/>
          </p:nvSpPr>
          <p:spPr>
            <a:xfrm>
              <a:off x="8241310" y="2887396"/>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4145" y="106198"/>
                    <a:pt x="103403" y="134145"/>
                    <a:pt x="67073" y="134145"/>
                  </a:cubicBezTo>
                  <a:close/>
                </a:path>
              </a:pathLst>
            </a:custGeom>
            <a:grpFill/>
            <a:ln w="27890" cap="flat">
              <a:noFill/>
              <a:prstDash val="solid"/>
              <a:miter/>
            </a:ln>
          </p:spPr>
          <p:txBody>
            <a:bodyPr rtlCol="0" anchor="ctr"/>
            <a:lstStyle/>
            <a:p>
              <a:endParaRPr lang="es-ES"/>
            </a:p>
          </p:txBody>
        </p:sp>
        <p:sp>
          <p:nvSpPr>
            <p:cNvPr id="431" name="Forma libre: forma 430">
              <a:extLst>
                <a:ext uri="{FF2B5EF4-FFF2-40B4-BE49-F238E27FC236}">
                  <a16:creationId xmlns:a16="http://schemas.microsoft.com/office/drawing/2014/main" id="{487112E9-FDD5-4AB5-8B61-5BC6A103A1FD}"/>
                </a:ext>
              </a:extLst>
            </p:cNvPr>
            <p:cNvSpPr/>
            <p:nvPr/>
          </p:nvSpPr>
          <p:spPr>
            <a:xfrm>
              <a:off x="8048476" y="289857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432" name="Forma libre: forma 431">
              <a:extLst>
                <a:ext uri="{FF2B5EF4-FFF2-40B4-BE49-F238E27FC236}">
                  <a16:creationId xmlns:a16="http://schemas.microsoft.com/office/drawing/2014/main" id="{F1242534-4CA3-426F-826A-7E880AABC211}"/>
                </a:ext>
              </a:extLst>
            </p:cNvPr>
            <p:cNvSpPr/>
            <p:nvPr/>
          </p:nvSpPr>
          <p:spPr>
            <a:xfrm>
              <a:off x="7861232" y="2915343"/>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433" name="Forma libre: forma 432">
              <a:extLst>
                <a:ext uri="{FF2B5EF4-FFF2-40B4-BE49-F238E27FC236}">
                  <a16:creationId xmlns:a16="http://schemas.microsoft.com/office/drawing/2014/main" id="{9EE87107-970B-474E-A285-2C3C966BC1A4}"/>
                </a:ext>
              </a:extLst>
            </p:cNvPr>
            <p:cNvSpPr/>
            <p:nvPr/>
          </p:nvSpPr>
          <p:spPr>
            <a:xfrm>
              <a:off x="7671194" y="2929316"/>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434" name="Forma libre: forma 433">
              <a:extLst>
                <a:ext uri="{FF2B5EF4-FFF2-40B4-BE49-F238E27FC236}">
                  <a16:creationId xmlns:a16="http://schemas.microsoft.com/office/drawing/2014/main" id="{3F2DA4F2-CB32-4E6B-94E2-A7857F768AD7}"/>
                </a:ext>
              </a:extLst>
            </p:cNvPr>
            <p:cNvSpPr/>
            <p:nvPr/>
          </p:nvSpPr>
          <p:spPr>
            <a:xfrm>
              <a:off x="7481155" y="294329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435" name="Forma libre: forma 434">
              <a:extLst>
                <a:ext uri="{FF2B5EF4-FFF2-40B4-BE49-F238E27FC236}">
                  <a16:creationId xmlns:a16="http://schemas.microsoft.com/office/drawing/2014/main" id="{4C3401AF-59BE-4B43-9DEB-8A4546D9DE2B}"/>
                </a:ext>
              </a:extLst>
            </p:cNvPr>
            <p:cNvSpPr/>
            <p:nvPr/>
          </p:nvSpPr>
          <p:spPr>
            <a:xfrm>
              <a:off x="10953707" y="3158481"/>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0"/>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436" name="Forma libre: forma 435">
              <a:extLst>
                <a:ext uri="{FF2B5EF4-FFF2-40B4-BE49-F238E27FC236}">
                  <a16:creationId xmlns:a16="http://schemas.microsoft.com/office/drawing/2014/main" id="{35D53BC8-2556-4D92-B7C8-EBF6F95AEBF5}"/>
                </a:ext>
              </a:extLst>
            </p:cNvPr>
            <p:cNvSpPr/>
            <p:nvPr/>
          </p:nvSpPr>
          <p:spPr>
            <a:xfrm>
              <a:off x="10734169" y="314450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437" name="Forma libre: forma 436">
              <a:extLst>
                <a:ext uri="{FF2B5EF4-FFF2-40B4-BE49-F238E27FC236}">
                  <a16:creationId xmlns:a16="http://schemas.microsoft.com/office/drawing/2014/main" id="{9153396B-160F-4B77-BBD9-721644C7067E}"/>
                </a:ext>
              </a:extLst>
            </p:cNvPr>
            <p:cNvSpPr/>
            <p:nvPr/>
          </p:nvSpPr>
          <p:spPr>
            <a:xfrm>
              <a:off x="10513389" y="3124944"/>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3099"/>
                    <a:pt x="53099" y="67073"/>
                    <a:pt x="33536" y="67073"/>
                  </a:cubicBezTo>
                  <a:close/>
                </a:path>
              </a:pathLst>
            </a:custGeom>
            <a:grpFill/>
            <a:ln w="27890" cap="flat">
              <a:noFill/>
              <a:prstDash val="solid"/>
              <a:miter/>
            </a:ln>
          </p:spPr>
          <p:txBody>
            <a:bodyPr rtlCol="0" anchor="ctr"/>
            <a:lstStyle/>
            <a:p>
              <a:endParaRPr lang="es-ES"/>
            </a:p>
          </p:txBody>
        </p:sp>
        <p:sp>
          <p:nvSpPr>
            <p:cNvPr id="438" name="Forma libre: forma 437">
              <a:extLst>
                <a:ext uri="{FF2B5EF4-FFF2-40B4-BE49-F238E27FC236}">
                  <a16:creationId xmlns:a16="http://schemas.microsoft.com/office/drawing/2014/main" id="{36D89B17-4F7D-4D83-A14D-4F3B3CB29551}"/>
                </a:ext>
              </a:extLst>
            </p:cNvPr>
            <p:cNvSpPr/>
            <p:nvPr/>
          </p:nvSpPr>
          <p:spPr>
            <a:xfrm>
              <a:off x="10295403" y="3113766"/>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7"/>
                    <a:pt x="95019" y="47510"/>
                  </a:cubicBezTo>
                  <a:cubicBezTo>
                    <a:pt x="97814" y="72662"/>
                    <a:pt x="75456" y="95019"/>
                    <a:pt x="47510" y="95019"/>
                  </a:cubicBezTo>
                  <a:close/>
                </a:path>
              </a:pathLst>
            </a:custGeom>
            <a:grpFill/>
            <a:ln w="27890" cap="flat">
              <a:noFill/>
              <a:prstDash val="solid"/>
              <a:miter/>
            </a:ln>
          </p:spPr>
          <p:txBody>
            <a:bodyPr rtlCol="0" anchor="ctr"/>
            <a:lstStyle/>
            <a:p>
              <a:endParaRPr lang="es-ES"/>
            </a:p>
          </p:txBody>
        </p:sp>
        <p:sp>
          <p:nvSpPr>
            <p:cNvPr id="439" name="Forma libre: forma 438">
              <a:extLst>
                <a:ext uri="{FF2B5EF4-FFF2-40B4-BE49-F238E27FC236}">
                  <a16:creationId xmlns:a16="http://schemas.microsoft.com/office/drawing/2014/main" id="{90FCDA4C-CD60-4661-8005-03A154DD9F3D}"/>
                </a:ext>
              </a:extLst>
            </p:cNvPr>
            <p:cNvSpPr/>
            <p:nvPr/>
          </p:nvSpPr>
          <p:spPr>
            <a:xfrm>
              <a:off x="10080213" y="3099792"/>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440" name="Forma libre: forma 439">
              <a:extLst>
                <a:ext uri="{FF2B5EF4-FFF2-40B4-BE49-F238E27FC236}">
                  <a16:creationId xmlns:a16="http://schemas.microsoft.com/office/drawing/2014/main" id="{44F7F378-AC51-4652-85C7-505CC888C56B}"/>
                </a:ext>
              </a:extLst>
            </p:cNvPr>
            <p:cNvSpPr/>
            <p:nvPr/>
          </p:nvSpPr>
          <p:spPr>
            <a:xfrm>
              <a:off x="9862227" y="3083024"/>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441" name="Forma libre: forma 440">
              <a:extLst>
                <a:ext uri="{FF2B5EF4-FFF2-40B4-BE49-F238E27FC236}">
                  <a16:creationId xmlns:a16="http://schemas.microsoft.com/office/drawing/2014/main" id="{D1A47F3A-A323-4CFA-9AA8-060FC3C2D2AF}"/>
                </a:ext>
              </a:extLst>
            </p:cNvPr>
            <p:cNvSpPr/>
            <p:nvPr/>
          </p:nvSpPr>
          <p:spPr>
            <a:xfrm>
              <a:off x="9647036" y="3074640"/>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3841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5" y="173271"/>
                    <a:pt x="0" y="134145"/>
                    <a:pt x="0" y="86635"/>
                  </a:cubicBezTo>
                  <a:cubicBezTo>
                    <a:pt x="0" y="39126"/>
                    <a:pt x="39125" y="0"/>
                    <a:pt x="86635" y="0"/>
                  </a:cubicBezTo>
                  <a:cubicBezTo>
                    <a:pt x="134145" y="0"/>
                    <a:pt x="173270" y="36331"/>
                    <a:pt x="173270" y="83841"/>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442" name="Forma libre: forma 441">
              <a:extLst>
                <a:ext uri="{FF2B5EF4-FFF2-40B4-BE49-F238E27FC236}">
                  <a16:creationId xmlns:a16="http://schemas.microsoft.com/office/drawing/2014/main" id="{78542CC6-C010-4718-BD4E-FE98C17C983E}"/>
                </a:ext>
              </a:extLst>
            </p:cNvPr>
            <p:cNvSpPr/>
            <p:nvPr/>
          </p:nvSpPr>
          <p:spPr>
            <a:xfrm>
              <a:off x="9431846" y="3060667"/>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3708"/>
                    <a:pt x="150913" y="195628"/>
                    <a:pt x="97814" y="195628"/>
                  </a:cubicBezTo>
                  <a:close/>
                </a:path>
              </a:pathLst>
            </a:custGeom>
            <a:grpFill/>
            <a:ln w="27890" cap="flat">
              <a:noFill/>
              <a:prstDash val="solid"/>
              <a:miter/>
            </a:ln>
          </p:spPr>
          <p:txBody>
            <a:bodyPr rtlCol="0" anchor="ctr"/>
            <a:lstStyle/>
            <a:p>
              <a:endParaRPr lang="es-ES"/>
            </a:p>
          </p:txBody>
        </p:sp>
        <p:sp>
          <p:nvSpPr>
            <p:cNvPr id="443" name="Forma libre: forma 442">
              <a:extLst>
                <a:ext uri="{FF2B5EF4-FFF2-40B4-BE49-F238E27FC236}">
                  <a16:creationId xmlns:a16="http://schemas.microsoft.com/office/drawing/2014/main" id="{DBA6C902-B7A7-4791-A376-9BF93B822B9B}"/>
                </a:ext>
              </a:extLst>
            </p:cNvPr>
            <p:cNvSpPr/>
            <p:nvPr/>
          </p:nvSpPr>
          <p:spPr>
            <a:xfrm>
              <a:off x="9222244" y="3055077"/>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62092"/>
                    <a:pt x="162092" y="206807"/>
                    <a:pt x="103403" y="206807"/>
                  </a:cubicBezTo>
                  <a:close/>
                </a:path>
              </a:pathLst>
            </a:custGeom>
            <a:grpFill/>
            <a:ln w="27890" cap="flat">
              <a:noFill/>
              <a:prstDash val="solid"/>
              <a:miter/>
            </a:ln>
          </p:spPr>
          <p:txBody>
            <a:bodyPr rtlCol="0" anchor="ctr"/>
            <a:lstStyle/>
            <a:p>
              <a:endParaRPr lang="es-ES"/>
            </a:p>
          </p:txBody>
        </p:sp>
        <p:sp>
          <p:nvSpPr>
            <p:cNvPr id="444" name="Forma libre: forma 443">
              <a:extLst>
                <a:ext uri="{FF2B5EF4-FFF2-40B4-BE49-F238E27FC236}">
                  <a16:creationId xmlns:a16="http://schemas.microsoft.com/office/drawing/2014/main" id="{28A08AFF-62C9-41D6-9D97-DB4BABF8502F}"/>
                </a:ext>
              </a:extLst>
            </p:cNvPr>
            <p:cNvSpPr/>
            <p:nvPr/>
          </p:nvSpPr>
          <p:spPr>
            <a:xfrm>
              <a:off x="9015437" y="3052283"/>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6"/>
                    <a:pt x="0" y="106198"/>
                  </a:cubicBezTo>
                  <a:cubicBezTo>
                    <a:pt x="0" y="47510"/>
                    <a:pt x="47510" y="0"/>
                    <a:pt x="106198" y="0"/>
                  </a:cubicBezTo>
                  <a:cubicBezTo>
                    <a:pt x="164887" y="0"/>
                    <a:pt x="212396" y="47510"/>
                    <a:pt x="212396" y="106198"/>
                  </a:cubicBezTo>
                  <a:cubicBezTo>
                    <a:pt x="212396" y="164886"/>
                    <a:pt x="164887" y="212396"/>
                    <a:pt x="106198" y="212396"/>
                  </a:cubicBezTo>
                  <a:close/>
                </a:path>
              </a:pathLst>
            </a:custGeom>
            <a:grpFill/>
            <a:ln w="27890" cap="flat">
              <a:noFill/>
              <a:prstDash val="solid"/>
              <a:miter/>
            </a:ln>
          </p:spPr>
          <p:txBody>
            <a:bodyPr rtlCol="0" anchor="ctr"/>
            <a:lstStyle/>
            <a:p>
              <a:endParaRPr lang="es-ES"/>
            </a:p>
          </p:txBody>
        </p:sp>
        <p:sp>
          <p:nvSpPr>
            <p:cNvPr id="445" name="Forma libre: forma 444">
              <a:extLst>
                <a:ext uri="{FF2B5EF4-FFF2-40B4-BE49-F238E27FC236}">
                  <a16:creationId xmlns:a16="http://schemas.microsoft.com/office/drawing/2014/main" id="{3DC2B24B-54C4-42EE-89B7-182393D4268F}"/>
                </a:ext>
              </a:extLst>
            </p:cNvPr>
            <p:cNvSpPr/>
            <p:nvPr/>
          </p:nvSpPr>
          <p:spPr>
            <a:xfrm>
              <a:off x="8817015" y="305787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446" name="Forma libre: forma 445">
              <a:extLst>
                <a:ext uri="{FF2B5EF4-FFF2-40B4-BE49-F238E27FC236}">
                  <a16:creationId xmlns:a16="http://schemas.microsoft.com/office/drawing/2014/main" id="{3063B513-149A-4066-8130-BDA28721393E}"/>
                </a:ext>
              </a:extLst>
            </p:cNvPr>
            <p:cNvSpPr/>
            <p:nvPr/>
          </p:nvSpPr>
          <p:spPr>
            <a:xfrm>
              <a:off x="8615797" y="3057872"/>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447" name="Forma libre: forma 446">
              <a:extLst>
                <a:ext uri="{FF2B5EF4-FFF2-40B4-BE49-F238E27FC236}">
                  <a16:creationId xmlns:a16="http://schemas.microsoft.com/office/drawing/2014/main" id="{EB61B836-D451-48C4-8EFF-69007D46280A}"/>
                </a:ext>
              </a:extLst>
            </p:cNvPr>
            <p:cNvSpPr/>
            <p:nvPr/>
          </p:nvSpPr>
          <p:spPr>
            <a:xfrm>
              <a:off x="8420169" y="306625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448" name="Forma libre: forma 447">
              <a:extLst>
                <a:ext uri="{FF2B5EF4-FFF2-40B4-BE49-F238E27FC236}">
                  <a16:creationId xmlns:a16="http://schemas.microsoft.com/office/drawing/2014/main" id="{DF615488-169C-4558-8F19-AFA9DD298C8C}"/>
                </a:ext>
              </a:extLst>
            </p:cNvPr>
            <p:cNvSpPr/>
            <p:nvPr/>
          </p:nvSpPr>
          <p:spPr>
            <a:xfrm>
              <a:off x="8230131" y="3083024"/>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1"/>
                    <a:pt x="0" y="78251"/>
                  </a:cubicBezTo>
                  <a:cubicBezTo>
                    <a:pt x="0" y="33536"/>
                    <a:pt x="36331" y="0"/>
                    <a:pt x="78251" y="0"/>
                  </a:cubicBezTo>
                  <a:cubicBezTo>
                    <a:pt x="122966" y="0"/>
                    <a:pt x="156502" y="36331"/>
                    <a:pt x="156502" y="78251"/>
                  </a:cubicBezTo>
                  <a:cubicBezTo>
                    <a:pt x="159297" y="120171"/>
                    <a:pt x="122966" y="156502"/>
                    <a:pt x="78251" y="156502"/>
                  </a:cubicBezTo>
                  <a:close/>
                </a:path>
              </a:pathLst>
            </a:custGeom>
            <a:grpFill/>
            <a:ln w="27890" cap="flat">
              <a:noFill/>
              <a:prstDash val="solid"/>
              <a:miter/>
            </a:ln>
          </p:spPr>
          <p:txBody>
            <a:bodyPr rtlCol="0" anchor="ctr"/>
            <a:lstStyle/>
            <a:p>
              <a:endParaRPr lang="es-ES"/>
            </a:p>
          </p:txBody>
        </p:sp>
        <p:sp>
          <p:nvSpPr>
            <p:cNvPr id="449" name="Forma libre: forma 448">
              <a:extLst>
                <a:ext uri="{FF2B5EF4-FFF2-40B4-BE49-F238E27FC236}">
                  <a16:creationId xmlns:a16="http://schemas.microsoft.com/office/drawing/2014/main" id="{7D3D76FE-EE75-404A-BF8A-771B35E05D4A}"/>
                </a:ext>
              </a:extLst>
            </p:cNvPr>
            <p:cNvSpPr/>
            <p:nvPr/>
          </p:nvSpPr>
          <p:spPr>
            <a:xfrm>
              <a:off x="8037298" y="3091408"/>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6198"/>
                    <a:pt x="106198" y="134145"/>
                    <a:pt x="67072" y="134145"/>
                  </a:cubicBezTo>
                  <a:close/>
                </a:path>
              </a:pathLst>
            </a:custGeom>
            <a:grpFill/>
            <a:ln w="27890" cap="flat">
              <a:noFill/>
              <a:prstDash val="solid"/>
              <a:miter/>
            </a:ln>
          </p:spPr>
          <p:txBody>
            <a:bodyPr rtlCol="0" anchor="ctr"/>
            <a:lstStyle/>
            <a:p>
              <a:endParaRPr lang="es-ES"/>
            </a:p>
          </p:txBody>
        </p:sp>
        <p:sp>
          <p:nvSpPr>
            <p:cNvPr id="450" name="Forma libre: forma 449">
              <a:extLst>
                <a:ext uri="{FF2B5EF4-FFF2-40B4-BE49-F238E27FC236}">
                  <a16:creationId xmlns:a16="http://schemas.microsoft.com/office/drawing/2014/main" id="{5961E46C-53A7-4F94-A1B0-A95A6913D9DE}"/>
                </a:ext>
              </a:extLst>
            </p:cNvPr>
            <p:cNvSpPr/>
            <p:nvPr/>
          </p:nvSpPr>
          <p:spPr>
            <a:xfrm>
              <a:off x="7850054" y="3105382"/>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8"/>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451" name="Forma libre: forma 450">
              <a:extLst>
                <a:ext uri="{FF2B5EF4-FFF2-40B4-BE49-F238E27FC236}">
                  <a16:creationId xmlns:a16="http://schemas.microsoft.com/office/drawing/2014/main" id="{05F600F6-BBC1-44C6-98C6-337B2B392252}"/>
                </a:ext>
              </a:extLst>
            </p:cNvPr>
            <p:cNvSpPr/>
            <p:nvPr/>
          </p:nvSpPr>
          <p:spPr>
            <a:xfrm>
              <a:off x="7660015" y="311935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5456" y="61483"/>
                    <a:pt x="58688" y="78251"/>
                    <a:pt x="39126" y="78251"/>
                  </a:cubicBezTo>
                  <a:close/>
                </a:path>
              </a:pathLst>
            </a:custGeom>
            <a:grpFill/>
            <a:ln w="27890" cap="flat">
              <a:noFill/>
              <a:prstDash val="solid"/>
              <a:miter/>
            </a:ln>
          </p:spPr>
          <p:txBody>
            <a:bodyPr rtlCol="0" anchor="ctr"/>
            <a:lstStyle/>
            <a:p>
              <a:endParaRPr lang="es-ES"/>
            </a:p>
          </p:txBody>
        </p:sp>
        <p:sp>
          <p:nvSpPr>
            <p:cNvPr id="452" name="Forma libre: forma 451">
              <a:extLst>
                <a:ext uri="{FF2B5EF4-FFF2-40B4-BE49-F238E27FC236}">
                  <a16:creationId xmlns:a16="http://schemas.microsoft.com/office/drawing/2014/main" id="{FD2FA74E-510D-47A1-818A-54948D1C6BE8}"/>
                </a:ext>
              </a:extLst>
            </p:cNvPr>
            <p:cNvSpPr/>
            <p:nvPr/>
          </p:nvSpPr>
          <p:spPr>
            <a:xfrm>
              <a:off x="7472771" y="3138918"/>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4715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3536" y="0"/>
                    <a:pt x="44715" y="11179"/>
                    <a:pt x="44715" y="22357"/>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453" name="Forma libre: forma 452">
              <a:extLst>
                <a:ext uri="{FF2B5EF4-FFF2-40B4-BE49-F238E27FC236}">
                  <a16:creationId xmlns:a16="http://schemas.microsoft.com/office/drawing/2014/main" id="{21BA6967-5299-4A17-9CDF-E7CF88C67F71}"/>
                </a:ext>
              </a:extLst>
            </p:cNvPr>
            <p:cNvSpPr/>
            <p:nvPr/>
          </p:nvSpPr>
          <p:spPr>
            <a:xfrm>
              <a:off x="7285527" y="3155686"/>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54" name="Forma libre: forma 453">
              <a:extLst>
                <a:ext uri="{FF2B5EF4-FFF2-40B4-BE49-F238E27FC236}">
                  <a16:creationId xmlns:a16="http://schemas.microsoft.com/office/drawing/2014/main" id="{E305CFF6-35C8-414B-AB80-CA92BAFC7380}"/>
                </a:ext>
              </a:extLst>
            </p:cNvPr>
            <p:cNvSpPr/>
            <p:nvPr/>
          </p:nvSpPr>
          <p:spPr>
            <a:xfrm>
              <a:off x="10946565" y="335410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4" y="16768"/>
                    <a:pt x="0" y="13973"/>
                    <a:pt x="0" y="8384"/>
                  </a:cubicBezTo>
                  <a:cubicBezTo>
                    <a:pt x="0" y="2795"/>
                    <a:pt x="2794"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455" name="Forma libre: forma 454">
              <a:extLst>
                <a:ext uri="{FF2B5EF4-FFF2-40B4-BE49-F238E27FC236}">
                  <a16:creationId xmlns:a16="http://schemas.microsoft.com/office/drawing/2014/main" id="{2FE83610-DD25-440B-A52A-F6C3F375828F}"/>
                </a:ext>
              </a:extLst>
            </p:cNvPr>
            <p:cNvSpPr/>
            <p:nvPr/>
          </p:nvSpPr>
          <p:spPr>
            <a:xfrm>
              <a:off x="10725785" y="3337341"/>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456" name="Forma libre: forma 455">
              <a:extLst>
                <a:ext uri="{FF2B5EF4-FFF2-40B4-BE49-F238E27FC236}">
                  <a16:creationId xmlns:a16="http://schemas.microsoft.com/office/drawing/2014/main" id="{6020F8C9-A9EC-4D4B-8EAF-4B40E3104643}"/>
                </a:ext>
              </a:extLst>
            </p:cNvPr>
            <p:cNvSpPr/>
            <p:nvPr/>
          </p:nvSpPr>
          <p:spPr>
            <a:xfrm>
              <a:off x="10505005" y="332057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457" name="Forma libre: forma 456">
              <a:extLst>
                <a:ext uri="{FF2B5EF4-FFF2-40B4-BE49-F238E27FC236}">
                  <a16:creationId xmlns:a16="http://schemas.microsoft.com/office/drawing/2014/main" id="{143B210B-FFFE-47D4-8A97-FA264284E082}"/>
                </a:ext>
              </a:extLst>
            </p:cNvPr>
            <p:cNvSpPr/>
            <p:nvPr/>
          </p:nvSpPr>
          <p:spPr>
            <a:xfrm>
              <a:off x="10287019" y="330939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458" name="Forma libre: forma 457">
              <a:extLst>
                <a:ext uri="{FF2B5EF4-FFF2-40B4-BE49-F238E27FC236}">
                  <a16:creationId xmlns:a16="http://schemas.microsoft.com/office/drawing/2014/main" id="{6ABD8947-0ADD-434C-BF06-F17E300CE937}"/>
                </a:ext>
              </a:extLst>
            </p:cNvPr>
            <p:cNvSpPr/>
            <p:nvPr/>
          </p:nvSpPr>
          <p:spPr>
            <a:xfrm>
              <a:off x="10069034" y="3289831"/>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1787"/>
                    <a:pt x="111787" y="145324"/>
                    <a:pt x="72662" y="145324"/>
                  </a:cubicBezTo>
                  <a:close/>
                </a:path>
              </a:pathLst>
            </a:custGeom>
            <a:grpFill/>
            <a:ln w="27890" cap="flat">
              <a:noFill/>
              <a:prstDash val="solid"/>
              <a:miter/>
            </a:ln>
          </p:spPr>
          <p:txBody>
            <a:bodyPr rtlCol="0" anchor="ctr"/>
            <a:lstStyle/>
            <a:p>
              <a:endParaRPr lang="es-ES"/>
            </a:p>
          </p:txBody>
        </p:sp>
        <p:sp>
          <p:nvSpPr>
            <p:cNvPr id="459" name="Forma libre: forma 458">
              <a:extLst>
                <a:ext uri="{FF2B5EF4-FFF2-40B4-BE49-F238E27FC236}">
                  <a16:creationId xmlns:a16="http://schemas.microsoft.com/office/drawing/2014/main" id="{51733770-A9CF-454C-81F4-546A4D112B14}"/>
                </a:ext>
              </a:extLst>
            </p:cNvPr>
            <p:cNvSpPr/>
            <p:nvPr/>
          </p:nvSpPr>
          <p:spPr>
            <a:xfrm>
              <a:off x="9851048" y="327865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460" name="Forma libre: forma 459">
              <a:extLst>
                <a:ext uri="{FF2B5EF4-FFF2-40B4-BE49-F238E27FC236}">
                  <a16:creationId xmlns:a16="http://schemas.microsoft.com/office/drawing/2014/main" id="{63F7A221-712C-4B20-9724-D9EEFA39A70D}"/>
                </a:ext>
              </a:extLst>
            </p:cNvPr>
            <p:cNvSpPr/>
            <p:nvPr/>
          </p:nvSpPr>
          <p:spPr>
            <a:xfrm>
              <a:off x="9633063" y="3261884"/>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201217" y="156502"/>
                    <a:pt x="156502" y="201217"/>
                    <a:pt x="100609" y="201217"/>
                  </a:cubicBezTo>
                  <a:close/>
                </a:path>
              </a:pathLst>
            </a:custGeom>
            <a:grpFill/>
            <a:ln w="27890" cap="flat">
              <a:noFill/>
              <a:prstDash val="solid"/>
              <a:miter/>
            </a:ln>
          </p:spPr>
          <p:txBody>
            <a:bodyPr rtlCol="0" anchor="ctr"/>
            <a:lstStyle/>
            <a:p>
              <a:endParaRPr lang="es-ES"/>
            </a:p>
          </p:txBody>
        </p:sp>
        <p:sp>
          <p:nvSpPr>
            <p:cNvPr id="461" name="Forma libre: forma 460">
              <a:extLst>
                <a:ext uri="{FF2B5EF4-FFF2-40B4-BE49-F238E27FC236}">
                  <a16:creationId xmlns:a16="http://schemas.microsoft.com/office/drawing/2014/main" id="{CB2D687D-F964-42F5-AB47-D5448BB921DD}"/>
                </a:ext>
              </a:extLst>
            </p:cNvPr>
            <p:cNvSpPr/>
            <p:nvPr/>
          </p:nvSpPr>
          <p:spPr>
            <a:xfrm>
              <a:off x="9417872" y="325070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1" y="0"/>
                    <a:pt x="223575" y="50304"/>
                    <a:pt x="223575" y="111787"/>
                  </a:cubicBezTo>
                  <a:cubicBezTo>
                    <a:pt x="223575" y="173271"/>
                    <a:pt x="173271" y="223575"/>
                    <a:pt x="111787" y="223575"/>
                  </a:cubicBezTo>
                  <a:close/>
                </a:path>
              </a:pathLst>
            </a:custGeom>
            <a:grpFill/>
            <a:ln w="27890" cap="flat">
              <a:noFill/>
              <a:prstDash val="solid"/>
              <a:miter/>
            </a:ln>
          </p:spPr>
          <p:txBody>
            <a:bodyPr rtlCol="0" anchor="ctr"/>
            <a:lstStyle/>
            <a:p>
              <a:endParaRPr lang="es-ES"/>
            </a:p>
          </p:txBody>
        </p:sp>
        <p:sp>
          <p:nvSpPr>
            <p:cNvPr id="462" name="Forma libre: forma 461">
              <a:extLst>
                <a:ext uri="{FF2B5EF4-FFF2-40B4-BE49-F238E27FC236}">
                  <a16:creationId xmlns:a16="http://schemas.microsoft.com/office/drawing/2014/main" id="{0149A13D-25E3-496E-AC44-83D57DE7D2A1}"/>
                </a:ext>
              </a:extLst>
            </p:cNvPr>
            <p:cNvSpPr/>
            <p:nvPr/>
          </p:nvSpPr>
          <p:spPr>
            <a:xfrm>
              <a:off x="9205476" y="3242321"/>
              <a:ext cx="223575" cy="223575"/>
            </a:xfrm>
            <a:custGeom>
              <a:avLst/>
              <a:gdLst>
                <a:gd name="connsiteX0" fmla="*/ 120172 w 223574"/>
                <a:gd name="connsiteY0" fmla="*/ 240343 h 223574"/>
                <a:gd name="connsiteX1" fmla="*/ 0 w 223574"/>
                <a:gd name="connsiteY1" fmla="*/ 120171 h 223574"/>
                <a:gd name="connsiteX2" fmla="*/ 120172 w 223574"/>
                <a:gd name="connsiteY2" fmla="*/ 0 h 223574"/>
                <a:gd name="connsiteX3" fmla="*/ 240343 w 223574"/>
                <a:gd name="connsiteY3" fmla="*/ 120171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1"/>
                  </a:cubicBezTo>
                  <a:cubicBezTo>
                    <a:pt x="0" y="53099"/>
                    <a:pt x="53099" y="0"/>
                    <a:pt x="120172" y="0"/>
                  </a:cubicBezTo>
                  <a:cubicBezTo>
                    <a:pt x="187244" y="0"/>
                    <a:pt x="240343" y="53099"/>
                    <a:pt x="240343" y="120171"/>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463" name="Forma libre: forma 462">
              <a:extLst>
                <a:ext uri="{FF2B5EF4-FFF2-40B4-BE49-F238E27FC236}">
                  <a16:creationId xmlns:a16="http://schemas.microsoft.com/office/drawing/2014/main" id="{23030B02-FD70-484C-A91B-E31EBAFDD847}"/>
                </a:ext>
              </a:extLst>
            </p:cNvPr>
            <p:cNvSpPr/>
            <p:nvPr/>
          </p:nvSpPr>
          <p:spPr>
            <a:xfrm>
              <a:off x="8998669"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8727" y="192833"/>
                    <a:pt x="192833" y="245932"/>
                    <a:pt x="122966" y="245932"/>
                  </a:cubicBezTo>
                  <a:close/>
                </a:path>
              </a:pathLst>
            </a:custGeom>
            <a:grpFill/>
            <a:ln w="27890" cap="flat">
              <a:noFill/>
              <a:prstDash val="solid"/>
              <a:miter/>
            </a:ln>
          </p:spPr>
          <p:txBody>
            <a:bodyPr rtlCol="0" anchor="ctr"/>
            <a:lstStyle/>
            <a:p>
              <a:endParaRPr lang="es-ES"/>
            </a:p>
          </p:txBody>
        </p:sp>
        <p:sp>
          <p:nvSpPr>
            <p:cNvPr id="464" name="Forma libre: forma 463">
              <a:extLst>
                <a:ext uri="{FF2B5EF4-FFF2-40B4-BE49-F238E27FC236}">
                  <a16:creationId xmlns:a16="http://schemas.microsoft.com/office/drawing/2014/main" id="{20AE26B6-BC52-4AE0-AD2C-A90B40F81800}"/>
                </a:ext>
              </a:extLst>
            </p:cNvPr>
            <p:cNvSpPr/>
            <p:nvPr/>
          </p:nvSpPr>
          <p:spPr>
            <a:xfrm>
              <a:off x="8797452"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3138" y="190039"/>
                    <a:pt x="190039" y="245932"/>
                    <a:pt x="122966" y="245932"/>
                  </a:cubicBezTo>
                  <a:close/>
                </a:path>
              </a:pathLst>
            </a:custGeom>
            <a:grpFill/>
            <a:ln w="27890" cap="flat">
              <a:noFill/>
              <a:prstDash val="solid"/>
              <a:miter/>
            </a:ln>
          </p:spPr>
          <p:txBody>
            <a:bodyPr rtlCol="0" anchor="ctr"/>
            <a:lstStyle/>
            <a:p>
              <a:endParaRPr lang="es-ES"/>
            </a:p>
          </p:txBody>
        </p:sp>
        <p:sp>
          <p:nvSpPr>
            <p:cNvPr id="465" name="Forma libre: forma 464">
              <a:extLst>
                <a:ext uri="{FF2B5EF4-FFF2-40B4-BE49-F238E27FC236}">
                  <a16:creationId xmlns:a16="http://schemas.microsoft.com/office/drawing/2014/main" id="{0C1B149C-A972-489E-86C6-B7BD98FE02B5}"/>
                </a:ext>
              </a:extLst>
            </p:cNvPr>
            <p:cNvSpPr/>
            <p:nvPr/>
          </p:nvSpPr>
          <p:spPr>
            <a:xfrm>
              <a:off x="8601824" y="324791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8860"/>
                    <a:pt x="178860" y="229164"/>
                    <a:pt x="114582" y="229164"/>
                  </a:cubicBezTo>
                  <a:close/>
                </a:path>
              </a:pathLst>
            </a:custGeom>
            <a:grpFill/>
            <a:ln w="27890" cap="flat">
              <a:noFill/>
              <a:prstDash val="solid"/>
              <a:miter/>
            </a:ln>
          </p:spPr>
          <p:txBody>
            <a:bodyPr rtlCol="0" anchor="ctr"/>
            <a:lstStyle/>
            <a:p>
              <a:endParaRPr lang="es-ES"/>
            </a:p>
          </p:txBody>
        </p:sp>
        <p:sp>
          <p:nvSpPr>
            <p:cNvPr id="466" name="Forma libre: forma 465">
              <a:extLst>
                <a:ext uri="{FF2B5EF4-FFF2-40B4-BE49-F238E27FC236}">
                  <a16:creationId xmlns:a16="http://schemas.microsoft.com/office/drawing/2014/main" id="{8ED1D622-07EA-4042-926D-427FFF8163B8}"/>
                </a:ext>
              </a:extLst>
            </p:cNvPr>
            <p:cNvSpPr/>
            <p:nvPr/>
          </p:nvSpPr>
          <p:spPr>
            <a:xfrm>
              <a:off x="8408991" y="3261884"/>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62092"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467" name="Forma libre: forma 466">
              <a:extLst>
                <a:ext uri="{FF2B5EF4-FFF2-40B4-BE49-F238E27FC236}">
                  <a16:creationId xmlns:a16="http://schemas.microsoft.com/office/drawing/2014/main" id="{D6A056CC-F4C4-446E-A5F2-1126737AE0BE}"/>
                </a:ext>
              </a:extLst>
            </p:cNvPr>
            <p:cNvSpPr/>
            <p:nvPr/>
          </p:nvSpPr>
          <p:spPr>
            <a:xfrm>
              <a:off x="8216157" y="327026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468" name="Forma libre: forma 467">
              <a:extLst>
                <a:ext uri="{FF2B5EF4-FFF2-40B4-BE49-F238E27FC236}">
                  <a16:creationId xmlns:a16="http://schemas.microsoft.com/office/drawing/2014/main" id="{4A09C464-6D03-4867-A06D-737B38D0CA74}"/>
                </a:ext>
              </a:extLst>
            </p:cNvPr>
            <p:cNvSpPr/>
            <p:nvPr/>
          </p:nvSpPr>
          <p:spPr>
            <a:xfrm>
              <a:off x="8026119" y="3284242"/>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1" y="0"/>
                    <a:pt x="156502" y="33536"/>
                    <a:pt x="156502" y="78251"/>
                  </a:cubicBezTo>
                  <a:cubicBezTo>
                    <a:pt x="156502" y="122966"/>
                    <a:pt x="122966" y="156502"/>
                    <a:pt x="78251" y="156502"/>
                  </a:cubicBezTo>
                  <a:close/>
                </a:path>
              </a:pathLst>
            </a:custGeom>
            <a:grpFill/>
            <a:ln w="27890" cap="flat">
              <a:noFill/>
              <a:prstDash val="solid"/>
              <a:miter/>
            </a:ln>
          </p:spPr>
          <p:txBody>
            <a:bodyPr rtlCol="0" anchor="ctr"/>
            <a:lstStyle/>
            <a:p>
              <a:endParaRPr lang="es-ES"/>
            </a:p>
          </p:txBody>
        </p:sp>
        <p:sp>
          <p:nvSpPr>
            <p:cNvPr id="469" name="Forma libre: forma 468">
              <a:extLst>
                <a:ext uri="{FF2B5EF4-FFF2-40B4-BE49-F238E27FC236}">
                  <a16:creationId xmlns:a16="http://schemas.microsoft.com/office/drawing/2014/main" id="{16BC13A5-A0FB-41C6-BC3E-3C9FC8FE17FD}"/>
                </a:ext>
              </a:extLst>
            </p:cNvPr>
            <p:cNvSpPr/>
            <p:nvPr/>
          </p:nvSpPr>
          <p:spPr>
            <a:xfrm>
              <a:off x="7841670" y="330101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470" name="Forma libre: forma 469">
              <a:extLst>
                <a:ext uri="{FF2B5EF4-FFF2-40B4-BE49-F238E27FC236}">
                  <a16:creationId xmlns:a16="http://schemas.microsoft.com/office/drawing/2014/main" id="{F2BC5ECC-7FB3-4138-851F-407F5EAB6043}"/>
                </a:ext>
              </a:extLst>
            </p:cNvPr>
            <p:cNvSpPr/>
            <p:nvPr/>
          </p:nvSpPr>
          <p:spPr>
            <a:xfrm>
              <a:off x="7651631" y="3314983"/>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8"/>
                    <a:pt x="22358" y="0"/>
                    <a:pt x="47510" y="0"/>
                  </a:cubicBezTo>
                  <a:cubicBezTo>
                    <a:pt x="72662" y="0"/>
                    <a:pt x="95019" y="19563"/>
                    <a:pt x="95019" y="47510"/>
                  </a:cubicBezTo>
                  <a:cubicBezTo>
                    <a:pt x="92225" y="72662"/>
                    <a:pt x="72662" y="95019"/>
                    <a:pt x="47510" y="95019"/>
                  </a:cubicBezTo>
                  <a:close/>
                </a:path>
              </a:pathLst>
            </a:custGeom>
            <a:grpFill/>
            <a:ln w="27890" cap="flat">
              <a:noFill/>
              <a:prstDash val="solid"/>
              <a:miter/>
            </a:ln>
          </p:spPr>
          <p:txBody>
            <a:bodyPr rtlCol="0" anchor="ctr"/>
            <a:lstStyle/>
            <a:p>
              <a:endParaRPr lang="es-ES"/>
            </a:p>
          </p:txBody>
        </p:sp>
        <p:sp>
          <p:nvSpPr>
            <p:cNvPr id="471" name="Forma libre: forma 470">
              <a:extLst>
                <a:ext uri="{FF2B5EF4-FFF2-40B4-BE49-F238E27FC236}">
                  <a16:creationId xmlns:a16="http://schemas.microsoft.com/office/drawing/2014/main" id="{CBB8EE12-7555-4689-8DE4-3D003A85EBC7}"/>
                </a:ext>
              </a:extLst>
            </p:cNvPr>
            <p:cNvSpPr/>
            <p:nvPr/>
          </p:nvSpPr>
          <p:spPr>
            <a:xfrm>
              <a:off x="7464387" y="3331751"/>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472" name="Forma libre: forma 471">
              <a:extLst>
                <a:ext uri="{FF2B5EF4-FFF2-40B4-BE49-F238E27FC236}">
                  <a16:creationId xmlns:a16="http://schemas.microsoft.com/office/drawing/2014/main" id="{B454D904-6BB9-466A-BF92-6FE8774F6E8E}"/>
                </a:ext>
              </a:extLst>
            </p:cNvPr>
            <p:cNvSpPr/>
            <p:nvPr/>
          </p:nvSpPr>
          <p:spPr>
            <a:xfrm>
              <a:off x="7277143" y="3348519"/>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22357"/>
                    <a:pt x="22357" y="27947"/>
                    <a:pt x="13973" y="27947"/>
                  </a:cubicBezTo>
                  <a:close/>
                </a:path>
              </a:pathLst>
            </a:custGeom>
            <a:grpFill/>
            <a:ln w="27890" cap="flat">
              <a:noFill/>
              <a:prstDash val="solid"/>
              <a:miter/>
            </a:ln>
          </p:spPr>
          <p:txBody>
            <a:bodyPr rtlCol="0" anchor="ctr"/>
            <a:lstStyle/>
            <a:p>
              <a:endParaRPr lang="es-ES"/>
            </a:p>
          </p:txBody>
        </p:sp>
        <p:sp>
          <p:nvSpPr>
            <p:cNvPr id="473" name="Forma libre: forma 472">
              <a:extLst>
                <a:ext uri="{FF2B5EF4-FFF2-40B4-BE49-F238E27FC236}">
                  <a16:creationId xmlns:a16="http://schemas.microsoft.com/office/drawing/2014/main" id="{E658AA9C-3A9E-458B-8C7F-51F4FDADEBFB}"/>
                </a:ext>
              </a:extLst>
            </p:cNvPr>
            <p:cNvSpPr/>
            <p:nvPr/>
          </p:nvSpPr>
          <p:spPr>
            <a:xfrm>
              <a:off x="10940976" y="3552531"/>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474" name="Forma libre: forma 473">
              <a:extLst>
                <a:ext uri="{FF2B5EF4-FFF2-40B4-BE49-F238E27FC236}">
                  <a16:creationId xmlns:a16="http://schemas.microsoft.com/office/drawing/2014/main" id="{FFD49B30-77F9-4867-B0AE-2B82F860856E}"/>
                </a:ext>
              </a:extLst>
            </p:cNvPr>
            <p:cNvSpPr/>
            <p:nvPr/>
          </p:nvSpPr>
          <p:spPr>
            <a:xfrm>
              <a:off x="10720196" y="3535763"/>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475" name="Forma libre: forma 474">
              <a:extLst>
                <a:ext uri="{FF2B5EF4-FFF2-40B4-BE49-F238E27FC236}">
                  <a16:creationId xmlns:a16="http://schemas.microsoft.com/office/drawing/2014/main" id="{7529F084-EE16-4B5B-A22F-E1ACD9131D38}"/>
                </a:ext>
              </a:extLst>
            </p:cNvPr>
            <p:cNvSpPr/>
            <p:nvPr/>
          </p:nvSpPr>
          <p:spPr>
            <a:xfrm>
              <a:off x="10499416" y="3518995"/>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476" name="Forma libre: forma 475">
              <a:extLst>
                <a:ext uri="{FF2B5EF4-FFF2-40B4-BE49-F238E27FC236}">
                  <a16:creationId xmlns:a16="http://schemas.microsoft.com/office/drawing/2014/main" id="{DEF744C7-8A6D-4316-8385-A248CCA3137B}"/>
                </a:ext>
              </a:extLst>
            </p:cNvPr>
            <p:cNvSpPr/>
            <p:nvPr/>
          </p:nvSpPr>
          <p:spPr>
            <a:xfrm>
              <a:off x="10278635" y="3502227"/>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5" y="27947"/>
                    <a:pt x="128555" y="64278"/>
                  </a:cubicBezTo>
                  <a:cubicBezTo>
                    <a:pt x="128555" y="100609"/>
                    <a:pt x="100609" y="128556"/>
                    <a:pt x="64278" y="128556"/>
                  </a:cubicBezTo>
                  <a:close/>
                </a:path>
              </a:pathLst>
            </a:custGeom>
            <a:grpFill/>
            <a:ln w="27890" cap="flat">
              <a:noFill/>
              <a:prstDash val="solid"/>
              <a:miter/>
            </a:ln>
          </p:spPr>
          <p:txBody>
            <a:bodyPr rtlCol="0" anchor="ctr"/>
            <a:lstStyle/>
            <a:p>
              <a:endParaRPr lang="es-ES"/>
            </a:p>
          </p:txBody>
        </p:sp>
        <p:sp>
          <p:nvSpPr>
            <p:cNvPr id="477" name="Forma libre: forma 476">
              <a:extLst>
                <a:ext uri="{FF2B5EF4-FFF2-40B4-BE49-F238E27FC236}">
                  <a16:creationId xmlns:a16="http://schemas.microsoft.com/office/drawing/2014/main" id="{4C37957B-799F-4E38-9896-158AF0F2B3E9}"/>
                </a:ext>
              </a:extLst>
            </p:cNvPr>
            <p:cNvSpPr/>
            <p:nvPr/>
          </p:nvSpPr>
          <p:spPr>
            <a:xfrm>
              <a:off x="10060650" y="3485459"/>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478" name="Forma libre: forma 477">
              <a:extLst>
                <a:ext uri="{FF2B5EF4-FFF2-40B4-BE49-F238E27FC236}">
                  <a16:creationId xmlns:a16="http://schemas.microsoft.com/office/drawing/2014/main" id="{2683E591-1D31-4717-BF77-A56551990D1F}"/>
                </a:ext>
              </a:extLst>
            </p:cNvPr>
            <p:cNvSpPr/>
            <p:nvPr/>
          </p:nvSpPr>
          <p:spPr>
            <a:xfrm>
              <a:off x="9839870" y="3468691"/>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0913"/>
                    <a:pt x="150913" y="195628"/>
                    <a:pt x="97814" y="195628"/>
                  </a:cubicBezTo>
                  <a:close/>
                </a:path>
              </a:pathLst>
            </a:custGeom>
            <a:grpFill/>
            <a:ln w="27890" cap="flat">
              <a:noFill/>
              <a:prstDash val="solid"/>
              <a:miter/>
            </a:ln>
          </p:spPr>
          <p:txBody>
            <a:bodyPr rtlCol="0" anchor="ctr"/>
            <a:lstStyle/>
            <a:p>
              <a:endParaRPr lang="es-ES"/>
            </a:p>
          </p:txBody>
        </p:sp>
        <p:sp>
          <p:nvSpPr>
            <p:cNvPr id="479" name="Forma libre: forma 478">
              <a:extLst>
                <a:ext uri="{FF2B5EF4-FFF2-40B4-BE49-F238E27FC236}">
                  <a16:creationId xmlns:a16="http://schemas.microsoft.com/office/drawing/2014/main" id="{BB293928-8971-4597-AB34-24D3D27C6A49}"/>
                </a:ext>
              </a:extLst>
            </p:cNvPr>
            <p:cNvSpPr/>
            <p:nvPr/>
          </p:nvSpPr>
          <p:spPr>
            <a:xfrm>
              <a:off x="9621884" y="3454717"/>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480" name="Forma libre: forma 479">
              <a:extLst>
                <a:ext uri="{FF2B5EF4-FFF2-40B4-BE49-F238E27FC236}">
                  <a16:creationId xmlns:a16="http://schemas.microsoft.com/office/drawing/2014/main" id="{34771605-91B7-4776-A6D8-3F8C532BD6AB}"/>
                </a:ext>
              </a:extLst>
            </p:cNvPr>
            <p:cNvSpPr/>
            <p:nvPr/>
          </p:nvSpPr>
          <p:spPr>
            <a:xfrm>
              <a:off x="9403899"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481" name="Forma libre: forma 480">
              <a:extLst>
                <a:ext uri="{FF2B5EF4-FFF2-40B4-BE49-F238E27FC236}">
                  <a16:creationId xmlns:a16="http://schemas.microsoft.com/office/drawing/2014/main" id="{559D95B3-1400-43FA-9124-05555F74E786}"/>
                </a:ext>
              </a:extLst>
            </p:cNvPr>
            <p:cNvSpPr/>
            <p:nvPr/>
          </p:nvSpPr>
          <p:spPr>
            <a:xfrm>
              <a:off x="919988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482" name="Forma libre: forma 481">
              <a:extLst>
                <a:ext uri="{FF2B5EF4-FFF2-40B4-BE49-F238E27FC236}">
                  <a16:creationId xmlns:a16="http://schemas.microsoft.com/office/drawing/2014/main" id="{CC6A5E3F-D432-4327-A3C3-6E69B4DBDBEB}"/>
                </a:ext>
              </a:extLst>
            </p:cNvPr>
            <p:cNvSpPr/>
            <p:nvPr/>
          </p:nvSpPr>
          <p:spPr>
            <a:xfrm>
              <a:off x="899587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483" name="Forma libre: forma 482">
              <a:extLst>
                <a:ext uri="{FF2B5EF4-FFF2-40B4-BE49-F238E27FC236}">
                  <a16:creationId xmlns:a16="http://schemas.microsoft.com/office/drawing/2014/main" id="{88600E85-11DA-4269-BBF1-74EF8E65DFCB}"/>
                </a:ext>
              </a:extLst>
            </p:cNvPr>
            <p:cNvSpPr/>
            <p:nvPr/>
          </p:nvSpPr>
          <p:spPr>
            <a:xfrm>
              <a:off x="879465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484" name="Forma libre: forma 483">
              <a:extLst>
                <a:ext uri="{FF2B5EF4-FFF2-40B4-BE49-F238E27FC236}">
                  <a16:creationId xmlns:a16="http://schemas.microsoft.com/office/drawing/2014/main" id="{7DA2D25C-209D-463D-8E76-657E234DB1E9}"/>
                </a:ext>
              </a:extLst>
            </p:cNvPr>
            <p:cNvSpPr/>
            <p:nvPr/>
          </p:nvSpPr>
          <p:spPr>
            <a:xfrm>
              <a:off x="859064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485" name="Forma libre: forma 484">
              <a:extLst>
                <a:ext uri="{FF2B5EF4-FFF2-40B4-BE49-F238E27FC236}">
                  <a16:creationId xmlns:a16="http://schemas.microsoft.com/office/drawing/2014/main" id="{DAD2A705-063D-4A71-A538-E8BF0AB3AAC8}"/>
                </a:ext>
              </a:extLst>
            </p:cNvPr>
            <p:cNvSpPr/>
            <p:nvPr/>
          </p:nvSpPr>
          <p:spPr>
            <a:xfrm>
              <a:off x="8395017" y="3449128"/>
              <a:ext cx="223575" cy="223575"/>
            </a:xfrm>
            <a:custGeom>
              <a:avLst/>
              <a:gdLst>
                <a:gd name="connsiteX0" fmla="*/ 117377 w 223574"/>
                <a:gd name="connsiteY0" fmla="*/ 234754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4"/>
                  </a:moveTo>
                  <a:cubicBezTo>
                    <a:pt x="53099" y="234754"/>
                    <a:pt x="0" y="181655"/>
                    <a:pt x="0" y="117377"/>
                  </a:cubicBezTo>
                  <a:cubicBezTo>
                    <a:pt x="0" y="53099"/>
                    <a:pt x="53099" y="0"/>
                    <a:pt x="117377" y="0"/>
                  </a:cubicBezTo>
                  <a:cubicBezTo>
                    <a:pt x="181655" y="0"/>
                    <a:pt x="234754" y="53099"/>
                    <a:pt x="234754" y="117377"/>
                  </a:cubicBezTo>
                  <a:cubicBezTo>
                    <a:pt x="234754" y="181655"/>
                    <a:pt x="181655" y="234754"/>
                    <a:pt x="117377" y="234754"/>
                  </a:cubicBezTo>
                  <a:close/>
                </a:path>
              </a:pathLst>
            </a:custGeom>
            <a:grpFill/>
            <a:ln w="27890" cap="flat">
              <a:noFill/>
              <a:prstDash val="solid"/>
              <a:miter/>
            </a:ln>
          </p:spPr>
          <p:txBody>
            <a:bodyPr rtlCol="0" anchor="ctr"/>
            <a:lstStyle/>
            <a:p>
              <a:endParaRPr lang="es-ES"/>
            </a:p>
          </p:txBody>
        </p:sp>
        <p:sp>
          <p:nvSpPr>
            <p:cNvPr id="486" name="Forma libre: forma 485">
              <a:extLst>
                <a:ext uri="{FF2B5EF4-FFF2-40B4-BE49-F238E27FC236}">
                  <a16:creationId xmlns:a16="http://schemas.microsoft.com/office/drawing/2014/main" id="{2F7F2335-B609-40CA-B91A-1BC87D3AABAB}"/>
                </a:ext>
              </a:extLst>
            </p:cNvPr>
            <p:cNvSpPr/>
            <p:nvPr/>
          </p:nvSpPr>
          <p:spPr>
            <a:xfrm>
              <a:off x="8204979" y="3463101"/>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487" name="Forma libre: forma 486">
              <a:extLst>
                <a:ext uri="{FF2B5EF4-FFF2-40B4-BE49-F238E27FC236}">
                  <a16:creationId xmlns:a16="http://schemas.microsoft.com/office/drawing/2014/main" id="{D6667CF4-4079-493E-B60E-EC02D70D4C91}"/>
                </a:ext>
              </a:extLst>
            </p:cNvPr>
            <p:cNvSpPr/>
            <p:nvPr/>
          </p:nvSpPr>
          <p:spPr>
            <a:xfrm>
              <a:off x="8017735" y="3479870"/>
              <a:ext cx="167681" cy="167681"/>
            </a:xfrm>
            <a:custGeom>
              <a:avLst/>
              <a:gdLst>
                <a:gd name="connsiteX0" fmla="*/ 173271 w 167681"/>
                <a:gd name="connsiteY0" fmla="*/ 86635 h 167681"/>
                <a:gd name="connsiteX1" fmla="*/ 86635 w 167681"/>
                <a:gd name="connsiteY1" fmla="*/ 173270 h 167681"/>
                <a:gd name="connsiteX2" fmla="*/ 0 w 167681"/>
                <a:gd name="connsiteY2" fmla="*/ 86635 h 167681"/>
                <a:gd name="connsiteX3" fmla="*/ 86635 w 167681"/>
                <a:gd name="connsiteY3" fmla="*/ 0 h 167681"/>
                <a:gd name="connsiteX4" fmla="*/ 173271 w 167681"/>
                <a:gd name="connsiteY4" fmla="*/ 8663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173271" y="86635"/>
                  </a:moveTo>
                  <a:cubicBezTo>
                    <a:pt x="173271" y="134483"/>
                    <a:pt x="134483" y="173270"/>
                    <a:pt x="86635" y="173270"/>
                  </a:cubicBezTo>
                  <a:cubicBezTo>
                    <a:pt x="38788" y="173270"/>
                    <a:pt x="0" y="134483"/>
                    <a:pt x="0" y="86635"/>
                  </a:cubicBezTo>
                  <a:cubicBezTo>
                    <a:pt x="0" y="38788"/>
                    <a:pt x="38788" y="0"/>
                    <a:pt x="86635" y="0"/>
                  </a:cubicBezTo>
                  <a:cubicBezTo>
                    <a:pt x="134483" y="0"/>
                    <a:pt x="173271" y="38788"/>
                    <a:pt x="173271" y="86635"/>
                  </a:cubicBezTo>
                  <a:close/>
                </a:path>
              </a:pathLst>
            </a:custGeom>
            <a:grpFill/>
            <a:ln w="27890" cap="flat">
              <a:noFill/>
              <a:prstDash val="solid"/>
              <a:miter/>
            </a:ln>
          </p:spPr>
          <p:txBody>
            <a:bodyPr rtlCol="0" anchor="ctr"/>
            <a:lstStyle/>
            <a:p>
              <a:endParaRPr lang="es-ES"/>
            </a:p>
          </p:txBody>
        </p:sp>
        <p:sp>
          <p:nvSpPr>
            <p:cNvPr id="488" name="Forma libre: forma 487">
              <a:extLst>
                <a:ext uri="{FF2B5EF4-FFF2-40B4-BE49-F238E27FC236}">
                  <a16:creationId xmlns:a16="http://schemas.microsoft.com/office/drawing/2014/main" id="{C00D9F0D-E4B4-4134-AFC0-FCAF0B5B36FE}"/>
                </a:ext>
              </a:extLst>
            </p:cNvPr>
            <p:cNvSpPr/>
            <p:nvPr/>
          </p:nvSpPr>
          <p:spPr>
            <a:xfrm>
              <a:off x="7833285" y="3496638"/>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6940" y="108993"/>
                    <a:pt x="106198" y="139734"/>
                    <a:pt x="69867" y="139734"/>
                  </a:cubicBezTo>
                  <a:close/>
                </a:path>
              </a:pathLst>
            </a:custGeom>
            <a:grpFill/>
            <a:ln w="27890" cap="flat">
              <a:noFill/>
              <a:prstDash val="solid"/>
              <a:miter/>
            </a:ln>
          </p:spPr>
          <p:txBody>
            <a:bodyPr rtlCol="0" anchor="ctr"/>
            <a:lstStyle/>
            <a:p>
              <a:endParaRPr lang="es-ES"/>
            </a:p>
          </p:txBody>
        </p:sp>
        <p:sp>
          <p:nvSpPr>
            <p:cNvPr id="489" name="Forma libre: forma 488">
              <a:extLst>
                <a:ext uri="{FF2B5EF4-FFF2-40B4-BE49-F238E27FC236}">
                  <a16:creationId xmlns:a16="http://schemas.microsoft.com/office/drawing/2014/main" id="{3B9D7DBD-BC2C-4928-B296-71F5AEDFCBD5}"/>
                </a:ext>
              </a:extLst>
            </p:cNvPr>
            <p:cNvSpPr/>
            <p:nvPr/>
          </p:nvSpPr>
          <p:spPr>
            <a:xfrm>
              <a:off x="7646042" y="3513406"/>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5152"/>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490" name="Forma libre: forma 489">
              <a:extLst>
                <a:ext uri="{FF2B5EF4-FFF2-40B4-BE49-F238E27FC236}">
                  <a16:creationId xmlns:a16="http://schemas.microsoft.com/office/drawing/2014/main" id="{C169BD54-B861-4CF4-BAA5-F5E356638500}"/>
                </a:ext>
              </a:extLst>
            </p:cNvPr>
            <p:cNvSpPr/>
            <p:nvPr/>
          </p:nvSpPr>
          <p:spPr>
            <a:xfrm>
              <a:off x="7458798" y="3530174"/>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491" name="Forma libre: forma 490">
              <a:extLst>
                <a:ext uri="{FF2B5EF4-FFF2-40B4-BE49-F238E27FC236}">
                  <a16:creationId xmlns:a16="http://schemas.microsoft.com/office/drawing/2014/main" id="{0E9EA0DB-4E65-48B9-94D8-C818A2F5A12E}"/>
                </a:ext>
              </a:extLst>
            </p:cNvPr>
            <p:cNvSpPr/>
            <p:nvPr/>
          </p:nvSpPr>
          <p:spPr>
            <a:xfrm>
              <a:off x="7271554" y="3546942"/>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492" name="Forma libre: forma 491">
              <a:extLst>
                <a:ext uri="{FF2B5EF4-FFF2-40B4-BE49-F238E27FC236}">
                  <a16:creationId xmlns:a16="http://schemas.microsoft.com/office/drawing/2014/main" id="{5C66C5A5-616F-4730-AF67-2111AE669DFF}"/>
                </a:ext>
              </a:extLst>
            </p:cNvPr>
            <p:cNvSpPr/>
            <p:nvPr/>
          </p:nvSpPr>
          <p:spPr>
            <a:xfrm>
              <a:off x="7085862" y="3565347"/>
              <a:ext cx="27947" cy="27947"/>
            </a:xfrm>
            <a:custGeom>
              <a:avLst/>
              <a:gdLst>
                <a:gd name="connsiteX0" fmla="*/ 1242 w 0"/>
                <a:gd name="connsiteY0" fmla="*/ 3952 h 0"/>
                <a:gd name="connsiteX1" fmla="*/ 1242 w 0"/>
                <a:gd name="connsiteY1" fmla="*/ 3952 h 0"/>
                <a:gd name="connsiteX2" fmla="*/ 1242 w 0"/>
                <a:gd name="connsiteY2" fmla="*/ 1158 h 0"/>
                <a:gd name="connsiteX3" fmla="*/ 1242 w 0"/>
                <a:gd name="connsiteY3" fmla="*/ 3952 h 0"/>
                <a:gd name="connsiteX4" fmla="*/ 1242 w 0"/>
                <a:gd name="connsiteY4" fmla="*/ 39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2"/>
                  </a:moveTo>
                  <a:cubicBezTo>
                    <a:pt x="1242" y="3952"/>
                    <a:pt x="1242" y="1158"/>
                    <a:pt x="1242" y="3952"/>
                  </a:cubicBezTo>
                  <a:cubicBezTo>
                    <a:pt x="-1553" y="1158"/>
                    <a:pt x="1242" y="1158"/>
                    <a:pt x="1242" y="1158"/>
                  </a:cubicBezTo>
                  <a:cubicBezTo>
                    <a:pt x="4037" y="-1637"/>
                    <a:pt x="4037" y="1158"/>
                    <a:pt x="1242" y="3952"/>
                  </a:cubicBezTo>
                  <a:cubicBezTo>
                    <a:pt x="4037" y="1158"/>
                    <a:pt x="4037" y="3952"/>
                    <a:pt x="1242" y="3952"/>
                  </a:cubicBezTo>
                  <a:close/>
                </a:path>
              </a:pathLst>
            </a:custGeom>
            <a:grpFill/>
            <a:ln w="27890" cap="flat">
              <a:noFill/>
              <a:prstDash val="solid"/>
              <a:miter/>
            </a:ln>
          </p:spPr>
          <p:txBody>
            <a:bodyPr rtlCol="0" anchor="ctr"/>
            <a:lstStyle/>
            <a:p>
              <a:endParaRPr lang="es-ES"/>
            </a:p>
          </p:txBody>
        </p:sp>
        <p:sp>
          <p:nvSpPr>
            <p:cNvPr id="493" name="Forma libre: forma 492">
              <a:extLst>
                <a:ext uri="{FF2B5EF4-FFF2-40B4-BE49-F238E27FC236}">
                  <a16:creationId xmlns:a16="http://schemas.microsoft.com/office/drawing/2014/main" id="{A793FE4E-594F-4162-939B-2F2F5B273A8D}"/>
                </a:ext>
              </a:extLst>
            </p:cNvPr>
            <p:cNvSpPr/>
            <p:nvPr/>
          </p:nvSpPr>
          <p:spPr>
            <a:xfrm>
              <a:off x="10938181" y="375374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94" name="Forma libre: forma 493">
              <a:extLst>
                <a:ext uri="{FF2B5EF4-FFF2-40B4-BE49-F238E27FC236}">
                  <a16:creationId xmlns:a16="http://schemas.microsoft.com/office/drawing/2014/main" id="{FDEF39CE-D063-49BE-A8C8-95DCF977F12D}"/>
                </a:ext>
              </a:extLst>
            </p:cNvPr>
            <p:cNvSpPr/>
            <p:nvPr/>
          </p:nvSpPr>
          <p:spPr>
            <a:xfrm>
              <a:off x="10717401" y="373698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2" y="13973"/>
                    <a:pt x="67072" y="33536"/>
                  </a:cubicBezTo>
                  <a:cubicBezTo>
                    <a:pt x="67072" y="53099"/>
                    <a:pt x="53099" y="67072"/>
                    <a:pt x="33536" y="67072"/>
                  </a:cubicBezTo>
                  <a:close/>
                </a:path>
              </a:pathLst>
            </a:custGeom>
            <a:grpFill/>
            <a:ln w="27890" cap="flat">
              <a:noFill/>
              <a:prstDash val="solid"/>
              <a:miter/>
            </a:ln>
          </p:spPr>
          <p:txBody>
            <a:bodyPr rtlCol="0" anchor="ctr"/>
            <a:lstStyle/>
            <a:p>
              <a:endParaRPr lang="es-ES"/>
            </a:p>
          </p:txBody>
        </p:sp>
        <p:sp>
          <p:nvSpPr>
            <p:cNvPr id="495" name="Forma libre: forma 494">
              <a:extLst>
                <a:ext uri="{FF2B5EF4-FFF2-40B4-BE49-F238E27FC236}">
                  <a16:creationId xmlns:a16="http://schemas.microsoft.com/office/drawing/2014/main" id="{FE2127BC-C6FD-4567-BA2A-6F884118FD5B}"/>
                </a:ext>
              </a:extLst>
            </p:cNvPr>
            <p:cNvSpPr/>
            <p:nvPr/>
          </p:nvSpPr>
          <p:spPr>
            <a:xfrm>
              <a:off x="10496621" y="3720212"/>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496" name="Forma libre: forma 495">
              <a:extLst>
                <a:ext uri="{FF2B5EF4-FFF2-40B4-BE49-F238E27FC236}">
                  <a16:creationId xmlns:a16="http://schemas.microsoft.com/office/drawing/2014/main" id="{F26D491C-9C80-473E-9B20-A2A6BFBBFE86}"/>
                </a:ext>
              </a:extLst>
            </p:cNvPr>
            <p:cNvSpPr/>
            <p:nvPr/>
          </p:nvSpPr>
          <p:spPr>
            <a:xfrm>
              <a:off x="10273046" y="3700650"/>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497" name="Forma libre: forma 496">
              <a:extLst>
                <a:ext uri="{FF2B5EF4-FFF2-40B4-BE49-F238E27FC236}">
                  <a16:creationId xmlns:a16="http://schemas.microsoft.com/office/drawing/2014/main" id="{948C84BF-9D80-4765-9134-7B278B60411D}"/>
                </a:ext>
              </a:extLst>
            </p:cNvPr>
            <p:cNvSpPr/>
            <p:nvPr/>
          </p:nvSpPr>
          <p:spPr>
            <a:xfrm>
              <a:off x="10055061" y="368388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0" y="39126"/>
                    <a:pt x="173270"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498" name="Forma libre: forma 497">
              <a:extLst>
                <a:ext uri="{FF2B5EF4-FFF2-40B4-BE49-F238E27FC236}">
                  <a16:creationId xmlns:a16="http://schemas.microsoft.com/office/drawing/2014/main" id="{2A51636D-EFE3-4478-A4DF-1E787FAA9AA3}"/>
                </a:ext>
              </a:extLst>
            </p:cNvPr>
            <p:cNvSpPr/>
            <p:nvPr/>
          </p:nvSpPr>
          <p:spPr>
            <a:xfrm>
              <a:off x="9834280" y="3667113"/>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499" name="Forma libre: forma 498">
              <a:extLst>
                <a:ext uri="{FF2B5EF4-FFF2-40B4-BE49-F238E27FC236}">
                  <a16:creationId xmlns:a16="http://schemas.microsoft.com/office/drawing/2014/main" id="{9EAD7C2A-E899-481A-AB66-8000748E96AB}"/>
                </a:ext>
              </a:extLst>
            </p:cNvPr>
            <p:cNvSpPr/>
            <p:nvPr/>
          </p:nvSpPr>
          <p:spPr>
            <a:xfrm>
              <a:off x="9613500" y="3650345"/>
              <a:ext cx="223575" cy="223575"/>
            </a:xfrm>
            <a:custGeom>
              <a:avLst/>
              <a:gdLst>
                <a:gd name="connsiteX0" fmla="*/ 120172 w 223574"/>
                <a:gd name="connsiteY0" fmla="*/ 240343 h 223574"/>
                <a:gd name="connsiteX1" fmla="*/ 0 w 223574"/>
                <a:gd name="connsiteY1" fmla="*/ 120172 h 223574"/>
                <a:gd name="connsiteX2" fmla="*/ 120172 w 223574"/>
                <a:gd name="connsiteY2" fmla="*/ 0 h 223574"/>
                <a:gd name="connsiteX3" fmla="*/ 240343 w 223574"/>
                <a:gd name="connsiteY3" fmla="*/ 120172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2"/>
                  </a:cubicBezTo>
                  <a:cubicBezTo>
                    <a:pt x="0" y="53099"/>
                    <a:pt x="53099" y="0"/>
                    <a:pt x="120172" y="0"/>
                  </a:cubicBezTo>
                  <a:cubicBezTo>
                    <a:pt x="187244" y="0"/>
                    <a:pt x="240343" y="53099"/>
                    <a:pt x="240343" y="120172"/>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500" name="Forma libre: forma 499">
              <a:extLst>
                <a:ext uri="{FF2B5EF4-FFF2-40B4-BE49-F238E27FC236}">
                  <a16:creationId xmlns:a16="http://schemas.microsoft.com/office/drawing/2014/main" id="{349CAB0F-4082-41CB-A963-768488D2B180}"/>
                </a:ext>
              </a:extLst>
            </p:cNvPr>
            <p:cNvSpPr/>
            <p:nvPr/>
          </p:nvSpPr>
          <p:spPr>
            <a:xfrm>
              <a:off x="9403899"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01" name="Forma libre: forma 500">
              <a:extLst>
                <a:ext uri="{FF2B5EF4-FFF2-40B4-BE49-F238E27FC236}">
                  <a16:creationId xmlns:a16="http://schemas.microsoft.com/office/drawing/2014/main" id="{C7B8D369-ED47-4491-820D-C88DDCBA49A7}"/>
                </a:ext>
              </a:extLst>
            </p:cNvPr>
            <p:cNvSpPr/>
            <p:nvPr/>
          </p:nvSpPr>
          <p:spPr>
            <a:xfrm>
              <a:off x="919988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02" name="Forma libre: forma 501">
              <a:extLst>
                <a:ext uri="{FF2B5EF4-FFF2-40B4-BE49-F238E27FC236}">
                  <a16:creationId xmlns:a16="http://schemas.microsoft.com/office/drawing/2014/main" id="{EA388F4B-D89D-4F23-BA13-3DC3FBBE139F}"/>
                </a:ext>
              </a:extLst>
            </p:cNvPr>
            <p:cNvSpPr/>
            <p:nvPr/>
          </p:nvSpPr>
          <p:spPr>
            <a:xfrm>
              <a:off x="899587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503" name="Forma libre: forma 502">
              <a:extLst>
                <a:ext uri="{FF2B5EF4-FFF2-40B4-BE49-F238E27FC236}">
                  <a16:creationId xmlns:a16="http://schemas.microsoft.com/office/drawing/2014/main" id="{4D3D779E-653E-414E-89FE-F60983766560}"/>
                </a:ext>
              </a:extLst>
            </p:cNvPr>
            <p:cNvSpPr/>
            <p:nvPr/>
          </p:nvSpPr>
          <p:spPr>
            <a:xfrm>
              <a:off x="879465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04" name="Forma libre: forma 503">
              <a:extLst>
                <a:ext uri="{FF2B5EF4-FFF2-40B4-BE49-F238E27FC236}">
                  <a16:creationId xmlns:a16="http://schemas.microsoft.com/office/drawing/2014/main" id="{6E3E455A-5190-4113-AB82-AA6B054F958D}"/>
                </a:ext>
              </a:extLst>
            </p:cNvPr>
            <p:cNvSpPr/>
            <p:nvPr/>
          </p:nvSpPr>
          <p:spPr>
            <a:xfrm>
              <a:off x="859064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05" name="Forma libre: forma 504">
              <a:extLst>
                <a:ext uri="{FF2B5EF4-FFF2-40B4-BE49-F238E27FC236}">
                  <a16:creationId xmlns:a16="http://schemas.microsoft.com/office/drawing/2014/main" id="{606105DA-7726-45E0-93F6-100E6C47E32C}"/>
                </a:ext>
              </a:extLst>
            </p:cNvPr>
            <p:cNvSpPr/>
            <p:nvPr/>
          </p:nvSpPr>
          <p:spPr>
            <a:xfrm>
              <a:off x="8386633"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06" name="Forma libre: forma 505">
              <a:extLst>
                <a:ext uri="{FF2B5EF4-FFF2-40B4-BE49-F238E27FC236}">
                  <a16:creationId xmlns:a16="http://schemas.microsoft.com/office/drawing/2014/main" id="{96F4154C-2142-41F4-8616-461201118FBC}"/>
                </a:ext>
              </a:extLst>
            </p:cNvPr>
            <p:cNvSpPr/>
            <p:nvPr/>
          </p:nvSpPr>
          <p:spPr>
            <a:xfrm>
              <a:off x="8199389" y="3661524"/>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67681" y="0"/>
                    <a:pt x="217985" y="47510"/>
                    <a:pt x="217985" y="108993"/>
                  </a:cubicBezTo>
                  <a:cubicBezTo>
                    <a:pt x="217985" y="167681"/>
                    <a:pt x="170476" y="217985"/>
                    <a:pt x="108993" y="217985"/>
                  </a:cubicBezTo>
                  <a:close/>
                </a:path>
              </a:pathLst>
            </a:custGeom>
            <a:grpFill/>
            <a:ln w="27890" cap="flat">
              <a:noFill/>
              <a:prstDash val="solid"/>
              <a:miter/>
            </a:ln>
          </p:spPr>
          <p:txBody>
            <a:bodyPr rtlCol="0" anchor="ctr"/>
            <a:lstStyle/>
            <a:p>
              <a:endParaRPr lang="es-ES"/>
            </a:p>
          </p:txBody>
        </p:sp>
        <p:sp>
          <p:nvSpPr>
            <p:cNvPr id="507" name="Forma libre: forma 506">
              <a:extLst>
                <a:ext uri="{FF2B5EF4-FFF2-40B4-BE49-F238E27FC236}">
                  <a16:creationId xmlns:a16="http://schemas.microsoft.com/office/drawing/2014/main" id="{7C54689A-1768-44F0-986D-7F5665775EC9}"/>
                </a:ext>
              </a:extLst>
            </p:cNvPr>
            <p:cNvSpPr/>
            <p:nvPr/>
          </p:nvSpPr>
          <p:spPr>
            <a:xfrm>
              <a:off x="8012145" y="3678292"/>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508" name="Forma libre: forma 507">
              <a:extLst>
                <a:ext uri="{FF2B5EF4-FFF2-40B4-BE49-F238E27FC236}">
                  <a16:creationId xmlns:a16="http://schemas.microsoft.com/office/drawing/2014/main" id="{B14F646E-AE05-4885-9339-2709C6D4CE2F}"/>
                </a:ext>
              </a:extLst>
            </p:cNvPr>
            <p:cNvSpPr/>
            <p:nvPr/>
          </p:nvSpPr>
          <p:spPr>
            <a:xfrm>
              <a:off x="7827696" y="369506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48118" y="117377"/>
                    <a:pt x="114582" y="150913"/>
                    <a:pt x="75456" y="150913"/>
                  </a:cubicBezTo>
                  <a:close/>
                </a:path>
              </a:pathLst>
            </a:custGeom>
            <a:grpFill/>
            <a:ln w="27890" cap="flat">
              <a:noFill/>
              <a:prstDash val="solid"/>
              <a:miter/>
            </a:ln>
          </p:spPr>
          <p:txBody>
            <a:bodyPr rtlCol="0" anchor="ctr"/>
            <a:lstStyle/>
            <a:p>
              <a:endParaRPr lang="es-ES"/>
            </a:p>
          </p:txBody>
        </p:sp>
        <p:sp>
          <p:nvSpPr>
            <p:cNvPr id="509" name="Forma libre: forma 508">
              <a:extLst>
                <a:ext uri="{FF2B5EF4-FFF2-40B4-BE49-F238E27FC236}">
                  <a16:creationId xmlns:a16="http://schemas.microsoft.com/office/drawing/2014/main" id="{965F1AC1-3B21-4B74-A182-B49422E128A7}"/>
                </a:ext>
              </a:extLst>
            </p:cNvPr>
            <p:cNvSpPr/>
            <p:nvPr/>
          </p:nvSpPr>
          <p:spPr>
            <a:xfrm>
              <a:off x="7643247" y="371462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510" name="Forma libre: forma 509">
              <a:extLst>
                <a:ext uri="{FF2B5EF4-FFF2-40B4-BE49-F238E27FC236}">
                  <a16:creationId xmlns:a16="http://schemas.microsoft.com/office/drawing/2014/main" id="{BD93B33D-1744-4FC5-89E1-275701A09053}"/>
                </a:ext>
              </a:extLst>
            </p:cNvPr>
            <p:cNvSpPr/>
            <p:nvPr/>
          </p:nvSpPr>
          <p:spPr>
            <a:xfrm>
              <a:off x="7456003" y="373139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8251" y="61483"/>
                    <a:pt x="61483" y="78251"/>
                    <a:pt x="39126" y="78251"/>
                  </a:cubicBezTo>
                  <a:close/>
                </a:path>
              </a:pathLst>
            </a:custGeom>
            <a:grpFill/>
            <a:ln w="27890" cap="flat">
              <a:noFill/>
              <a:prstDash val="solid"/>
              <a:miter/>
            </a:ln>
          </p:spPr>
          <p:txBody>
            <a:bodyPr rtlCol="0" anchor="ctr"/>
            <a:lstStyle/>
            <a:p>
              <a:endParaRPr lang="es-ES"/>
            </a:p>
          </p:txBody>
        </p:sp>
        <p:sp>
          <p:nvSpPr>
            <p:cNvPr id="511" name="Forma libre: forma 510">
              <a:extLst>
                <a:ext uri="{FF2B5EF4-FFF2-40B4-BE49-F238E27FC236}">
                  <a16:creationId xmlns:a16="http://schemas.microsoft.com/office/drawing/2014/main" id="{2513E789-8E08-4482-85D1-A24EA94151D8}"/>
                </a:ext>
              </a:extLst>
            </p:cNvPr>
            <p:cNvSpPr/>
            <p:nvPr/>
          </p:nvSpPr>
          <p:spPr>
            <a:xfrm>
              <a:off x="7268759" y="3748159"/>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11179" y="44715"/>
                    <a:pt x="0" y="33536"/>
                    <a:pt x="0" y="22358"/>
                  </a:cubicBezTo>
                  <a:cubicBezTo>
                    <a:pt x="0" y="11179"/>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512" name="Forma libre: forma 511">
              <a:extLst>
                <a:ext uri="{FF2B5EF4-FFF2-40B4-BE49-F238E27FC236}">
                  <a16:creationId xmlns:a16="http://schemas.microsoft.com/office/drawing/2014/main" id="{5A8B7556-7858-4059-8A3F-9DCBFE615FC1}"/>
                </a:ext>
              </a:extLst>
            </p:cNvPr>
            <p:cNvSpPr/>
            <p:nvPr/>
          </p:nvSpPr>
          <p:spPr>
            <a:xfrm>
              <a:off x="7081515" y="376492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513" name="Forma libre: forma 512">
              <a:extLst>
                <a:ext uri="{FF2B5EF4-FFF2-40B4-BE49-F238E27FC236}">
                  <a16:creationId xmlns:a16="http://schemas.microsoft.com/office/drawing/2014/main" id="{85740138-BD30-4DB3-AD3C-9A5579931BB3}"/>
                </a:ext>
              </a:extLst>
            </p:cNvPr>
            <p:cNvSpPr/>
            <p:nvPr/>
          </p:nvSpPr>
          <p:spPr>
            <a:xfrm>
              <a:off x="10938181" y="395776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514" name="Forma libre: forma 513">
              <a:extLst>
                <a:ext uri="{FF2B5EF4-FFF2-40B4-BE49-F238E27FC236}">
                  <a16:creationId xmlns:a16="http://schemas.microsoft.com/office/drawing/2014/main" id="{313F3FE6-18F6-441B-855E-233FE795AEBB}"/>
                </a:ext>
              </a:extLst>
            </p:cNvPr>
            <p:cNvSpPr/>
            <p:nvPr/>
          </p:nvSpPr>
          <p:spPr>
            <a:xfrm>
              <a:off x="10714606" y="3935403"/>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515" name="Forma libre: forma 514">
              <a:extLst>
                <a:ext uri="{FF2B5EF4-FFF2-40B4-BE49-F238E27FC236}">
                  <a16:creationId xmlns:a16="http://schemas.microsoft.com/office/drawing/2014/main" id="{5AA1FA31-9468-4D87-94AB-7ABEC369A9A5}"/>
                </a:ext>
              </a:extLst>
            </p:cNvPr>
            <p:cNvSpPr/>
            <p:nvPr/>
          </p:nvSpPr>
          <p:spPr>
            <a:xfrm>
              <a:off x="10493826" y="392143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8" y="0"/>
                    <a:pt x="53099" y="0"/>
                  </a:cubicBezTo>
                  <a:cubicBezTo>
                    <a:pt x="81046" y="0"/>
                    <a:pt x="106198" y="25152"/>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516" name="Forma libre: forma 515">
              <a:extLst>
                <a:ext uri="{FF2B5EF4-FFF2-40B4-BE49-F238E27FC236}">
                  <a16:creationId xmlns:a16="http://schemas.microsoft.com/office/drawing/2014/main" id="{CEAB0906-8603-4AD4-B76F-410AB8A28453}"/>
                </a:ext>
              </a:extLst>
            </p:cNvPr>
            <p:cNvSpPr/>
            <p:nvPr/>
          </p:nvSpPr>
          <p:spPr>
            <a:xfrm>
              <a:off x="10273046" y="3904662"/>
              <a:ext cx="139734" cy="111787"/>
            </a:xfrm>
            <a:custGeom>
              <a:avLst/>
              <a:gdLst>
                <a:gd name="connsiteX0" fmla="*/ 69867 w 139734"/>
                <a:gd name="connsiteY0" fmla="*/ 139734 h 111787"/>
                <a:gd name="connsiteX1" fmla="*/ 0 w 139734"/>
                <a:gd name="connsiteY1" fmla="*/ 69867 h 111787"/>
                <a:gd name="connsiteX2" fmla="*/ 69867 w 139734"/>
                <a:gd name="connsiteY2" fmla="*/ 0 h 111787"/>
                <a:gd name="connsiteX3" fmla="*/ 139734 w 139734"/>
                <a:gd name="connsiteY3" fmla="*/ 69867 h 111787"/>
                <a:gd name="connsiteX4" fmla="*/ 69867 w 139734"/>
                <a:gd name="connsiteY4" fmla="*/ 139734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11787">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517" name="Forma libre: forma 516">
              <a:extLst>
                <a:ext uri="{FF2B5EF4-FFF2-40B4-BE49-F238E27FC236}">
                  <a16:creationId xmlns:a16="http://schemas.microsoft.com/office/drawing/2014/main" id="{892E424E-12F2-40F0-9133-E9089A68D2BC}"/>
                </a:ext>
              </a:extLst>
            </p:cNvPr>
            <p:cNvSpPr/>
            <p:nvPr/>
          </p:nvSpPr>
          <p:spPr>
            <a:xfrm>
              <a:off x="10055061" y="3887894"/>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6065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6065" y="39126"/>
                    <a:pt x="176065"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518" name="Forma libre: forma 517">
              <a:extLst>
                <a:ext uri="{FF2B5EF4-FFF2-40B4-BE49-F238E27FC236}">
                  <a16:creationId xmlns:a16="http://schemas.microsoft.com/office/drawing/2014/main" id="{C03798B4-39CA-4693-8936-5C08FD06202C}"/>
                </a:ext>
              </a:extLst>
            </p:cNvPr>
            <p:cNvSpPr/>
            <p:nvPr/>
          </p:nvSpPr>
          <p:spPr>
            <a:xfrm>
              <a:off x="9831486" y="3868331"/>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7"/>
                    <a:pt x="0" y="106198"/>
                  </a:cubicBezTo>
                  <a:cubicBezTo>
                    <a:pt x="0" y="47510"/>
                    <a:pt x="47510" y="0"/>
                    <a:pt x="106198" y="0"/>
                  </a:cubicBezTo>
                  <a:cubicBezTo>
                    <a:pt x="164887" y="0"/>
                    <a:pt x="212396" y="47510"/>
                    <a:pt x="212396" y="106198"/>
                  </a:cubicBezTo>
                  <a:cubicBezTo>
                    <a:pt x="212396" y="164887"/>
                    <a:pt x="164887" y="212396"/>
                    <a:pt x="106198" y="212396"/>
                  </a:cubicBezTo>
                  <a:close/>
                </a:path>
              </a:pathLst>
            </a:custGeom>
            <a:grpFill/>
            <a:ln w="27890" cap="flat">
              <a:noFill/>
              <a:prstDash val="solid"/>
              <a:miter/>
            </a:ln>
          </p:spPr>
          <p:txBody>
            <a:bodyPr rtlCol="0" anchor="ctr"/>
            <a:lstStyle/>
            <a:p>
              <a:endParaRPr lang="es-ES"/>
            </a:p>
          </p:txBody>
        </p:sp>
        <p:sp>
          <p:nvSpPr>
            <p:cNvPr id="519" name="Forma libre: forma 518">
              <a:extLst>
                <a:ext uri="{FF2B5EF4-FFF2-40B4-BE49-F238E27FC236}">
                  <a16:creationId xmlns:a16="http://schemas.microsoft.com/office/drawing/2014/main" id="{AB0F90B1-B51E-4B5A-BD33-8152E02A522F}"/>
                </a:ext>
              </a:extLst>
            </p:cNvPr>
            <p:cNvSpPr/>
            <p:nvPr/>
          </p:nvSpPr>
          <p:spPr>
            <a:xfrm>
              <a:off x="9610705" y="3851563"/>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0039"/>
                    <a:pt x="190039" y="245932"/>
                    <a:pt x="122966" y="245932"/>
                  </a:cubicBezTo>
                  <a:close/>
                </a:path>
              </a:pathLst>
            </a:custGeom>
            <a:grpFill/>
            <a:ln w="27890" cap="flat">
              <a:noFill/>
              <a:prstDash val="solid"/>
              <a:miter/>
            </a:ln>
          </p:spPr>
          <p:txBody>
            <a:bodyPr rtlCol="0" anchor="ctr"/>
            <a:lstStyle/>
            <a:p>
              <a:endParaRPr lang="es-ES"/>
            </a:p>
          </p:txBody>
        </p:sp>
        <p:sp>
          <p:nvSpPr>
            <p:cNvPr id="520" name="Forma libre: forma 519">
              <a:extLst>
                <a:ext uri="{FF2B5EF4-FFF2-40B4-BE49-F238E27FC236}">
                  <a16:creationId xmlns:a16="http://schemas.microsoft.com/office/drawing/2014/main" id="{87EEB80D-B946-4FD7-BEED-50783BFB7B5E}"/>
                </a:ext>
              </a:extLst>
            </p:cNvPr>
            <p:cNvSpPr/>
            <p:nvPr/>
          </p:nvSpPr>
          <p:spPr>
            <a:xfrm>
              <a:off x="9403899"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21" name="Forma libre: forma 520">
              <a:extLst>
                <a:ext uri="{FF2B5EF4-FFF2-40B4-BE49-F238E27FC236}">
                  <a16:creationId xmlns:a16="http://schemas.microsoft.com/office/drawing/2014/main" id="{AC28B81B-6326-481F-9ADE-8FD8626B3B4A}"/>
                </a:ext>
              </a:extLst>
            </p:cNvPr>
            <p:cNvSpPr/>
            <p:nvPr/>
          </p:nvSpPr>
          <p:spPr>
            <a:xfrm>
              <a:off x="919988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22" name="Forma libre: forma 521">
              <a:extLst>
                <a:ext uri="{FF2B5EF4-FFF2-40B4-BE49-F238E27FC236}">
                  <a16:creationId xmlns:a16="http://schemas.microsoft.com/office/drawing/2014/main" id="{0AA428E9-5521-4C48-9B68-46730962B04A}"/>
                </a:ext>
              </a:extLst>
            </p:cNvPr>
            <p:cNvSpPr/>
            <p:nvPr/>
          </p:nvSpPr>
          <p:spPr>
            <a:xfrm>
              <a:off x="899587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523" name="Forma libre: forma 522">
              <a:extLst>
                <a:ext uri="{FF2B5EF4-FFF2-40B4-BE49-F238E27FC236}">
                  <a16:creationId xmlns:a16="http://schemas.microsoft.com/office/drawing/2014/main" id="{F8EAECAF-090D-4E57-B910-529CCA99D7CD}"/>
                </a:ext>
              </a:extLst>
            </p:cNvPr>
            <p:cNvSpPr/>
            <p:nvPr/>
          </p:nvSpPr>
          <p:spPr>
            <a:xfrm>
              <a:off x="879465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24" name="Forma libre: forma 523">
              <a:extLst>
                <a:ext uri="{FF2B5EF4-FFF2-40B4-BE49-F238E27FC236}">
                  <a16:creationId xmlns:a16="http://schemas.microsoft.com/office/drawing/2014/main" id="{3189B740-A401-46F1-BE0F-519CBBDF5168}"/>
                </a:ext>
              </a:extLst>
            </p:cNvPr>
            <p:cNvSpPr/>
            <p:nvPr/>
          </p:nvSpPr>
          <p:spPr>
            <a:xfrm>
              <a:off x="859064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25" name="Forma libre: forma 524">
              <a:extLst>
                <a:ext uri="{FF2B5EF4-FFF2-40B4-BE49-F238E27FC236}">
                  <a16:creationId xmlns:a16="http://schemas.microsoft.com/office/drawing/2014/main" id="{3CC1499A-9F2E-4B66-A976-2172120208CE}"/>
                </a:ext>
              </a:extLst>
            </p:cNvPr>
            <p:cNvSpPr/>
            <p:nvPr/>
          </p:nvSpPr>
          <p:spPr>
            <a:xfrm>
              <a:off x="8386633"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26" name="Forma libre: forma 525">
              <a:extLst>
                <a:ext uri="{FF2B5EF4-FFF2-40B4-BE49-F238E27FC236}">
                  <a16:creationId xmlns:a16="http://schemas.microsoft.com/office/drawing/2014/main" id="{7014354C-44CD-45C6-9D9A-99F484E6D8DF}"/>
                </a:ext>
              </a:extLst>
            </p:cNvPr>
            <p:cNvSpPr/>
            <p:nvPr/>
          </p:nvSpPr>
          <p:spPr>
            <a:xfrm>
              <a:off x="8196595" y="3862741"/>
              <a:ext cx="223575" cy="195628"/>
            </a:xfrm>
            <a:custGeom>
              <a:avLst/>
              <a:gdLst>
                <a:gd name="connsiteX0" fmla="*/ 111787 w 223574"/>
                <a:gd name="connsiteY0" fmla="*/ 223575 h 195627"/>
                <a:gd name="connsiteX1" fmla="*/ 0 w 223574"/>
                <a:gd name="connsiteY1" fmla="*/ 111787 h 195627"/>
                <a:gd name="connsiteX2" fmla="*/ 111787 w 223574"/>
                <a:gd name="connsiteY2" fmla="*/ 0 h 195627"/>
                <a:gd name="connsiteX3" fmla="*/ 223575 w 223574"/>
                <a:gd name="connsiteY3" fmla="*/ 111787 h 195627"/>
                <a:gd name="connsiteX4" fmla="*/ 111787 w 223574"/>
                <a:gd name="connsiteY4" fmla="*/ 22357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195627">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527" name="Forma libre: forma 526">
              <a:extLst>
                <a:ext uri="{FF2B5EF4-FFF2-40B4-BE49-F238E27FC236}">
                  <a16:creationId xmlns:a16="http://schemas.microsoft.com/office/drawing/2014/main" id="{AE377D08-631E-4016-8C0A-08EF949EBC26}"/>
                </a:ext>
              </a:extLst>
            </p:cNvPr>
            <p:cNvSpPr/>
            <p:nvPr/>
          </p:nvSpPr>
          <p:spPr>
            <a:xfrm>
              <a:off x="8009351" y="387671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528" name="Forma libre: forma 527">
              <a:extLst>
                <a:ext uri="{FF2B5EF4-FFF2-40B4-BE49-F238E27FC236}">
                  <a16:creationId xmlns:a16="http://schemas.microsoft.com/office/drawing/2014/main" id="{00FBEA9D-AD0D-4D94-8EAE-DA09C86B2168}"/>
                </a:ext>
              </a:extLst>
            </p:cNvPr>
            <p:cNvSpPr/>
            <p:nvPr/>
          </p:nvSpPr>
          <p:spPr>
            <a:xfrm>
              <a:off x="7827696" y="3899072"/>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529" name="Forma libre: forma 528">
              <a:extLst>
                <a:ext uri="{FF2B5EF4-FFF2-40B4-BE49-F238E27FC236}">
                  <a16:creationId xmlns:a16="http://schemas.microsoft.com/office/drawing/2014/main" id="{B629B3B4-B952-42B2-956A-811FAA5C139B}"/>
                </a:ext>
              </a:extLst>
            </p:cNvPr>
            <p:cNvSpPr/>
            <p:nvPr/>
          </p:nvSpPr>
          <p:spPr>
            <a:xfrm>
              <a:off x="7640452" y="391584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89430" y="117377"/>
                    <a:pt x="58688" y="117377"/>
                  </a:cubicBezTo>
                  <a:close/>
                </a:path>
              </a:pathLst>
            </a:custGeom>
            <a:grpFill/>
            <a:ln w="27890" cap="flat">
              <a:noFill/>
              <a:prstDash val="solid"/>
              <a:miter/>
            </a:ln>
          </p:spPr>
          <p:txBody>
            <a:bodyPr rtlCol="0" anchor="ctr"/>
            <a:lstStyle/>
            <a:p>
              <a:endParaRPr lang="es-ES"/>
            </a:p>
          </p:txBody>
        </p:sp>
        <p:sp>
          <p:nvSpPr>
            <p:cNvPr id="530" name="Forma libre: forma 529">
              <a:extLst>
                <a:ext uri="{FF2B5EF4-FFF2-40B4-BE49-F238E27FC236}">
                  <a16:creationId xmlns:a16="http://schemas.microsoft.com/office/drawing/2014/main" id="{EC0ABC18-0742-412A-80B9-EF6E8BBCDA65}"/>
                </a:ext>
              </a:extLst>
            </p:cNvPr>
            <p:cNvSpPr/>
            <p:nvPr/>
          </p:nvSpPr>
          <p:spPr>
            <a:xfrm>
              <a:off x="7453208" y="3929814"/>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531" name="Forma libre: forma 530">
              <a:extLst>
                <a:ext uri="{FF2B5EF4-FFF2-40B4-BE49-F238E27FC236}">
                  <a16:creationId xmlns:a16="http://schemas.microsoft.com/office/drawing/2014/main" id="{4507B428-46C5-420B-B770-8EB2800A42A2}"/>
                </a:ext>
              </a:extLst>
            </p:cNvPr>
            <p:cNvSpPr/>
            <p:nvPr/>
          </p:nvSpPr>
          <p:spPr>
            <a:xfrm>
              <a:off x="7268759" y="3952171"/>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7510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6331" y="0"/>
                    <a:pt x="47510" y="11179"/>
                    <a:pt x="47510" y="22357"/>
                  </a:cubicBezTo>
                  <a:cubicBezTo>
                    <a:pt x="47510" y="33536"/>
                    <a:pt x="36331" y="44715"/>
                    <a:pt x="22357" y="44715"/>
                  </a:cubicBezTo>
                  <a:close/>
                </a:path>
              </a:pathLst>
            </a:custGeom>
            <a:grpFill/>
            <a:ln w="27890" cap="flat">
              <a:noFill/>
              <a:prstDash val="solid"/>
              <a:miter/>
            </a:ln>
          </p:spPr>
          <p:txBody>
            <a:bodyPr rtlCol="0" anchor="ctr"/>
            <a:lstStyle/>
            <a:p>
              <a:endParaRPr lang="es-ES"/>
            </a:p>
          </p:txBody>
        </p:sp>
        <p:sp>
          <p:nvSpPr>
            <p:cNvPr id="532" name="Forma libre: forma 531">
              <a:extLst>
                <a:ext uri="{FF2B5EF4-FFF2-40B4-BE49-F238E27FC236}">
                  <a16:creationId xmlns:a16="http://schemas.microsoft.com/office/drawing/2014/main" id="{9361E810-81EA-43F8-A8D9-95ED8B94C812}"/>
                </a:ext>
              </a:extLst>
            </p:cNvPr>
            <p:cNvSpPr/>
            <p:nvPr/>
          </p:nvSpPr>
          <p:spPr>
            <a:xfrm>
              <a:off x="7081515" y="396894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0"/>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533" name="Forma libre: forma 532">
              <a:extLst>
                <a:ext uri="{FF2B5EF4-FFF2-40B4-BE49-F238E27FC236}">
                  <a16:creationId xmlns:a16="http://schemas.microsoft.com/office/drawing/2014/main" id="{9071532D-1244-4CEA-AD95-90594DBEB6E3}"/>
                </a:ext>
              </a:extLst>
            </p:cNvPr>
            <p:cNvSpPr/>
            <p:nvPr/>
          </p:nvSpPr>
          <p:spPr>
            <a:xfrm>
              <a:off x="10938181" y="416177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534" name="Forma libre: forma 533">
              <a:extLst>
                <a:ext uri="{FF2B5EF4-FFF2-40B4-BE49-F238E27FC236}">
                  <a16:creationId xmlns:a16="http://schemas.microsoft.com/office/drawing/2014/main" id="{48F9B664-D04E-4219-87C8-7F9FCA519752}"/>
                </a:ext>
              </a:extLst>
            </p:cNvPr>
            <p:cNvSpPr/>
            <p:nvPr/>
          </p:nvSpPr>
          <p:spPr>
            <a:xfrm>
              <a:off x="10717401" y="4145005"/>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3973" y="0"/>
                    <a:pt x="33536" y="0"/>
                  </a:cubicBezTo>
                  <a:cubicBezTo>
                    <a:pt x="53099" y="0"/>
                    <a:pt x="67072" y="16768"/>
                    <a:pt x="67072" y="33536"/>
                  </a:cubicBezTo>
                  <a:cubicBezTo>
                    <a:pt x="67072" y="50304"/>
                    <a:pt x="53099" y="67072"/>
                    <a:pt x="33536" y="67072"/>
                  </a:cubicBezTo>
                  <a:close/>
                </a:path>
              </a:pathLst>
            </a:custGeom>
            <a:grpFill/>
            <a:ln w="27890" cap="flat">
              <a:noFill/>
              <a:prstDash val="solid"/>
              <a:miter/>
            </a:ln>
          </p:spPr>
          <p:txBody>
            <a:bodyPr rtlCol="0" anchor="ctr"/>
            <a:lstStyle/>
            <a:p>
              <a:endParaRPr lang="es-ES"/>
            </a:p>
          </p:txBody>
        </p:sp>
        <p:sp>
          <p:nvSpPr>
            <p:cNvPr id="535" name="Forma libre: forma 534">
              <a:extLst>
                <a:ext uri="{FF2B5EF4-FFF2-40B4-BE49-F238E27FC236}">
                  <a16:creationId xmlns:a16="http://schemas.microsoft.com/office/drawing/2014/main" id="{A2695C7F-316D-492B-8C06-3066E942713B}"/>
                </a:ext>
              </a:extLst>
            </p:cNvPr>
            <p:cNvSpPr/>
            <p:nvPr/>
          </p:nvSpPr>
          <p:spPr>
            <a:xfrm>
              <a:off x="10493826" y="412264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8"/>
                    <a:pt x="106198" y="53099"/>
                  </a:cubicBezTo>
                  <a:cubicBezTo>
                    <a:pt x="106198" y="83841"/>
                    <a:pt x="83841" y="106198"/>
                    <a:pt x="53099" y="106198"/>
                  </a:cubicBezTo>
                  <a:close/>
                </a:path>
              </a:pathLst>
            </a:custGeom>
            <a:grpFill/>
            <a:ln w="27890" cap="flat">
              <a:noFill/>
              <a:prstDash val="solid"/>
              <a:miter/>
            </a:ln>
          </p:spPr>
          <p:txBody>
            <a:bodyPr rtlCol="0" anchor="ctr"/>
            <a:lstStyle/>
            <a:p>
              <a:endParaRPr lang="es-ES"/>
            </a:p>
          </p:txBody>
        </p:sp>
        <p:sp>
          <p:nvSpPr>
            <p:cNvPr id="536" name="Forma libre: forma 535">
              <a:extLst>
                <a:ext uri="{FF2B5EF4-FFF2-40B4-BE49-F238E27FC236}">
                  <a16:creationId xmlns:a16="http://schemas.microsoft.com/office/drawing/2014/main" id="{46CA44C8-B796-441D-A88C-2A2B53B7E398}"/>
                </a:ext>
              </a:extLst>
            </p:cNvPr>
            <p:cNvSpPr/>
            <p:nvPr/>
          </p:nvSpPr>
          <p:spPr>
            <a:xfrm>
              <a:off x="10273046" y="410587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537" name="Forma libre: forma 536">
              <a:extLst>
                <a:ext uri="{FF2B5EF4-FFF2-40B4-BE49-F238E27FC236}">
                  <a16:creationId xmlns:a16="http://schemas.microsoft.com/office/drawing/2014/main" id="{7407A7DC-0033-4495-90F4-AF9ADBA0ECAF}"/>
                </a:ext>
              </a:extLst>
            </p:cNvPr>
            <p:cNvSpPr/>
            <p:nvPr/>
          </p:nvSpPr>
          <p:spPr>
            <a:xfrm>
              <a:off x="10055061" y="4091906"/>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538" name="Forma libre: forma 537">
              <a:extLst>
                <a:ext uri="{FF2B5EF4-FFF2-40B4-BE49-F238E27FC236}">
                  <a16:creationId xmlns:a16="http://schemas.microsoft.com/office/drawing/2014/main" id="{EA1B877D-286A-414B-B1EA-71D7454BD62D}"/>
                </a:ext>
              </a:extLst>
            </p:cNvPr>
            <p:cNvSpPr/>
            <p:nvPr/>
          </p:nvSpPr>
          <p:spPr>
            <a:xfrm>
              <a:off x="9834280" y="4075138"/>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539" name="Forma libre: forma 538">
              <a:extLst>
                <a:ext uri="{FF2B5EF4-FFF2-40B4-BE49-F238E27FC236}">
                  <a16:creationId xmlns:a16="http://schemas.microsoft.com/office/drawing/2014/main" id="{9C71FFAF-B0FD-454D-A87D-2AE67151DC3E}"/>
                </a:ext>
              </a:extLst>
            </p:cNvPr>
            <p:cNvSpPr/>
            <p:nvPr/>
          </p:nvSpPr>
          <p:spPr>
            <a:xfrm>
              <a:off x="9610705" y="4052780"/>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2833"/>
                    <a:pt x="190039" y="245932"/>
                    <a:pt x="122966" y="245932"/>
                  </a:cubicBezTo>
                  <a:close/>
                </a:path>
              </a:pathLst>
            </a:custGeom>
            <a:grpFill/>
            <a:ln w="27890" cap="flat">
              <a:noFill/>
              <a:prstDash val="solid"/>
              <a:miter/>
            </a:ln>
          </p:spPr>
          <p:txBody>
            <a:bodyPr rtlCol="0" anchor="ctr"/>
            <a:lstStyle/>
            <a:p>
              <a:endParaRPr lang="es-ES"/>
            </a:p>
          </p:txBody>
        </p:sp>
        <p:sp>
          <p:nvSpPr>
            <p:cNvPr id="540" name="Forma libre: forma 539">
              <a:extLst>
                <a:ext uri="{FF2B5EF4-FFF2-40B4-BE49-F238E27FC236}">
                  <a16:creationId xmlns:a16="http://schemas.microsoft.com/office/drawing/2014/main" id="{BEF7F428-D2A7-43D5-A83B-126C25DE8FD5}"/>
                </a:ext>
              </a:extLst>
            </p:cNvPr>
            <p:cNvSpPr/>
            <p:nvPr/>
          </p:nvSpPr>
          <p:spPr>
            <a:xfrm>
              <a:off x="9403899"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541" name="Forma libre: forma 540">
              <a:extLst>
                <a:ext uri="{FF2B5EF4-FFF2-40B4-BE49-F238E27FC236}">
                  <a16:creationId xmlns:a16="http://schemas.microsoft.com/office/drawing/2014/main" id="{8825BCBC-2BB5-47E8-A977-203DABA24548}"/>
                </a:ext>
              </a:extLst>
            </p:cNvPr>
            <p:cNvSpPr/>
            <p:nvPr/>
          </p:nvSpPr>
          <p:spPr>
            <a:xfrm>
              <a:off x="919988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542" name="Forma libre: forma 541">
              <a:extLst>
                <a:ext uri="{FF2B5EF4-FFF2-40B4-BE49-F238E27FC236}">
                  <a16:creationId xmlns:a16="http://schemas.microsoft.com/office/drawing/2014/main" id="{3D875DD4-8527-4C69-9B29-C5FDE10342C6}"/>
                </a:ext>
              </a:extLst>
            </p:cNvPr>
            <p:cNvSpPr/>
            <p:nvPr/>
          </p:nvSpPr>
          <p:spPr>
            <a:xfrm>
              <a:off x="899587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2833"/>
                    <a:pt x="195628" y="251522"/>
                    <a:pt x="125761" y="251522"/>
                  </a:cubicBezTo>
                  <a:close/>
                </a:path>
              </a:pathLst>
            </a:custGeom>
            <a:grpFill/>
            <a:ln w="27890" cap="flat">
              <a:noFill/>
              <a:prstDash val="solid"/>
              <a:miter/>
            </a:ln>
          </p:spPr>
          <p:txBody>
            <a:bodyPr rtlCol="0" anchor="ctr"/>
            <a:lstStyle/>
            <a:p>
              <a:endParaRPr lang="es-ES"/>
            </a:p>
          </p:txBody>
        </p:sp>
        <p:sp>
          <p:nvSpPr>
            <p:cNvPr id="543" name="Forma libre: forma 542">
              <a:extLst>
                <a:ext uri="{FF2B5EF4-FFF2-40B4-BE49-F238E27FC236}">
                  <a16:creationId xmlns:a16="http://schemas.microsoft.com/office/drawing/2014/main" id="{4E017F4B-DD7B-4E25-A096-C018CBDE73CE}"/>
                </a:ext>
              </a:extLst>
            </p:cNvPr>
            <p:cNvSpPr/>
            <p:nvPr/>
          </p:nvSpPr>
          <p:spPr>
            <a:xfrm>
              <a:off x="879465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544" name="Forma libre: forma 543">
              <a:extLst>
                <a:ext uri="{FF2B5EF4-FFF2-40B4-BE49-F238E27FC236}">
                  <a16:creationId xmlns:a16="http://schemas.microsoft.com/office/drawing/2014/main" id="{716988BF-1BE1-4D98-AA1E-F97F74167C16}"/>
                </a:ext>
              </a:extLst>
            </p:cNvPr>
            <p:cNvSpPr/>
            <p:nvPr/>
          </p:nvSpPr>
          <p:spPr>
            <a:xfrm>
              <a:off x="859064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545" name="Forma libre: forma 544">
              <a:extLst>
                <a:ext uri="{FF2B5EF4-FFF2-40B4-BE49-F238E27FC236}">
                  <a16:creationId xmlns:a16="http://schemas.microsoft.com/office/drawing/2014/main" id="{700A6998-67A7-41D9-949A-873E09C18019}"/>
                </a:ext>
              </a:extLst>
            </p:cNvPr>
            <p:cNvSpPr/>
            <p:nvPr/>
          </p:nvSpPr>
          <p:spPr>
            <a:xfrm>
              <a:off x="8386633"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546" name="Forma libre: forma 545">
              <a:extLst>
                <a:ext uri="{FF2B5EF4-FFF2-40B4-BE49-F238E27FC236}">
                  <a16:creationId xmlns:a16="http://schemas.microsoft.com/office/drawing/2014/main" id="{BB338A59-450E-493C-80DD-62FBFCCE810B}"/>
                </a:ext>
              </a:extLst>
            </p:cNvPr>
            <p:cNvSpPr/>
            <p:nvPr/>
          </p:nvSpPr>
          <p:spPr>
            <a:xfrm>
              <a:off x="8196595" y="4063959"/>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3575" y="173270"/>
                    <a:pt x="173270" y="223575"/>
                    <a:pt x="111787" y="223575"/>
                  </a:cubicBezTo>
                  <a:close/>
                </a:path>
              </a:pathLst>
            </a:custGeom>
            <a:grpFill/>
            <a:ln w="27890" cap="flat">
              <a:noFill/>
              <a:prstDash val="solid"/>
              <a:miter/>
            </a:ln>
          </p:spPr>
          <p:txBody>
            <a:bodyPr rtlCol="0" anchor="ctr"/>
            <a:lstStyle/>
            <a:p>
              <a:endParaRPr lang="es-ES"/>
            </a:p>
          </p:txBody>
        </p:sp>
        <p:sp>
          <p:nvSpPr>
            <p:cNvPr id="547" name="Forma libre: forma 546">
              <a:extLst>
                <a:ext uri="{FF2B5EF4-FFF2-40B4-BE49-F238E27FC236}">
                  <a16:creationId xmlns:a16="http://schemas.microsoft.com/office/drawing/2014/main" id="{740E4D5A-44C8-44D4-BA43-EBA180C53D91}"/>
                </a:ext>
              </a:extLst>
            </p:cNvPr>
            <p:cNvSpPr/>
            <p:nvPr/>
          </p:nvSpPr>
          <p:spPr>
            <a:xfrm>
              <a:off x="8012145" y="408631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7244" y="142529"/>
                    <a:pt x="145324" y="184449"/>
                    <a:pt x="92225" y="184449"/>
                  </a:cubicBezTo>
                  <a:close/>
                </a:path>
              </a:pathLst>
            </a:custGeom>
            <a:grpFill/>
            <a:ln w="27890" cap="flat">
              <a:noFill/>
              <a:prstDash val="solid"/>
              <a:miter/>
            </a:ln>
          </p:spPr>
          <p:txBody>
            <a:bodyPr rtlCol="0" anchor="ctr"/>
            <a:lstStyle/>
            <a:p>
              <a:endParaRPr lang="es-ES"/>
            </a:p>
          </p:txBody>
        </p:sp>
        <p:sp>
          <p:nvSpPr>
            <p:cNvPr id="548" name="Forma libre: forma 547">
              <a:extLst>
                <a:ext uri="{FF2B5EF4-FFF2-40B4-BE49-F238E27FC236}">
                  <a16:creationId xmlns:a16="http://schemas.microsoft.com/office/drawing/2014/main" id="{AF40F416-51E2-4D92-A051-79AF3F658FB9}"/>
                </a:ext>
              </a:extLst>
            </p:cNvPr>
            <p:cNvSpPr/>
            <p:nvPr/>
          </p:nvSpPr>
          <p:spPr>
            <a:xfrm>
              <a:off x="7827696" y="410308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4582"/>
                    <a:pt x="114582" y="150913"/>
                    <a:pt x="75456" y="150913"/>
                  </a:cubicBezTo>
                  <a:close/>
                </a:path>
              </a:pathLst>
            </a:custGeom>
            <a:grpFill/>
            <a:ln w="27890" cap="flat">
              <a:noFill/>
              <a:prstDash val="solid"/>
              <a:miter/>
            </a:ln>
          </p:spPr>
          <p:txBody>
            <a:bodyPr rtlCol="0" anchor="ctr"/>
            <a:lstStyle/>
            <a:p>
              <a:endParaRPr lang="es-ES"/>
            </a:p>
          </p:txBody>
        </p:sp>
        <p:sp>
          <p:nvSpPr>
            <p:cNvPr id="549" name="Forma libre: forma 548">
              <a:extLst>
                <a:ext uri="{FF2B5EF4-FFF2-40B4-BE49-F238E27FC236}">
                  <a16:creationId xmlns:a16="http://schemas.microsoft.com/office/drawing/2014/main" id="{62EBE96F-2440-47AA-ABC9-50EE9120CCD9}"/>
                </a:ext>
              </a:extLst>
            </p:cNvPr>
            <p:cNvSpPr/>
            <p:nvPr/>
          </p:nvSpPr>
          <p:spPr>
            <a:xfrm>
              <a:off x="7640452" y="4117058"/>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7947"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550" name="Forma libre: forma 549">
              <a:extLst>
                <a:ext uri="{FF2B5EF4-FFF2-40B4-BE49-F238E27FC236}">
                  <a16:creationId xmlns:a16="http://schemas.microsoft.com/office/drawing/2014/main" id="{84317233-74D1-41A2-AA41-A669197CFA83}"/>
                </a:ext>
              </a:extLst>
            </p:cNvPr>
            <p:cNvSpPr/>
            <p:nvPr/>
          </p:nvSpPr>
          <p:spPr>
            <a:xfrm>
              <a:off x="7453208" y="4133826"/>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7073"/>
                    <a:pt x="0" y="41920"/>
                  </a:cubicBezTo>
                  <a:cubicBezTo>
                    <a:pt x="0" y="19563"/>
                    <a:pt x="19563" y="0"/>
                    <a:pt x="41920" y="0"/>
                  </a:cubicBezTo>
                  <a:cubicBezTo>
                    <a:pt x="64278" y="0"/>
                    <a:pt x="83841" y="19563"/>
                    <a:pt x="83841" y="41920"/>
                  </a:cubicBezTo>
                  <a:cubicBezTo>
                    <a:pt x="81046" y="67073"/>
                    <a:pt x="64278" y="83841"/>
                    <a:pt x="41920" y="83841"/>
                  </a:cubicBezTo>
                  <a:close/>
                </a:path>
              </a:pathLst>
            </a:custGeom>
            <a:grpFill/>
            <a:ln w="27890" cap="flat">
              <a:noFill/>
              <a:prstDash val="solid"/>
              <a:miter/>
            </a:ln>
          </p:spPr>
          <p:txBody>
            <a:bodyPr rtlCol="0" anchor="ctr"/>
            <a:lstStyle/>
            <a:p>
              <a:endParaRPr lang="es-ES"/>
            </a:p>
          </p:txBody>
        </p:sp>
        <p:sp>
          <p:nvSpPr>
            <p:cNvPr id="551" name="Forma libre: forma 550">
              <a:extLst>
                <a:ext uri="{FF2B5EF4-FFF2-40B4-BE49-F238E27FC236}">
                  <a16:creationId xmlns:a16="http://schemas.microsoft.com/office/drawing/2014/main" id="{A03760E0-37D2-41BC-A0D9-4729D8408009}"/>
                </a:ext>
              </a:extLst>
            </p:cNvPr>
            <p:cNvSpPr/>
            <p:nvPr/>
          </p:nvSpPr>
          <p:spPr>
            <a:xfrm>
              <a:off x="7268759" y="415618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6331" y="0"/>
                    <a:pt x="44715" y="11179"/>
                    <a:pt x="44715" y="22358"/>
                  </a:cubicBezTo>
                  <a:cubicBezTo>
                    <a:pt x="44715" y="33536"/>
                    <a:pt x="36331" y="44715"/>
                    <a:pt x="22357" y="44715"/>
                  </a:cubicBezTo>
                  <a:close/>
                </a:path>
              </a:pathLst>
            </a:custGeom>
            <a:grpFill/>
            <a:ln w="27890" cap="flat">
              <a:noFill/>
              <a:prstDash val="solid"/>
              <a:miter/>
            </a:ln>
          </p:spPr>
          <p:txBody>
            <a:bodyPr rtlCol="0" anchor="ctr"/>
            <a:lstStyle/>
            <a:p>
              <a:endParaRPr lang="es-ES"/>
            </a:p>
          </p:txBody>
        </p:sp>
        <p:sp>
          <p:nvSpPr>
            <p:cNvPr id="552" name="Forma libre: forma 551">
              <a:extLst>
                <a:ext uri="{FF2B5EF4-FFF2-40B4-BE49-F238E27FC236}">
                  <a16:creationId xmlns:a16="http://schemas.microsoft.com/office/drawing/2014/main" id="{2E6680F2-FBB6-4C5B-836D-88DC2E962CB2}"/>
                </a:ext>
              </a:extLst>
            </p:cNvPr>
            <p:cNvSpPr/>
            <p:nvPr/>
          </p:nvSpPr>
          <p:spPr>
            <a:xfrm>
              <a:off x="7081515" y="417015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11179"/>
                    <a:pt x="8384" y="11179"/>
                    <a:pt x="5589" y="11179"/>
                  </a:cubicBezTo>
                  <a:close/>
                </a:path>
              </a:pathLst>
            </a:custGeom>
            <a:grpFill/>
            <a:ln w="27890" cap="flat">
              <a:noFill/>
              <a:prstDash val="solid"/>
              <a:miter/>
            </a:ln>
          </p:spPr>
          <p:txBody>
            <a:bodyPr rtlCol="0" anchor="ctr"/>
            <a:lstStyle/>
            <a:p>
              <a:endParaRPr lang="es-ES"/>
            </a:p>
          </p:txBody>
        </p:sp>
        <p:sp>
          <p:nvSpPr>
            <p:cNvPr id="553" name="Forma libre: forma 552">
              <a:extLst>
                <a:ext uri="{FF2B5EF4-FFF2-40B4-BE49-F238E27FC236}">
                  <a16:creationId xmlns:a16="http://schemas.microsoft.com/office/drawing/2014/main" id="{D2C25AD0-13D6-49A0-89FB-E7D2C721919A}"/>
                </a:ext>
              </a:extLst>
            </p:cNvPr>
            <p:cNvSpPr/>
            <p:nvPr/>
          </p:nvSpPr>
          <p:spPr>
            <a:xfrm>
              <a:off x="10940976" y="436858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554" name="Forma libre: forma 553">
              <a:extLst>
                <a:ext uri="{FF2B5EF4-FFF2-40B4-BE49-F238E27FC236}">
                  <a16:creationId xmlns:a16="http://schemas.microsoft.com/office/drawing/2014/main" id="{825F6350-877F-4771-88AE-A8606D8F04D2}"/>
                </a:ext>
              </a:extLst>
            </p:cNvPr>
            <p:cNvSpPr/>
            <p:nvPr/>
          </p:nvSpPr>
          <p:spPr>
            <a:xfrm>
              <a:off x="10717401" y="4346222"/>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2" y="13973"/>
                    <a:pt x="67072" y="33536"/>
                  </a:cubicBezTo>
                  <a:cubicBezTo>
                    <a:pt x="67072" y="53099"/>
                    <a:pt x="50304" y="67073"/>
                    <a:pt x="33536" y="67073"/>
                  </a:cubicBezTo>
                  <a:close/>
                </a:path>
              </a:pathLst>
            </a:custGeom>
            <a:grpFill/>
            <a:ln w="27890" cap="flat">
              <a:noFill/>
              <a:prstDash val="solid"/>
              <a:miter/>
            </a:ln>
          </p:spPr>
          <p:txBody>
            <a:bodyPr rtlCol="0" anchor="ctr"/>
            <a:lstStyle/>
            <a:p>
              <a:endParaRPr lang="es-ES"/>
            </a:p>
          </p:txBody>
        </p:sp>
        <p:sp>
          <p:nvSpPr>
            <p:cNvPr id="555" name="Forma libre: forma 554">
              <a:extLst>
                <a:ext uri="{FF2B5EF4-FFF2-40B4-BE49-F238E27FC236}">
                  <a16:creationId xmlns:a16="http://schemas.microsoft.com/office/drawing/2014/main" id="{D05EAB5D-5071-43B5-B9C5-8819EC1A792D}"/>
                </a:ext>
              </a:extLst>
            </p:cNvPr>
            <p:cNvSpPr/>
            <p:nvPr/>
          </p:nvSpPr>
          <p:spPr>
            <a:xfrm>
              <a:off x="10496621" y="4329454"/>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556" name="Forma libre: forma 555">
              <a:extLst>
                <a:ext uri="{FF2B5EF4-FFF2-40B4-BE49-F238E27FC236}">
                  <a16:creationId xmlns:a16="http://schemas.microsoft.com/office/drawing/2014/main" id="{970514DB-9CD3-4E6B-95B4-10980216A042}"/>
                </a:ext>
              </a:extLst>
            </p:cNvPr>
            <p:cNvSpPr/>
            <p:nvPr/>
          </p:nvSpPr>
          <p:spPr>
            <a:xfrm>
              <a:off x="10275841" y="4312686"/>
              <a:ext cx="111787" cy="111787"/>
            </a:xfrm>
            <a:custGeom>
              <a:avLst/>
              <a:gdLst>
                <a:gd name="connsiteX0" fmla="*/ 67072 w 111787"/>
                <a:gd name="connsiteY0" fmla="*/ 134145 h 111787"/>
                <a:gd name="connsiteX1" fmla="*/ 0 w 111787"/>
                <a:gd name="connsiteY1" fmla="*/ 67072 h 111787"/>
                <a:gd name="connsiteX2" fmla="*/ 67072 w 111787"/>
                <a:gd name="connsiteY2" fmla="*/ 0 h 111787"/>
                <a:gd name="connsiteX3" fmla="*/ 134145 w 111787"/>
                <a:gd name="connsiteY3" fmla="*/ 67072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2"/>
                  </a:cubicBezTo>
                  <a:cubicBezTo>
                    <a:pt x="0" y="30742"/>
                    <a:pt x="30742" y="0"/>
                    <a:pt x="67072" y="0"/>
                  </a:cubicBezTo>
                  <a:cubicBezTo>
                    <a:pt x="103403" y="0"/>
                    <a:pt x="134145" y="30742"/>
                    <a:pt x="134145" y="67072"/>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557" name="Forma libre: forma 556">
              <a:extLst>
                <a:ext uri="{FF2B5EF4-FFF2-40B4-BE49-F238E27FC236}">
                  <a16:creationId xmlns:a16="http://schemas.microsoft.com/office/drawing/2014/main" id="{ACA2C35A-C2A7-429F-9CAC-D1F54E9AD9AF}"/>
                </a:ext>
              </a:extLst>
            </p:cNvPr>
            <p:cNvSpPr/>
            <p:nvPr/>
          </p:nvSpPr>
          <p:spPr>
            <a:xfrm>
              <a:off x="10057855" y="429591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4887" y="131350"/>
                    <a:pt x="128555" y="167681"/>
                    <a:pt x="83841" y="167681"/>
                  </a:cubicBezTo>
                  <a:close/>
                </a:path>
              </a:pathLst>
            </a:custGeom>
            <a:grpFill/>
            <a:ln w="27890" cap="flat">
              <a:noFill/>
              <a:prstDash val="solid"/>
              <a:miter/>
            </a:ln>
          </p:spPr>
          <p:txBody>
            <a:bodyPr rtlCol="0" anchor="ctr"/>
            <a:lstStyle/>
            <a:p>
              <a:endParaRPr lang="es-ES"/>
            </a:p>
          </p:txBody>
        </p:sp>
        <p:sp>
          <p:nvSpPr>
            <p:cNvPr id="558" name="Forma libre: forma 557">
              <a:extLst>
                <a:ext uri="{FF2B5EF4-FFF2-40B4-BE49-F238E27FC236}">
                  <a16:creationId xmlns:a16="http://schemas.microsoft.com/office/drawing/2014/main" id="{C27FB879-88D2-47C6-8914-942101883B9D}"/>
                </a:ext>
              </a:extLst>
            </p:cNvPr>
            <p:cNvSpPr/>
            <p:nvPr/>
          </p:nvSpPr>
          <p:spPr>
            <a:xfrm>
              <a:off x="9837075" y="4279150"/>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559" name="Forma libre: forma 558">
              <a:extLst>
                <a:ext uri="{FF2B5EF4-FFF2-40B4-BE49-F238E27FC236}">
                  <a16:creationId xmlns:a16="http://schemas.microsoft.com/office/drawing/2014/main" id="{A73560C0-7352-4710-91F4-1E438DA00F59}"/>
                </a:ext>
              </a:extLst>
            </p:cNvPr>
            <p:cNvSpPr/>
            <p:nvPr/>
          </p:nvSpPr>
          <p:spPr>
            <a:xfrm>
              <a:off x="9619090" y="426797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6065"/>
                    <a:pt x="178860" y="229164"/>
                    <a:pt x="114582" y="229164"/>
                  </a:cubicBezTo>
                  <a:close/>
                </a:path>
              </a:pathLst>
            </a:custGeom>
            <a:grpFill/>
            <a:ln w="27890" cap="flat">
              <a:noFill/>
              <a:prstDash val="solid"/>
              <a:miter/>
            </a:ln>
          </p:spPr>
          <p:txBody>
            <a:bodyPr rtlCol="0" anchor="ctr"/>
            <a:lstStyle/>
            <a:p>
              <a:endParaRPr lang="es-ES"/>
            </a:p>
          </p:txBody>
        </p:sp>
        <p:sp>
          <p:nvSpPr>
            <p:cNvPr id="560" name="Forma libre: forma 559">
              <a:extLst>
                <a:ext uri="{FF2B5EF4-FFF2-40B4-BE49-F238E27FC236}">
                  <a16:creationId xmlns:a16="http://schemas.microsoft.com/office/drawing/2014/main" id="{46D83EDC-9696-4CE3-A09E-762A577C9543}"/>
                </a:ext>
              </a:extLst>
            </p:cNvPr>
            <p:cNvSpPr/>
            <p:nvPr/>
          </p:nvSpPr>
          <p:spPr>
            <a:xfrm>
              <a:off x="9403899"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61" name="Forma libre: forma 560">
              <a:extLst>
                <a:ext uri="{FF2B5EF4-FFF2-40B4-BE49-F238E27FC236}">
                  <a16:creationId xmlns:a16="http://schemas.microsoft.com/office/drawing/2014/main" id="{E1281A42-6A7E-49F7-AC76-0FA6615F072D}"/>
                </a:ext>
              </a:extLst>
            </p:cNvPr>
            <p:cNvSpPr/>
            <p:nvPr/>
          </p:nvSpPr>
          <p:spPr>
            <a:xfrm>
              <a:off x="919988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62" name="Forma libre: forma 561">
              <a:extLst>
                <a:ext uri="{FF2B5EF4-FFF2-40B4-BE49-F238E27FC236}">
                  <a16:creationId xmlns:a16="http://schemas.microsoft.com/office/drawing/2014/main" id="{A84E141C-4B99-43E7-A4E6-0A200CA01C5B}"/>
                </a:ext>
              </a:extLst>
            </p:cNvPr>
            <p:cNvSpPr/>
            <p:nvPr/>
          </p:nvSpPr>
          <p:spPr>
            <a:xfrm>
              <a:off x="899587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563" name="Forma libre: forma 562">
              <a:extLst>
                <a:ext uri="{FF2B5EF4-FFF2-40B4-BE49-F238E27FC236}">
                  <a16:creationId xmlns:a16="http://schemas.microsoft.com/office/drawing/2014/main" id="{8E6C455C-CC7E-41AD-8901-1728AEDB2D18}"/>
                </a:ext>
              </a:extLst>
            </p:cNvPr>
            <p:cNvSpPr/>
            <p:nvPr/>
          </p:nvSpPr>
          <p:spPr>
            <a:xfrm>
              <a:off x="879465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64" name="Forma libre: forma 563">
              <a:extLst>
                <a:ext uri="{FF2B5EF4-FFF2-40B4-BE49-F238E27FC236}">
                  <a16:creationId xmlns:a16="http://schemas.microsoft.com/office/drawing/2014/main" id="{6B982810-FA27-4D86-9D0C-8306E006A350}"/>
                </a:ext>
              </a:extLst>
            </p:cNvPr>
            <p:cNvSpPr/>
            <p:nvPr/>
          </p:nvSpPr>
          <p:spPr>
            <a:xfrm>
              <a:off x="859064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65" name="Forma libre: forma 564">
              <a:extLst>
                <a:ext uri="{FF2B5EF4-FFF2-40B4-BE49-F238E27FC236}">
                  <a16:creationId xmlns:a16="http://schemas.microsoft.com/office/drawing/2014/main" id="{A350E74C-7B85-4C80-B560-543E5F64A5B2}"/>
                </a:ext>
              </a:extLst>
            </p:cNvPr>
            <p:cNvSpPr/>
            <p:nvPr/>
          </p:nvSpPr>
          <p:spPr>
            <a:xfrm>
              <a:off x="8392223" y="4259587"/>
              <a:ext cx="223575" cy="223575"/>
            </a:xfrm>
            <a:custGeom>
              <a:avLst/>
              <a:gdLst>
                <a:gd name="connsiteX0" fmla="*/ 120171 w 223574"/>
                <a:gd name="connsiteY0" fmla="*/ 240343 h 223574"/>
                <a:gd name="connsiteX1" fmla="*/ 0 w 223574"/>
                <a:gd name="connsiteY1" fmla="*/ 120171 h 223574"/>
                <a:gd name="connsiteX2" fmla="*/ 120171 w 223574"/>
                <a:gd name="connsiteY2" fmla="*/ 0 h 223574"/>
                <a:gd name="connsiteX3" fmla="*/ 240343 w 223574"/>
                <a:gd name="connsiteY3" fmla="*/ 120171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1"/>
                  </a:cubicBezTo>
                  <a:cubicBezTo>
                    <a:pt x="0" y="53099"/>
                    <a:pt x="53099" y="0"/>
                    <a:pt x="120171" y="0"/>
                  </a:cubicBezTo>
                  <a:cubicBezTo>
                    <a:pt x="187244" y="0"/>
                    <a:pt x="240343" y="53099"/>
                    <a:pt x="240343" y="120171"/>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566" name="Forma libre: forma 565">
              <a:extLst>
                <a:ext uri="{FF2B5EF4-FFF2-40B4-BE49-F238E27FC236}">
                  <a16:creationId xmlns:a16="http://schemas.microsoft.com/office/drawing/2014/main" id="{7B202944-820D-4EF6-9CB0-8E38A4F01174}"/>
                </a:ext>
              </a:extLst>
            </p:cNvPr>
            <p:cNvSpPr/>
            <p:nvPr/>
          </p:nvSpPr>
          <p:spPr>
            <a:xfrm>
              <a:off x="8204979" y="4279150"/>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9601" y="159297"/>
                    <a:pt x="162092" y="206807"/>
                    <a:pt x="103403" y="206807"/>
                  </a:cubicBezTo>
                  <a:close/>
                </a:path>
              </a:pathLst>
            </a:custGeom>
            <a:grpFill/>
            <a:ln w="27890" cap="flat">
              <a:noFill/>
              <a:prstDash val="solid"/>
              <a:miter/>
            </a:ln>
          </p:spPr>
          <p:txBody>
            <a:bodyPr rtlCol="0" anchor="ctr"/>
            <a:lstStyle/>
            <a:p>
              <a:endParaRPr lang="es-ES"/>
            </a:p>
          </p:txBody>
        </p:sp>
        <p:sp>
          <p:nvSpPr>
            <p:cNvPr id="567" name="Forma libre: forma 566">
              <a:extLst>
                <a:ext uri="{FF2B5EF4-FFF2-40B4-BE49-F238E27FC236}">
                  <a16:creationId xmlns:a16="http://schemas.microsoft.com/office/drawing/2014/main" id="{C5F8606E-54E9-43DD-B6E7-FDC7A28B6C58}"/>
                </a:ext>
              </a:extLst>
            </p:cNvPr>
            <p:cNvSpPr/>
            <p:nvPr/>
          </p:nvSpPr>
          <p:spPr>
            <a:xfrm>
              <a:off x="8014940" y="4293123"/>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568" name="Forma libre: forma 567">
              <a:extLst>
                <a:ext uri="{FF2B5EF4-FFF2-40B4-BE49-F238E27FC236}">
                  <a16:creationId xmlns:a16="http://schemas.microsoft.com/office/drawing/2014/main" id="{EBA91EB3-8365-47F8-AE81-2A34ACB5ADD2}"/>
                </a:ext>
              </a:extLst>
            </p:cNvPr>
            <p:cNvSpPr/>
            <p:nvPr/>
          </p:nvSpPr>
          <p:spPr>
            <a:xfrm>
              <a:off x="7830491" y="4307096"/>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569" name="Forma libre: forma 568">
              <a:extLst>
                <a:ext uri="{FF2B5EF4-FFF2-40B4-BE49-F238E27FC236}">
                  <a16:creationId xmlns:a16="http://schemas.microsoft.com/office/drawing/2014/main" id="{BA010147-15C6-4ECC-9A43-1BA20063D35A}"/>
                </a:ext>
              </a:extLst>
            </p:cNvPr>
            <p:cNvSpPr/>
            <p:nvPr/>
          </p:nvSpPr>
          <p:spPr>
            <a:xfrm>
              <a:off x="7643247" y="432386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570" name="Forma libre: forma 569">
              <a:extLst>
                <a:ext uri="{FF2B5EF4-FFF2-40B4-BE49-F238E27FC236}">
                  <a16:creationId xmlns:a16="http://schemas.microsoft.com/office/drawing/2014/main" id="{A780F55C-EA58-45F3-92FE-B6259FAD017B}"/>
                </a:ext>
              </a:extLst>
            </p:cNvPr>
            <p:cNvSpPr/>
            <p:nvPr/>
          </p:nvSpPr>
          <p:spPr>
            <a:xfrm>
              <a:off x="7458798" y="4340633"/>
              <a:ext cx="55894" cy="55894"/>
            </a:xfrm>
            <a:custGeom>
              <a:avLst/>
              <a:gdLst>
                <a:gd name="connsiteX0" fmla="*/ 36331 w 55893"/>
                <a:gd name="connsiteY0" fmla="*/ 78251 h 55893"/>
                <a:gd name="connsiteX1" fmla="*/ 0 w 55893"/>
                <a:gd name="connsiteY1" fmla="*/ 39125 h 55893"/>
                <a:gd name="connsiteX2" fmla="*/ 36331 w 55893"/>
                <a:gd name="connsiteY2" fmla="*/ 0 h 55893"/>
                <a:gd name="connsiteX3" fmla="*/ 75457 w 55893"/>
                <a:gd name="connsiteY3" fmla="*/ 39125 h 55893"/>
                <a:gd name="connsiteX4" fmla="*/ 36331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8251"/>
                  </a:moveTo>
                  <a:cubicBezTo>
                    <a:pt x="16768" y="78251"/>
                    <a:pt x="0" y="61483"/>
                    <a:pt x="0" y="39125"/>
                  </a:cubicBezTo>
                  <a:cubicBezTo>
                    <a:pt x="0" y="19563"/>
                    <a:pt x="16768" y="0"/>
                    <a:pt x="36331" y="0"/>
                  </a:cubicBezTo>
                  <a:cubicBezTo>
                    <a:pt x="55894" y="0"/>
                    <a:pt x="75457" y="16768"/>
                    <a:pt x="75457" y="39125"/>
                  </a:cubicBezTo>
                  <a:cubicBezTo>
                    <a:pt x="72662" y="61483"/>
                    <a:pt x="55894" y="78251"/>
                    <a:pt x="36331" y="78251"/>
                  </a:cubicBezTo>
                  <a:close/>
                </a:path>
              </a:pathLst>
            </a:custGeom>
            <a:grpFill/>
            <a:ln w="27890" cap="flat">
              <a:noFill/>
              <a:prstDash val="solid"/>
              <a:miter/>
            </a:ln>
          </p:spPr>
          <p:txBody>
            <a:bodyPr rtlCol="0" anchor="ctr"/>
            <a:lstStyle/>
            <a:p>
              <a:endParaRPr lang="es-ES"/>
            </a:p>
          </p:txBody>
        </p:sp>
        <p:sp>
          <p:nvSpPr>
            <p:cNvPr id="571" name="Forma libre: forma 570">
              <a:extLst>
                <a:ext uri="{FF2B5EF4-FFF2-40B4-BE49-F238E27FC236}">
                  <a16:creationId xmlns:a16="http://schemas.microsoft.com/office/drawing/2014/main" id="{9AB4993F-9EA6-44C6-9EDC-2DE07BA807E3}"/>
                </a:ext>
              </a:extLst>
            </p:cNvPr>
            <p:cNvSpPr/>
            <p:nvPr/>
          </p:nvSpPr>
          <p:spPr>
            <a:xfrm>
              <a:off x="7271554" y="436299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27947"/>
                    <a:pt x="30742" y="39126"/>
                    <a:pt x="19563" y="39126"/>
                  </a:cubicBezTo>
                  <a:close/>
                </a:path>
              </a:pathLst>
            </a:custGeom>
            <a:grpFill/>
            <a:ln w="27890" cap="flat">
              <a:noFill/>
              <a:prstDash val="solid"/>
              <a:miter/>
            </a:ln>
          </p:spPr>
          <p:txBody>
            <a:bodyPr rtlCol="0" anchor="ctr"/>
            <a:lstStyle/>
            <a:p>
              <a:endParaRPr lang="es-ES"/>
            </a:p>
          </p:txBody>
        </p:sp>
        <p:sp>
          <p:nvSpPr>
            <p:cNvPr id="572" name="Forma libre: forma 571">
              <a:extLst>
                <a:ext uri="{FF2B5EF4-FFF2-40B4-BE49-F238E27FC236}">
                  <a16:creationId xmlns:a16="http://schemas.microsoft.com/office/drawing/2014/main" id="{9CB201EA-1E21-48B9-8818-AA8CE2D0B458}"/>
                </a:ext>
              </a:extLst>
            </p:cNvPr>
            <p:cNvSpPr/>
            <p:nvPr/>
          </p:nvSpPr>
          <p:spPr>
            <a:xfrm>
              <a:off x="7084310" y="4376964"/>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5589"/>
                    <a:pt x="0" y="2795"/>
                  </a:cubicBezTo>
                  <a:cubicBezTo>
                    <a:pt x="0" y="0"/>
                    <a:pt x="0" y="0"/>
                    <a:pt x="2795" y="0"/>
                  </a:cubicBezTo>
                  <a:cubicBezTo>
                    <a:pt x="5589" y="0"/>
                    <a:pt x="5589" y="0"/>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573" name="Forma libre: forma 572">
              <a:extLst>
                <a:ext uri="{FF2B5EF4-FFF2-40B4-BE49-F238E27FC236}">
                  <a16:creationId xmlns:a16="http://schemas.microsoft.com/office/drawing/2014/main" id="{0DCCEC8F-403C-4935-852A-BAFFDA18B203}"/>
                </a:ext>
              </a:extLst>
            </p:cNvPr>
            <p:cNvSpPr/>
            <p:nvPr/>
          </p:nvSpPr>
          <p:spPr>
            <a:xfrm>
              <a:off x="10943771" y="4572592"/>
              <a:ext cx="27947" cy="27947"/>
            </a:xfrm>
            <a:custGeom>
              <a:avLst/>
              <a:gdLst>
                <a:gd name="connsiteX0" fmla="*/ 22357 w 0"/>
                <a:gd name="connsiteY0" fmla="*/ 11179 h 0"/>
                <a:gd name="connsiteX1" fmla="*/ 11179 w 0"/>
                <a:gd name="connsiteY1" fmla="*/ 22358 h 0"/>
                <a:gd name="connsiteX2" fmla="*/ 0 w 0"/>
                <a:gd name="connsiteY2" fmla="*/ 11179 h 0"/>
                <a:gd name="connsiteX3" fmla="*/ 11179 w 0"/>
                <a:gd name="connsiteY3" fmla="*/ 0 h 0"/>
                <a:gd name="connsiteX4" fmla="*/ 22357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2357" y="11179"/>
                  </a:moveTo>
                  <a:cubicBezTo>
                    <a:pt x="22357" y="17353"/>
                    <a:pt x="17352" y="22358"/>
                    <a:pt x="11179" y="22358"/>
                  </a:cubicBezTo>
                  <a:cubicBezTo>
                    <a:pt x="5005" y="22358"/>
                    <a:pt x="0" y="17353"/>
                    <a:pt x="0" y="11179"/>
                  </a:cubicBezTo>
                  <a:cubicBezTo>
                    <a:pt x="0" y="5005"/>
                    <a:pt x="5005" y="0"/>
                    <a:pt x="11179" y="0"/>
                  </a:cubicBezTo>
                  <a:cubicBezTo>
                    <a:pt x="17353" y="0"/>
                    <a:pt x="22357" y="5005"/>
                    <a:pt x="22357" y="11179"/>
                  </a:cubicBezTo>
                  <a:close/>
                </a:path>
              </a:pathLst>
            </a:custGeom>
            <a:grpFill/>
            <a:ln w="27890" cap="flat">
              <a:noFill/>
              <a:prstDash val="solid"/>
              <a:miter/>
            </a:ln>
          </p:spPr>
          <p:txBody>
            <a:bodyPr rtlCol="0" anchor="ctr"/>
            <a:lstStyle/>
            <a:p>
              <a:endParaRPr lang="es-ES"/>
            </a:p>
          </p:txBody>
        </p:sp>
        <p:sp>
          <p:nvSpPr>
            <p:cNvPr id="574" name="Forma libre: forma 573">
              <a:extLst>
                <a:ext uri="{FF2B5EF4-FFF2-40B4-BE49-F238E27FC236}">
                  <a16:creationId xmlns:a16="http://schemas.microsoft.com/office/drawing/2014/main" id="{957D9D2B-397C-4485-963D-AE1BB3B4A96A}"/>
                </a:ext>
              </a:extLst>
            </p:cNvPr>
            <p:cNvSpPr/>
            <p:nvPr/>
          </p:nvSpPr>
          <p:spPr>
            <a:xfrm>
              <a:off x="10722990" y="4555823"/>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4715"/>
                    <a:pt x="41920" y="55894"/>
                    <a:pt x="27947" y="55894"/>
                  </a:cubicBezTo>
                  <a:close/>
                </a:path>
              </a:pathLst>
            </a:custGeom>
            <a:grpFill/>
            <a:ln w="27890" cap="flat">
              <a:noFill/>
              <a:prstDash val="solid"/>
              <a:miter/>
            </a:ln>
          </p:spPr>
          <p:txBody>
            <a:bodyPr rtlCol="0" anchor="ctr"/>
            <a:lstStyle/>
            <a:p>
              <a:endParaRPr lang="es-ES"/>
            </a:p>
          </p:txBody>
        </p:sp>
        <p:sp>
          <p:nvSpPr>
            <p:cNvPr id="575" name="Forma libre: forma 574">
              <a:extLst>
                <a:ext uri="{FF2B5EF4-FFF2-40B4-BE49-F238E27FC236}">
                  <a16:creationId xmlns:a16="http://schemas.microsoft.com/office/drawing/2014/main" id="{2F2F5145-5C4B-411D-A0D9-9C2D40A751F3}"/>
                </a:ext>
              </a:extLst>
            </p:cNvPr>
            <p:cNvSpPr/>
            <p:nvPr/>
          </p:nvSpPr>
          <p:spPr>
            <a:xfrm>
              <a:off x="10502210" y="4539055"/>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576" name="Forma libre: forma 575">
              <a:extLst>
                <a:ext uri="{FF2B5EF4-FFF2-40B4-BE49-F238E27FC236}">
                  <a16:creationId xmlns:a16="http://schemas.microsoft.com/office/drawing/2014/main" id="{81E50E8F-CABD-4AC1-8952-98A793E8B44E}"/>
                </a:ext>
              </a:extLst>
            </p:cNvPr>
            <p:cNvSpPr/>
            <p:nvPr/>
          </p:nvSpPr>
          <p:spPr>
            <a:xfrm>
              <a:off x="10284225" y="4525082"/>
              <a:ext cx="111787" cy="111787"/>
            </a:xfrm>
            <a:custGeom>
              <a:avLst/>
              <a:gdLst>
                <a:gd name="connsiteX0" fmla="*/ 117377 w 111787"/>
                <a:gd name="connsiteY0" fmla="*/ 58688 h 111787"/>
                <a:gd name="connsiteX1" fmla="*/ 58689 w 111787"/>
                <a:gd name="connsiteY1" fmla="*/ 117377 h 111787"/>
                <a:gd name="connsiteX2" fmla="*/ 0 w 111787"/>
                <a:gd name="connsiteY2" fmla="*/ 58688 h 111787"/>
                <a:gd name="connsiteX3" fmla="*/ 58689 w 111787"/>
                <a:gd name="connsiteY3" fmla="*/ 0 h 111787"/>
                <a:gd name="connsiteX4" fmla="*/ 117377 w 111787"/>
                <a:gd name="connsiteY4" fmla="*/ 58688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117377" y="58688"/>
                  </a:moveTo>
                  <a:cubicBezTo>
                    <a:pt x="117377" y="91101"/>
                    <a:pt x="91101" y="117377"/>
                    <a:pt x="58689" y="117377"/>
                  </a:cubicBezTo>
                  <a:cubicBezTo>
                    <a:pt x="26276" y="117377"/>
                    <a:pt x="0" y="91101"/>
                    <a:pt x="0" y="58688"/>
                  </a:cubicBezTo>
                  <a:cubicBezTo>
                    <a:pt x="0" y="26276"/>
                    <a:pt x="26276" y="0"/>
                    <a:pt x="58689" y="0"/>
                  </a:cubicBezTo>
                  <a:cubicBezTo>
                    <a:pt x="91101" y="0"/>
                    <a:pt x="117377" y="26276"/>
                    <a:pt x="117377" y="58688"/>
                  </a:cubicBezTo>
                  <a:close/>
                </a:path>
              </a:pathLst>
            </a:custGeom>
            <a:grpFill/>
            <a:ln w="27890" cap="flat">
              <a:noFill/>
              <a:prstDash val="solid"/>
              <a:miter/>
            </a:ln>
          </p:spPr>
          <p:txBody>
            <a:bodyPr rtlCol="0" anchor="ctr"/>
            <a:lstStyle/>
            <a:p>
              <a:endParaRPr lang="es-ES"/>
            </a:p>
          </p:txBody>
        </p:sp>
        <p:sp>
          <p:nvSpPr>
            <p:cNvPr id="577" name="Forma libre: forma 576">
              <a:extLst>
                <a:ext uri="{FF2B5EF4-FFF2-40B4-BE49-F238E27FC236}">
                  <a16:creationId xmlns:a16="http://schemas.microsoft.com/office/drawing/2014/main" id="{A3DB79BD-612D-425F-8C70-0D5A6BC66C33}"/>
                </a:ext>
              </a:extLst>
            </p:cNvPr>
            <p:cNvSpPr/>
            <p:nvPr/>
          </p:nvSpPr>
          <p:spPr>
            <a:xfrm>
              <a:off x="10066239" y="450831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578" name="Forma libre: forma 577">
              <a:extLst>
                <a:ext uri="{FF2B5EF4-FFF2-40B4-BE49-F238E27FC236}">
                  <a16:creationId xmlns:a16="http://schemas.microsoft.com/office/drawing/2014/main" id="{A865D2D0-4AA1-46D0-9776-87CE5F033A6E}"/>
                </a:ext>
              </a:extLst>
            </p:cNvPr>
            <p:cNvSpPr/>
            <p:nvPr/>
          </p:nvSpPr>
          <p:spPr>
            <a:xfrm>
              <a:off x="9845459" y="449154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579" name="Forma libre: forma 578">
              <a:extLst>
                <a:ext uri="{FF2B5EF4-FFF2-40B4-BE49-F238E27FC236}">
                  <a16:creationId xmlns:a16="http://schemas.microsoft.com/office/drawing/2014/main" id="{E6F201A5-1C20-4F03-A2FA-54247F9C859C}"/>
                </a:ext>
              </a:extLst>
            </p:cNvPr>
            <p:cNvSpPr/>
            <p:nvPr/>
          </p:nvSpPr>
          <p:spPr>
            <a:xfrm>
              <a:off x="9630268" y="448316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59297"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580" name="Forma libre: forma 579">
              <a:extLst>
                <a:ext uri="{FF2B5EF4-FFF2-40B4-BE49-F238E27FC236}">
                  <a16:creationId xmlns:a16="http://schemas.microsoft.com/office/drawing/2014/main" id="{B3459B37-EFF7-49E8-87E9-523252B01568}"/>
                </a:ext>
              </a:extLst>
            </p:cNvPr>
            <p:cNvSpPr/>
            <p:nvPr/>
          </p:nvSpPr>
          <p:spPr>
            <a:xfrm>
              <a:off x="9412283" y="4466394"/>
              <a:ext cx="223575" cy="223575"/>
            </a:xfrm>
            <a:custGeom>
              <a:avLst/>
              <a:gdLst>
                <a:gd name="connsiteX0" fmla="*/ 117377 w 223574"/>
                <a:gd name="connsiteY0" fmla="*/ 234753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3"/>
                  </a:moveTo>
                  <a:cubicBezTo>
                    <a:pt x="53099" y="234753"/>
                    <a:pt x="0" y="181655"/>
                    <a:pt x="0" y="117377"/>
                  </a:cubicBezTo>
                  <a:cubicBezTo>
                    <a:pt x="0" y="53099"/>
                    <a:pt x="53099" y="0"/>
                    <a:pt x="117377" y="0"/>
                  </a:cubicBezTo>
                  <a:cubicBezTo>
                    <a:pt x="181655" y="0"/>
                    <a:pt x="234754" y="53099"/>
                    <a:pt x="234754" y="117377"/>
                  </a:cubicBezTo>
                  <a:cubicBezTo>
                    <a:pt x="234754" y="181655"/>
                    <a:pt x="181655" y="234753"/>
                    <a:pt x="117377" y="234753"/>
                  </a:cubicBezTo>
                  <a:close/>
                </a:path>
              </a:pathLst>
            </a:custGeom>
            <a:grpFill/>
            <a:ln w="27890" cap="flat">
              <a:noFill/>
              <a:prstDash val="solid"/>
              <a:miter/>
            </a:ln>
          </p:spPr>
          <p:txBody>
            <a:bodyPr rtlCol="0" anchor="ctr"/>
            <a:lstStyle/>
            <a:p>
              <a:endParaRPr lang="es-ES"/>
            </a:p>
          </p:txBody>
        </p:sp>
        <p:sp>
          <p:nvSpPr>
            <p:cNvPr id="581" name="Forma libre: forma 580">
              <a:extLst>
                <a:ext uri="{FF2B5EF4-FFF2-40B4-BE49-F238E27FC236}">
                  <a16:creationId xmlns:a16="http://schemas.microsoft.com/office/drawing/2014/main" id="{E64626D6-E57A-4932-A2E1-21A5C1C6CC74}"/>
                </a:ext>
              </a:extLst>
            </p:cNvPr>
            <p:cNvSpPr/>
            <p:nvPr/>
          </p:nvSpPr>
          <p:spPr>
            <a:xfrm>
              <a:off x="919988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82" name="Forma libre: forma 581">
              <a:extLst>
                <a:ext uri="{FF2B5EF4-FFF2-40B4-BE49-F238E27FC236}">
                  <a16:creationId xmlns:a16="http://schemas.microsoft.com/office/drawing/2014/main" id="{D7E0BDC4-AB99-41CA-9BDC-37A923F923BC}"/>
                </a:ext>
              </a:extLst>
            </p:cNvPr>
            <p:cNvSpPr/>
            <p:nvPr/>
          </p:nvSpPr>
          <p:spPr>
            <a:xfrm>
              <a:off x="8995875"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583" name="Forma libre: forma 582">
              <a:extLst>
                <a:ext uri="{FF2B5EF4-FFF2-40B4-BE49-F238E27FC236}">
                  <a16:creationId xmlns:a16="http://schemas.microsoft.com/office/drawing/2014/main" id="{08623E8D-2005-4C86-9291-ED91D9ACAF90}"/>
                </a:ext>
              </a:extLst>
            </p:cNvPr>
            <p:cNvSpPr/>
            <p:nvPr/>
          </p:nvSpPr>
          <p:spPr>
            <a:xfrm>
              <a:off x="879465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584" name="Forma libre: forma 583">
              <a:extLst>
                <a:ext uri="{FF2B5EF4-FFF2-40B4-BE49-F238E27FC236}">
                  <a16:creationId xmlns:a16="http://schemas.microsoft.com/office/drawing/2014/main" id="{0A4080F6-5584-4FBA-BA34-C22080067B6C}"/>
                </a:ext>
              </a:extLst>
            </p:cNvPr>
            <p:cNvSpPr/>
            <p:nvPr/>
          </p:nvSpPr>
          <p:spPr>
            <a:xfrm>
              <a:off x="8596235" y="4463599"/>
              <a:ext cx="223575" cy="223575"/>
            </a:xfrm>
            <a:custGeom>
              <a:avLst/>
              <a:gdLst>
                <a:gd name="connsiteX0" fmla="*/ 120171 w 223574"/>
                <a:gd name="connsiteY0" fmla="*/ 240343 h 223574"/>
                <a:gd name="connsiteX1" fmla="*/ 0 w 223574"/>
                <a:gd name="connsiteY1" fmla="*/ 120172 h 223574"/>
                <a:gd name="connsiteX2" fmla="*/ 120171 w 223574"/>
                <a:gd name="connsiteY2" fmla="*/ 0 h 223574"/>
                <a:gd name="connsiteX3" fmla="*/ 240343 w 223574"/>
                <a:gd name="connsiteY3" fmla="*/ 120172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2"/>
                  </a:cubicBezTo>
                  <a:cubicBezTo>
                    <a:pt x="0" y="53099"/>
                    <a:pt x="53099" y="0"/>
                    <a:pt x="120171" y="0"/>
                  </a:cubicBezTo>
                  <a:cubicBezTo>
                    <a:pt x="187244" y="0"/>
                    <a:pt x="240343" y="53099"/>
                    <a:pt x="240343" y="120172"/>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585" name="Forma libre: forma 584">
              <a:extLst>
                <a:ext uri="{FF2B5EF4-FFF2-40B4-BE49-F238E27FC236}">
                  <a16:creationId xmlns:a16="http://schemas.microsoft.com/office/drawing/2014/main" id="{F515AD59-5DA1-46D0-89CE-D4D67693870A}"/>
                </a:ext>
              </a:extLst>
            </p:cNvPr>
            <p:cNvSpPr/>
            <p:nvPr/>
          </p:nvSpPr>
          <p:spPr>
            <a:xfrm>
              <a:off x="8403401" y="4474778"/>
              <a:ext cx="195628" cy="195628"/>
            </a:xfrm>
            <a:custGeom>
              <a:avLst/>
              <a:gdLst>
                <a:gd name="connsiteX0" fmla="*/ 108993 w 195627"/>
                <a:gd name="connsiteY0" fmla="*/ 217986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6"/>
                  </a:moveTo>
                  <a:cubicBezTo>
                    <a:pt x="47510" y="217986"/>
                    <a:pt x="0" y="170476"/>
                    <a:pt x="0" y="108993"/>
                  </a:cubicBezTo>
                  <a:cubicBezTo>
                    <a:pt x="0" y="50304"/>
                    <a:pt x="47510" y="0"/>
                    <a:pt x="108993" y="0"/>
                  </a:cubicBezTo>
                  <a:cubicBezTo>
                    <a:pt x="167681" y="0"/>
                    <a:pt x="217985" y="50304"/>
                    <a:pt x="217985" y="108993"/>
                  </a:cubicBezTo>
                  <a:cubicBezTo>
                    <a:pt x="217985" y="170476"/>
                    <a:pt x="167681" y="217986"/>
                    <a:pt x="108993" y="217986"/>
                  </a:cubicBezTo>
                  <a:close/>
                </a:path>
              </a:pathLst>
            </a:custGeom>
            <a:grpFill/>
            <a:ln w="27890" cap="flat">
              <a:noFill/>
              <a:prstDash val="solid"/>
              <a:miter/>
            </a:ln>
          </p:spPr>
          <p:txBody>
            <a:bodyPr rtlCol="0" anchor="ctr"/>
            <a:lstStyle/>
            <a:p>
              <a:endParaRPr lang="es-ES"/>
            </a:p>
          </p:txBody>
        </p:sp>
        <p:sp>
          <p:nvSpPr>
            <p:cNvPr id="586" name="Forma libre: forma 585">
              <a:extLst>
                <a:ext uri="{FF2B5EF4-FFF2-40B4-BE49-F238E27FC236}">
                  <a16:creationId xmlns:a16="http://schemas.microsoft.com/office/drawing/2014/main" id="{1E4DE9A7-DD82-409F-9A05-F95CE07239B4}"/>
                </a:ext>
              </a:extLst>
            </p:cNvPr>
            <p:cNvSpPr/>
            <p:nvPr/>
          </p:nvSpPr>
          <p:spPr>
            <a:xfrm>
              <a:off x="8213363" y="4488751"/>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587" name="Forma libre: forma 586">
              <a:extLst>
                <a:ext uri="{FF2B5EF4-FFF2-40B4-BE49-F238E27FC236}">
                  <a16:creationId xmlns:a16="http://schemas.microsoft.com/office/drawing/2014/main" id="{5011D645-A4E7-462F-BDBB-F9E76005C3FF}"/>
                </a:ext>
              </a:extLst>
            </p:cNvPr>
            <p:cNvSpPr/>
            <p:nvPr/>
          </p:nvSpPr>
          <p:spPr>
            <a:xfrm>
              <a:off x="8023324" y="4502724"/>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588" name="Forma libre: forma 587">
              <a:extLst>
                <a:ext uri="{FF2B5EF4-FFF2-40B4-BE49-F238E27FC236}">
                  <a16:creationId xmlns:a16="http://schemas.microsoft.com/office/drawing/2014/main" id="{E789C4F0-0609-4D3E-A465-7008393B611E}"/>
                </a:ext>
              </a:extLst>
            </p:cNvPr>
            <p:cNvSpPr/>
            <p:nvPr/>
          </p:nvSpPr>
          <p:spPr>
            <a:xfrm>
              <a:off x="7838875" y="4519492"/>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6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6" y="27947"/>
                    <a:pt x="128556" y="64278"/>
                  </a:cubicBezTo>
                  <a:cubicBezTo>
                    <a:pt x="128556" y="100609"/>
                    <a:pt x="97814" y="128556"/>
                    <a:pt x="64278" y="128556"/>
                  </a:cubicBezTo>
                  <a:close/>
                </a:path>
              </a:pathLst>
            </a:custGeom>
            <a:grpFill/>
            <a:ln w="27890" cap="flat">
              <a:noFill/>
              <a:prstDash val="solid"/>
              <a:miter/>
            </a:ln>
          </p:spPr>
          <p:txBody>
            <a:bodyPr rtlCol="0" anchor="ctr"/>
            <a:lstStyle/>
            <a:p>
              <a:endParaRPr lang="es-ES"/>
            </a:p>
          </p:txBody>
        </p:sp>
        <p:sp>
          <p:nvSpPr>
            <p:cNvPr id="589" name="Forma libre: forma 588">
              <a:extLst>
                <a:ext uri="{FF2B5EF4-FFF2-40B4-BE49-F238E27FC236}">
                  <a16:creationId xmlns:a16="http://schemas.microsoft.com/office/drawing/2014/main" id="{FCC569B5-0357-4C81-B80D-D223B96A53D6}"/>
                </a:ext>
              </a:extLst>
            </p:cNvPr>
            <p:cNvSpPr/>
            <p:nvPr/>
          </p:nvSpPr>
          <p:spPr>
            <a:xfrm>
              <a:off x="7648836" y="4533466"/>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97814" y="78251"/>
                    <a:pt x="75457" y="100609"/>
                    <a:pt x="50304" y="100609"/>
                  </a:cubicBezTo>
                  <a:close/>
                </a:path>
              </a:pathLst>
            </a:custGeom>
            <a:grpFill/>
            <a:ln w="27890" cap="flat">
              <a:noFill/>
              <a:prstDash val="solid"/>
              <a:miter/>
            </a:ln>
          </p:spPr>
          <p:txBody>
            <a:bodyPr rtlCol="0" anchor="ctr"/>
            <a:lstStyle/>
            <a:p>
              <a:endParaRPr lang="es-ES"/>
            </a:p>
          </p:txBody>
        </p:sp>
        <p:sp>
          <p:nvSpPr>
            <p:cNvPr id="590" name="Forma libre: forma 589">
              <a:extLst>
                <a:ext uri="{FF2B5EF4-FFF2-40B4-BE49-F238E27FC236}">
                  <a16:creationId xmlns:a16="http://schemas.microsoft.com/office/drawing/2014/main" id="{0A6DC538-0CDA-443D-BDEF-A6A9E8D1A3EF}"/>
                </a:ext>
              </a:extLst>
            </p:cNvPr>
            <p:cNvSpPr/>
            <p:nvPr/>
          </p:nvSpPr>
          <p:spPr>
            <a:xfrm>
              <a:off x="7461592" y="4550234"/>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2" y="13973"/>
                    <a:pt x="67072" y="33536"/>
                  </a:cubicBezTo>
                  <a:cubicBezTo>
                    <a:pt x="67072" y="53099"/>
                    <a:pt x="50304" y="67072"/>
                    <a:pt x="33536" y="67072"/>
                  </a:cubicBezTo>
                  <a:close/>
                </a:path>
              </a:pathLst>
            </a:custGeom>
            <a:grpFill/>
            <a:ln w="27890" cap="flat">
              <a:noFill/>
              <a:prstDash val="solid"/>
              <a:miter/>
            </a:ln>
          </p:spPr>
          <p:txBody>
            <a:bodyPr rtlCol="0" anchor="ctr"/>
            <a:lstStyle/>
            <a:p>
              <a:endParaRPr lang="es-ES"/>
            </a:p>
          </p:txBody>
        </p:sp>
        <p:sp>
          <p:nvSpPr>
            <p:cNvPr id="591" name="Forma libre: forma 590">
              <a:extLst>
                <a:ext uri="{FF2B5EF4-FFF2-40B4-BE49-F238E27FC236}">
                  <a16:creationId xmlns:a16="http://schemas.microsoft.com/office/drawing/2014/main" id="{692AD1AC-E343-49DF-9042-60912B7A7B6D}"/>
                </a:ext>
              </a:extLst>
            </p:cNvPr>
            <p:cNvSpPr/>
            <p:nvPr/>
          </p:nvSpPr>
          <p:spPr>
            <a:xfrm>
              <a:off x="7274348" y="4567002"/>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592" name="Forma libre: forma 591">
              <a:extLst>
                <a:ext uri="{FF2B5EF4-FFF2-40B4-BE49-F238E27FC236}">
                  <a16:creationId xmlns:a16="http://schemas.microsoft.com/office/drawing/2014/main" id="{D00E9BFD-5447-456B-A4FB-8B9EC5F3F4A6}"/>
                </a:ext>
              </a:extLst>
            </p:cNvPr>
            <p:cNvSpPr/>
            <p:nvPr/>
          </p:nvSpPr>
          <p:spPr>
            <a:xfrm>
              <a:off x="10952155" y="4784988"/>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2795" y="0"/>
                    <a:pt x="5589" y="2795"/>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593" name="Forma libre: forma 592">
              <a:extLst>
                <a:ext uri="{FF2B5EF4-FFF2-40B4-BE49-F238E27FC236}">
                  <a16:creationId xmlns:a16="http://schemas.microsoft.com/office/drawing/2014/main" id="{62AD28CC-6BA8-4D06-BADD-79F26F76052D}"/>
                </a:ext>
              </a:extLst>
            </p:cNvPr>
            <p:cNvSpPr/>
            <p:nvPr/>
          </p:nvSpPr>
          <p:spPr>
            <a:xfrm>
              <a:off x="10731375" y="476822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5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1" y="0"/>
                    <a:pt x="39125" y="8384"/>
                    <a:pt x="39125" y="19563"/>
                  </a:cubicBezTo>
                  <a:cubicBezTo>
                    <a:pt x="39125" y="30742"/>
                    <a:pt x="30741" y="39126"/>
                    <a:pt x="19563" y="39126"/>
                  </a:cubicBezTo>
                  <a:close/>
                </a:path>
              </a:pathLst>
            </a:custGeom>
            <a:grpFill/>
            <a:ln w="27890" cap="flat">
              <a:noFill/>
              <a:prstDash val="solid"/>
              <a:miter/>
            </a:ln>
          </p:spPr>
          <p:txBody>
            <a:bodyPr rtlCol="0" anchor="ctr"/>
            <a:lstStyle/>
            <a:p>
              <a:endParaRPr lang="es-ES"/>
            </a:p>
          </p:txBody>
        </p:sp>
        <p:sp>
          <p:nvSpPr>
            <p:cNvPr id="594" name="Forma libre: forma 593">
              <a:extLst>
                <a:ext uri="{FF2B5EF4-FFF2-40B4-BE49-F238E27FC236}">
                  <a16:creationId xmlns:a16="http://schemas.microsoft.com/office/drawing/2014/main" id="{4F018EC4-41D1-464E-A5BD-B2E430F0A204}"/>
                </a:ext>
              </a:extLst>
            </p:cNvPr>
            <p:cNvSpPr/>
            <p:nvPr/>
          </p:nvSpPr>
          <p:spPr>
            <a:xfrm>
              <a:off x="10510594" y="4751451"/>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595" name="Forma libre: forma 594">
              <a:extLst>
                <a:ext uri="{FF2B5EF4-FFF2-40B4-BE49-F238E27FC236}">
                  <a16:creationId xmlns:a16="http://schemas.microsoft.com/office/drawing/2014/main" id="{219475A3-2A5F-4242-A005-1D47C30FE7DC}"/>
                </a:ext>
              </a:extLst>
            </p:cNvPr>
            <p:cNvSpPr/>
            <p:nvPr/>
          </p:nvSpPr>
          <p:spPr>
            <a:xfrm>
              <a:off x="10292609" y="4737478"/>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8"/>
                    <a:pt x="22357" y="0"/>
                    <a:pt x="50304" y="0"/>
                  </a:cubicBezTo>
                  <a:cubicBezTo>
                    <a:pt x="78251" y="0"/>
                    <a:pt x="100609" y="22358"/>
                    <a:pt x="100609" y="50304"/>
                  </a:cubicBezTo>
                  <a:cubicBezTo>
                    <a:pt x="103403" y="78251"/>
                    <a:pt x="81046" y="100609"/>
                    <a:pt x="50304" y="100609"/>
                  </a:cubicBezTo>
                  <a:close/>
                </a:path>
              </a:pathLst>
            </a:custGeom>
            <a:grpFill/>
            <a:ln w="27890" cap="flat">
              <a:noFill/>
              <a:prstDash val="solid"/>
              <a:miter/>
            </a:ln>
          </p:spPr>
          <p:txBody>
            <a:bodyPr rtlCol="0" anchor="ctr"/>
            <a:lstStyle/>
            <a:p>
              <a:endParaRPr lang="es-ES"/>
            </a:p>
          </p:txBody>
        </p:sp>
        <p:sp>
          <p:nvSpPr>
            <p:cNvPr id="596" name="Forma libre: forma 595">
              <a:extLst>
                <a:ext uri="{FF2B5EF4-FFF2-40B4-BE49-F238E27FC236}">
                  <a16:creationId xmlns:a16="http://schemas.microsoft.com/office/drawing/2014/main" id="{438C54E1-964B-4F23-A1D1-2CDB2662C754}"/>
                </a:ext>
              </a:extLst>
            </p:cNvPr>
            <p:cNvSpPr/>
            <p:nvPr/>
          </p:nvSpPr>
          <p:spPr>
            <a:xfrm>
              <a:off x="10074623" y="4720710"/>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1350" y="103403"/>
                    <a:pt x="103403" y="134145"/>
                    <a:pt x="67073" y="134145"/>
                  </a:cubicBezTo>
                  <a:close/>
                </a:path>
              </a:pathLst>
            </a:custGeom>
            <a:grpFill/>
            <a:ln w="27890" cap="flat">
              <a:noFill/>
              <a:prstDash val="solid"/>
              <a:miter/>
            </a:ln>
          </p:spPr>
          <p:txBody>
            <a:bodyPr rtlCol="0" anchor="ctr"/>
            <a:lstStyle/>
            <a:p>
              <a:endParaRPr lang="es-ES"/>
            </a:p>
          </p:txBody>
        </p:sp>
        <p:sp>
          <p:nvSpPr>
            <p:cNvPr id="597" name="Forma libre: forma 596">
              <a:extLst>
                <a:ext uri="{FF2B5EF4-FFF2-40B4-BE49-F238E27FC236}">
                  <a16:creationId xmlns:a16="http://schemas.microsoft.com/office/drawing/2014/main" id="{B698A8C7-B235-42EC-A081-08ADBA258925}"/>
                </a:ext>
              </a:extLst>
            </p:cNvPr>
            <p:cNvSpPr/>
            <p:nvPr/>
          </p:nvSpPr>
          <p:spPr>
            <a:xfrm>
              <a:off x="9859433" y="4712326"/>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2"/>
                    <a:pt x="0" y="78251"/>
                  </a:cubicBezTo>
                  <a:cubicBezTo>
                    <a:pt x="0" y="33536"/>
                    <a:pt x="36331" y="0"/>
                    <a:pt x="78251" y="0"/>
                  </a:cubicBezTo>
                  <a:cubicBezTo>
                    <a:pt x="122966" y="0"/>
                    <a:pt x="156502" y="36331"/>
                    <a:pt x="156502" y="78251"/>
                  </a:cubicBezTo>
                  <a:cubicBezTo>
                    <a:pt x="156502" y="120172"/>
                    <a:pt x="122966" y="156502"/>
                    <a:pt x="78251" y="156502"/>
                  </a:cubicBezTo>
                  <a:close/>
                </a:path>
              </a:pathLst>
            </a:custGeom>
            <a:grpFill/>
            <a:ln w="27890" cap="flat">
              <a:noFill/>
              <a:prstDash val="solid"/>
              <a:miter/>
            </a:ln>
          </p:spPr>
          <p:txBody>
            <a:bodyPr rtlCol="0" anchor="ctr"/>
            <a:lstStyle/>
            <a:p>
              <a:endParaRPr lang="es-ES"/>
            </a:p>
          </p:txBody>
        </p:sp>
        <p:sp>
          <p:nvSpPr>
            <p:cNvPr id="598" name="Forma libre: forma 597">
              <a:extLst>
                <a:ext uri="{FF2B5EF4-FFF2-40B4-BE49-F238E27FC236}">
                  <a16:creationId xmlns:a16="http://schemas.microsoft.com/office/drawing/2014/main" id="{B0714A46-1D9F-44A5-8830-1CE4C64925BD}"/>
                </a:ext>
              </a:extLst>
            </p:cNvPr>
            <p:cNvSpPr/>
            <p:nvPr/>
          </p:nvSpPr>
          <p:spPr>
            <a:xfrm>
              <a:off x="9641447" y="469555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599" name="Forma libre: forma 598">
              <a:extLst>
                <a:ext uri="{FF2B5EF4-FFF2-40B4-BE49-F238E27FC236}">
                  <a16:creationId xmlns:a16="http://schemas.microsoft.com/office/drawing/2014/main" id="{26BB6FEE-5FB6-4959-94F2-61B8BB3F5A67}"/>
                </a:ext>
              </a:extLst>
            </p:cNvPr>
            <p:cNvSpPr/>
            <p:nvPr/>
          </p:nvSpPr>
          <p:spPr>
            <a:xfrm>
              <a:off x="9426256"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600" name="Forma libre: forma 599">
              <a:extLst>
                <a:ext uri="{FF2B5EF4-FFF2-40B4-BE49-F238E27FC236}">
                  <a16:creationId xmlns:a16="http://schemas.microsoft.com/office/drawing/2014/main" id="{465F81F6-C9DF-4A53-9171-C0430A522650}"/>
                </a:ext>
              </a:extLst>
            </p:cNvPr>
            <p:cNvSpPr/>
            <p:nvPr/>
          </p:nvSpPr>
          <p:spPr>
            <a:xfrm>
              <a:off x="9216655" y="4678790"/>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70476" y="0"/>
                    <a:pt x="217985" y="47510"/>
                    <a:pt x="217985" y="108993"/>
                  </a:cubicBezTo>
                  <a:cubicBezTo>
                    <a:pt x="217985" y="170476"/>
                    <a:pt x="170476" y="217985"/>
                    <a:pt x="108993" y="217985"/>
                  </a:cubicBezTo>
                  <a:close/>
                </a:path>
              </a:pathLst>
            </a:custGeom>
            <a:grpFill/>
            <a:ln w="27890" cap="flat">
              <a:noFill/>
              <a:prstDash val="solid"/>
              <a:miter/>
            </a:ln>
          </p:spPr>
          <p:txBody>
            <a:bodyPr rtlCol="0" anchor="ctr"/>
            <a:lstStyle/>
            <a:p>
              <a:endParaRPr lang="es-ES"/>
            </a:p>
          </p:txBody>
        </p:sp>
        <p:sp>
          <p:nvSpPr>
            <p:cNvPr id="601" name="Forma libre: forma 600">
              <a:extLst>
                <a:ext uri="{FF2B5EF4-FFF2-40B4-BE49-F238E27FC236}">
                  <a16:creationId xmlns:a16="http://schemas.microsoft.com/office/drawing/2014/main" id="{4BE4E54A-701D-4D1E-8447-84645FEE4BC9}"/>
                </a:ext>
              </a:extLst>
            </p:cNvPr>
            <p:cNvSpPr/>
            <p:nvPr/>
          </p:nvSpPr>
          <p:spPr>
            <a:xfrm>
              <a:off x="9009848" y="467599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6369" y="173270"/>
                    <a:pt x="176065" y="223575"/>
                    <a:pt x="111787" y="223575"/>
                  </a:cubicBezTo>
                  <a:close/>
                </a:path>
              </a:pathLst>
            </a:custGeom>
            <a:grpFill/>
            <a:ln w="27890" cap="flat">
              <a:noFill/>
              <a:prstDash val="solid"/>
              <a:miter/>
            </a:ln>
          </p:spPr>
          <p:txBody>
            <a:bodyPr rtlCol="0" anchor="ctr"/>
            <a:lstStyle/>
            <a:p>
              <a:endParaRPr lang="es-ES"/>
            </a:p>
          </p:txBody>
        </p:sp>
        <p:sp>
          <p:nvSpPr>
            <p:cNvPr id="602" name="Forma libre: forma 601">
              <a:extLst>
                <a:ext uri="{FF2B5EF4-FFF2-40B4-BE49-F238E27FC236}">
                  <a16:creationId xmlns:a16="http://schemas.microsoft.com/office/drawing/2014/main" id="{37C46E7B-524E-4CE6-BF84-C5466FDE5604}"/>
                </a:ext>
              </a:extLst>
            </p:cNvPr>
            <p:cNvSpPr/>
            <p:nvPr/>
          </p:nvSpPr>
          <p:spPr>
            <a:xfrm>
              <a:off x="8808631" y="4675995"/>
              <a:ext cx="223575" cy="223575"/>
            </a:xfrm>
            <a:custGeom>
              <a:avLst/>
              <a:gdLst>
                <a:gd name="connsiteX0" fmla="*/ 111788 w 223574"/>
                <a:gd name="connsiteY0" fmla="*/ 223575 h 223574"/>
                <a:gd name="connsiteX1" fmla="*/ 0 w 223574"/>
                <a:gd name="connsiteY1" fmla="*/ 111787 h 223574"/>
                <a:gd name="connsiteX2" fmla="*/ 111788 w 223574"/>
                <a:gd name="connsiteY2" fmla="*/ 0 h 223574"/>
                <a:gd name="connsiteX3" fmla="*/ 223575 w 223574"/>
                <a:gd name="connsiteY3" fmla="*/ 111787 h 223574"/>
                <a:gd name="connsiteX4" fmla="*/ 111788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8" y="223575"/>
                  </a:moveTo>
                  <a:cubicBezTo>
                    <a:pt x="50304" y="223575"/>
                    <a:pt x="0" y="173270"/>
                    <a:pt x="0" y="111787"/>
                  </a:cubicBezTo>
                  <a:cubicBezTo>
                    <a:pt x="0" y="50304"/>
                    <a:pt x="50304" y="0"/>
                    <a:pt x="111788" y="0"/>
                  </a:cubicBezTo>
                  <a:cubicBezTo>
                    <a:pt x="173271" y="0"/>
                    <a:pt x="223575" y="50304"/>
                    <a:pt x="223575" y="111787"/>
                  </a:cubicBezTo>
                  <a:cubicBezTo>
                    <a:pt x="220780" y="173270"/>
                    <a:pt x="173271" y="223575"/>
                    <a:pt x="111788" y="223575"/>
                  </a:cubicBezTo>
                  <a:close/>
                </a:path>
              </a:pathLst>
            </a:custGeom>
            <a:grpFill/>
            <a:ln w="27890" cap="flat">
              <a:noFill/>
              <a:prstDash val="solid"/>
              <a:miter/>
            </a:ln>
          </p:spPr>
          <p:txBody>
            <a:bodyPr rtlCol="0" anchor="ctr"/>
            <a:lstStyle/>
            <a:p>
              <a:endParaRPr lang="es-ES"/>
            </a:p>
          </p:txBody>
        </p:sp>
        <p:sp>
          <p:nvSpPr>
            <p:cNvPr id="603" name="Forma libre: forma 602">
              <a:extLst>
                <a:ext uri="{FF2B5EF4-FFF2-40B4-BE49-F238E27FC236}">
                  <a16:creationId xmlns:a16="http://schemas.microsoft.com/office/drawing/2014/main" id="{71CA88A9-ECEC-4D49-A639-C9DC3301652B}"/>
                </a:ext>
              </a:extLst>
            </p:cNvPr>
            <p:cNvSpPr/>
            <p:nvPr/>
          </p:nvSpPr>
          <p:spPr>
            <a:xfrm>
              <a:off x="8613003"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62092"/>
                    <a:pt x="159297" y="206807"/>
                    <a:pt x="103403" y="206807"/>
                  </a:cubicBezTo>
                  <a:close/>
                </a:path>
              </a:pathLst>
            </a:custGeom>
            <a:grpFill/>
            <a:ln w="27890" cap="flat">
              <a:noFill/>
              <a:prstDash val="solid"/>
              <a:miter/>
            </a:ln>
          </p:spPr>
          <p:txBody>
            <a:bodyPr rtlCol="0" anchor="ctr"/>
            <a:lstStyle/>
            <a:p>
              <a:endParaRPr lang="es-ES"/>
            </a:p>
          </p:txBody>
        </p:sp>
        <p:sp>
          <p:nvSpPr>
            <p:cNvPr id="604" name="Forma libre: forma 603">
              <a:extLst>
                <a:ext uri="{FF2B5EF4-FFF2-40B4-BE49-F238E27FC236}">
                  <a16:creationId xmlns:a16="http://schemas.microsoft.com/office/drawing/2014/main" id="{C5359D99-E790-4624-B6D7-DBE403C4E67F}"/>
                </a:ext>
              </a:extLst>
            </p:cNvPr>
            <p:cNvSpPr/>
            <p:nvPr/>
          </p:nvSpPr>
          <p:spPr>
            <a:xfrm>
              <a:off x="8417375" y="4692763"/>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605" name="Forma libre: forma 604">
              <a:extLst>
                <a:ext uri="{FF2B5EF4-FFF2-40B4-BE49-F238E27FC236}">
                  <a16:creationId xmlns:a16="http://schemas.microsoft.com/office/drawing/2014/main" id="{A6432D5C-99CB-4F6B-9C27-D11DEC4E0083}"/>
                </a:ext>
              </a:extLst>
            </p:cNvPr>
            <p:cNvSpPr/>
            <p:nvPr/>
          </p:nvSpPr>
          <p:spPr>
            <a:xfrm>
              <a:off x="8224541" y="4703942"/>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6331" y="167681"/>
                    <a:pt x="0" y="131350"/>
                    <a:pt x="0" y="83841"/>
                  </a:cubicBezTo>
                  <a:cubicBezTo>
                    <a:pt x="0" y="36331"/>
                    <a:pt x="36331" y="0"/>
                    <a:pt x="83841" y="0"/>
                  </a:cubicBezTo>
                  <a:cubicBezTo>
                    <a:pt x="131350" y="0"/>
                    <a:pt x="167681" y="36331"/>
                    <a:pt x="167681" y="83841"/>
                  </a:cubicBezTo>
                  <a:cubicBezTo>
                    <a:pt x="167681" y="131350"/>
                    <a:pt x="131350" y="167681"/>
                    <a:pt x="83841" y="167681"/>
                  </a:cubicBezTo>
                  <a:close/>
                </a:path>
              </a:pathLst>
            </a:custGeom>
            <a:grpFill/>
            <a:ln w="27890" cap="flat">
              <a:noFill/>
              <a:prstDash val="solid"/>
              <a:miter/>
            </a:ln>
          </p:spPr>
          <p:txBody>
            <a:bodyPr rtlCol="0" anchor="ctr"/>
            <a:lstStyle/>
            <a:p>
              <a:endParaRPr lang="es-ES"/>
            </a:p>
          </p:txBody>
        </p:sp>
        <p:sp>
          <p:nvSpPr>
            <p:cNvPr id="606" name="Forma libre: forma 605">
              <a:extLst>
                <a:ext uri="{FF2B5EF4-FFF2-40B4-BE49-F238E27FC236}">
                  <a16:creationId xmlns:a16="http://schemas.microsoft.com/office/drawing/2014/main" id="{557F1EE8-78D5-4618-8F00-88F45FEDA92C}"/>
                </a:ext>
              </a:extLst>
            </p:cNvPr>
            <p:cNvSpPr/>
            <p:nvPr/>
          </p:nvSpPr>
          <p:spPr>
            <a:xfrm>
              <a:off x="8034503" y="4717915"/>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607" name="Forma libre: forma 606">
              <a:extLst>
                <a:ext uri="{FF2B5EF4-FFF2-40B4-BE49-F238E27FC236}">
                  <a16:creationId xmlns:a16="http://schemas.microsoft.com/office/drawing/2014/main" id="{FB45A5F8-A78A-4033-B92E-29EBE8C071C5}"/>
                </a:ext>
              </a:extLst>
            </p:cNvPr>
            <p:cNvSpPr/>
            <p:nvPr/>
          </p:nvSpPr>
          <p:spPr>
            <a:xfrm>
              <a:off x="7847259" y="4731889"/>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608" name="Forma libre: forma 607">
              <a:extLst>
                <a:ext uri="{FF2B5EF4-FFF2-40B4-BE49-F238E27FC236}">
                  <a16:creationId xmlns:a16="http://schemas.microsoft.com/office/drawing/2014/main" id="{2275F6E7-7086-42C0-9964-C900765D3CE5}"/>
                </a:ext>
              </a:extLst>
            </p:cNvPr>
            <p:cNvSpPr/>
            <p:nvPr/>
          </p:nvSpPr>
          <p:spPr>
            <a:xfrm>
              <a:off x="7657220" y="474586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609" name="Forma libre: forma 608">
              <a:extLst>
                <a:ext uri="{FF2B5EF4-FFF2-40B4-BE49-F238E27FC236}">
                  <a16:creationId xmlns:a16="http://schemas.microsoft.com/office/drawing/2014/main" id="{8EA034DB-6EF9-4571-8212-C22FDD30124D}"/>
                </a:ext>
              </a:extLst>
            </p:cNvPr>
            <p:cNvSpPr/>
            <p:nvPr/>
          </p:nvSpPr>
          <p:spPr>
            <a:xfrm>
              <a:off x="7469976" y="4762630"/>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610" name="Forma libre: forma 609">
              <a:extLst>
                <a:ext uri="{FF2B5EF4-FFF2-40B4-BE49-F238E27FC236}">
                  <a16:creationId xmlns:a16="http://schemas.microsoft.com/office/drawing/2014/main" id="{CA18B4C2-C439-439E-9276-FDBB7FC9007F}"/>
                </a:ext>
              </a:extLst>
            </p:cNvPr>
            <p:cNvSpPr/>
            <p:nvPr/>
          </p:nvSpPr>
          <p:spPr>
            <a:xfrm>
              <a:off x="7282732" y="478219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611" name="Forma libre: forma 610">
              <a:extLst>
                <a:ext uri="{FF2B5EF4-FFF2-40B4-BE49-F238E27FC236}">
                  <a16:creationId xmlns:a16="http://schemas.microsoft.com/office/drawing/2014/main" id="{DE643A46-6F31-40DA-BF7A-5A60DA90A6EF}"/>
                </a:ext>
              </a:extLst>
            </p:cNvPr>
            <p:cNvSpPr/>
            <p:nvPr/>
          </p:nvSpPr>
          <p:spPr>
            <a:xfrm>
              <a:off x="10739758" y="4980616"/>
              <a:ext cx="27947" cy="27947"/>
            </a:xfrm>
            <a:custGeom>
              <a:avLst/>
              <a:gdLst>
                <a:gd name="connsiteX0" fmla="*/ 11179 w 0"/>
                <a:gd name="connsiteY0" fmla="*/ 22358 h 0"/>
                <a:gd name="connsiteX1" fmla="*/ 0 w 0"/>
                <a:gd name="connsiteY1" fmla="*/ 11179 h 0"/>
                <a:gd name="connsiteX2" fmla="*/ 11179 w 0"/>
                <a:gd name="connsiteY2" fmla="*/ 0 h 0"/>
                <a:gd name="connsiteX3" fmla="*/ 22358 w 0"/>
                <a:gd name="connsiteY3" fmla="*/ 11179 h 0"/>
                <a:gd name="connsiteX4" fmla="*/ 11179 w 0"/>
                <a:gd name="connsiteY4" fmla="*/ 223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8"/>
                  </a:moveTo>
                  <a:cubicBezTo>
                    <a:pt x="5590" y="22358"/>
                    <a:pt x="0" y="16768"/>
                    <a:pt x="0" y="11179"/>
                  </a:cubicBezTo>
                  <a:cubicBezTo>
                    <a:pt x="0" y="5589"/>
                    <a:pt x="5590" y="0"/>
                    <a:pt x="11179" y="0"/>
                  </a:cubicBezTo>
                  <a:cubicBezTo>
                    <a:pt x="16768" y="0"/>
                    <a:pt x="22358" y="5589"/>
                    <a:pt x="22358" y="11179"/>
                  </a:cubicBezTo>
                  <a:cubicBezTo>
                    <a:pt x="25152" y="16768"/>
                    <a:pt x="19563" y="22358"/>
                    <a:pt x="11179" y="22358"/>
                  </a:cubicBezTo>
                  <a:close/>
                </a:path>
              </a:pathLst>
            </a:custGeom>
            <a:grpFill/>
            <a:ln w="27890" cap="flat">
              <a:noFill/>
              <a:prstDash val="solid"/>
              <a:miter/>
            </a:ln>
          </p:spPr>
          <p:txBody>
            <a:bodyPr rtlCol="0" anchor="ctr"/>
            <a:lstStyle/>
            <a:p>
              <a:endParaRPr lang="es-ES"/>
            </a:p>
          </p:txBody>
        </p:sp>
        <p:sp>
          <p:nvSpPr>
            <p:cNvPr id="612" name="Forma libre: forma 611">
              <a:extLst>
                <a:ext uri="{FF2B5EF4-FFF2-40B4-BE49-F238E27FC236}">
                  <a16:creationId xmlns:a16="http://schemas.microsoft.com/office/drawing/2014/main" id="{7EEACED1-1C88-4E76-A6F2-39DDC379D1F4}"/>
                </a:ext>
              </a:extLst>
            </p:cNvPr>
            <p:cNvSpPr/>
            <p:nvPr/>
          </p:nvSpPr>
          <p:spPr>
            <a:xfrm>
              <a:off x="10518978" y="4963848"/>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613" name="Forma libre: forma 612">
              <a:extLst>
                <a:ext uri="{FF2B5EF4-FFF2-40B4-BE49-F238E27FC236}">
                  <a16:creationId xmlns:a16="http://schemas.microsoft.com/office/drawing/2014/main" id="{203829E4-A9A2-46E4-80D9-7FB87909E27E}"/>
                </a:ext>
              </a:extLst>
            </p:cNvPr>
            <p:cNvSpPr/>
            <p:nvPr/>
          </p:nvSpPr>
          <p:spPr>
            <a:xfrm>
              <a:off x="10300993" y="494987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7073" y="83841"/>
                    <a:pt x="41920" y="83841"/>
                  </a:cubicBezTo>
                  <a:close/>
                </a:path>
              </a:pathLst>
            </a:custGeom>
            <a:grpFill/>
            <a:ln w="27890" cap="flat">
              <a:noFill/>
              <a:prstDash val="solid"/>
              <a:miter/>
            </a:ln>
          </p:spPr>
          <p:txBody>
            <a:bodyPr rtlCol="0" anchor="ctr"/>
            <a:lstStyle/>
            <a:p>
              <a:endParaRPr lang="es-ES"/>
            </a:p>
          </p:txBody>
        </p:sp>
        <p:sp>
          <p:nvSpPr>
            <p:cNvPr id="614" name="Forma libre: forma 613">
              <a:extLst>
                <a:ext uri="{FF2B5EF4-FFF2-40B4-BE49-F238E27FC236}">
                  <a16:creationId xmlns:a16="http://schemas.microsoft.com/office/drawing/2014/main" id="{BD9B5C04-CC03-41D3-B77A-E3808C2AF848}"/>
                </a:ext>
              </a:extLst>
            </p:cNvPr>
            <p:cNvSpPr/>
            <p:nvPr/>
          </p:nvSpPr>
          <p:spPr>
            <a:xfrm>
              <a:off x="10085802" y="4933106"/>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9430"/>
                    <a:pt x="83841" y="111787"/>
                    <a:pt x="55894" y="111787"/>
                  </a:cubicBezTo>
                  <a:close/>
                </a:path>
              </a:pathLst>
            </a:custGeom>
            <a:grpFill/>
            <a:ln w="27890" cap="flat">
              <a:noFill/>
              <a:prstDash val="solid"/>
              <a:miter/>
            </a:ln>
          </p:spPr>
          <p:txBody>
            <a:bodyPr rtlCol="0" anchor="ctr"/>
            <a:lstStyle/>
            <a:p>
              <a:endParaRPr lang="es-ES"/>
            </a:p>
          </p:txBody>
        </p:sp>
        <p:sp>
          <p:nvSpPr>
            <p:cNvPr id="615" name="Forma libre: forma 614">
              <a:extLst>
                <a:ext uri="{FF2B5EF4-FFF2-40B4-BE49-F238E27FC236}">
                  <a16:creationId xmlns:a16="http://schemas.microsoft.com/office/drawing/2014/main" id="{0AD4BF58-317C-4987-9E92-9972C03883AA}"/>
                </a:ext>
              </a:extLst>
            </p:cNvPr>
            <p:cNvSpPr/>
            <p:nvPr/>
          </p:nvSpPr>
          <p:spPr>
            <a:xfrm>
              <a:off x="9870611" y="4924722"/>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616" name="Forma libre: forma 615">
              <a:extLst>
                <a:ext uri="{FF2B5EF4-FFF2-40B4-BE49-F238E27FC236}">
                  <a16:creationId xmlns:a16="http://schemas.microsoft.com/office/drawing/2014/main" id="{1CB25DF2-BAD6-48E9-89AA-76DB02E33490}"/>
                </a:ext>
              </a:extLst>
            </p:cNvPr>
            <p:cNvSpPr/>
            <p:nvPr/>
          </p:nvSpPr>
          <p:spPr>
            <a:xfrm>
              <a:off x="9655420" y="4913543"/>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2" y="0"/>
                    <a:pt x="156502" y="33536"/>
                    <a:pt x="156502" y="78251"/>
                  </a:cubicBezTo>
                  <a:cubicBezTo>
                    <a:pt x="156502" y="120171"/>
                    <a:pt x="120172" y="156502"/>
                    <a:pt x="78251" y="156502"/>
                  </a:cubicBezTo>
                  <a:close/>
                </a:path>
              </a:pathLst>
            </a:custGeom>
            <a:grpFill/>
            <a:ln w="27890" cap="flat">
              <a:noFill/>
              <a:prstDash val="solid"/>
              <a:miter/>
            </a:ln>
          </p:spPr>
          <p:txBody>
            <a:bodyPr rtlCol="0" anchor="ctr"/>
            <a:lstStyle/>
            <a:p>
              <a:endParaRPr lang="es-ES"/>
            </a:p>
          </p:txBody>
        </p:sp>
        <p:sp>
          <p:nvSpPr>
            <p:cNvPr id="617" name="Forma libre: forma 616">
              <a:extLst>
                <a:ext uri="{FF2B5EF4-FFF2-40B4-BE49-F238E27FC236}">
                  <a16:creationId xmlns:a16="http://schemas.microsoft.com/office/drawing/2014/main" id="{60C2B184-CDB9-417C-86D7-4BDCC65D2643}"/>
                </a:ext>
              </a:extLst>
            </p:cNvPr>
            <p:cNvSpPr/>
            <p:nvPr/>
          </p:nvSpPr>
          <p:spPr>
            <a:xfrm>
              <a:off x="9443024" y="4905159"/>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618" name="Forma libre: forma 617">
              <a:extLst>
                <a:ext uri="{FF2B5EF4-FFF2-40B4-BE49-F238E27FC236}">
                  <a16:creationId xmlns:a16="http://schemas.microsoft.com/office/drawing/2014/main" id="{F5BA60B4-2BBC-4D2E-9CC7-810E49946DB3}"/>
                </a:ext>
              </a:extLst>
            </p:cNvPr>
            <p:cNvSpPr/>
            <p:nvPr/>
          </p:nvSpPr>
          <p:spPr>
            <a:xfrm>
              <a:off x="9233423"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619" name="Forma libre: forma 618">
              <a:extLst>
                <a:ext uri="{FF2B5EF4-FFF2-40B4-BE49-F238E27FC236}">
                  <a16:creationId xmlns:a16="http://schemas.microsoft.com/office/drawing/2014/main" id="{0484ABE1-988E-4C69-BE38-ED77B942A99E}"/>
                </a:ext>
              </a:extLst>
            </p:cNvPr>
            <p:cNvSpPr/>
            <p:nvPr/>
          </p:nvSpPr>
          <p:spPr>
            <a:xfrm>
              <a:off x="9026616" y="489677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620" name="Forma libre: forma 619">
              <a:extLst>
                <a:ext uri="{FF2B5EF4-FFF2-40B4-BE49-F238E27FC236}">
                  <a16:creationId xmlns:a16="http://schemas.microsoft.com/office/drawing/2014/main" id="{48ACDAB1-C4C4-43A0-BE0B-E28B372EDADE}"/>
                </a:ext>
              </a:extLst>
            </p:cNvPr>
            <p:cNvSpPr/>
            <p:nvPr/>
          </p:nvSpPr>
          <p:spPr>
            <a:xfrm>
              <a:off x="8828194"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621" name="Forma libre: forma 620">
              <a:extLst>
                <a:ext uri="{FF2B5EF4-FFF2-40B4-BE49-F238E27FC236}">
                  <a16:creationId xmlns:a16="http://schemas.microsoft.com/office/drawing/2014/main" id="{3F164175-4A1F-49A9-9C9D-CF10B0095B98}"/>
                </a:ext>
              </a:extLst>
            </p:cNvPr>
            <p:cNvSpPr/>
            <p:nvPr/>
          </p:nvSpPr>
          <p:spPr>
            <a:xfrm>
              <a:off x="8626976" y="4902365"/>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6065" y="136940"/>
                    <a:pt x="136940" y="176065"/>
                    <a:pt x="89430" y="176065"/>
                  </a:cubicBezTo>
                  <a:close/>
                </a:path>
              </a:pathLst>
            </a:custGeom>
            <a:grpFill/>
            <a:ln w="27890" cap="flat">
              <a:noFill/>
              <a:prstDash val="solid"/>
              <a:miter/>
            </a:ln>
          </p:spPr>
          <p:txBody>
            <a:bodyPr rtlCol="0" anchor="ctr"/>
            <a:lstStyle/>
            <a:p>
              <a:endParaRPr lang="es-ES"/>
            </a:p>
          </p:txBody>
        </p:sp>
        <p:sp>
          <p:nvSpPr>
            <p:cNvPr id="622" name="Forma libre: forma 621">
              <a:extLst>
                <a:ext uri="{FF2B5EF4-FFF2-40B4-BE49-F238E27FC236}">
                  <a16:creationId xmlns:a16="http://schemas.microsoft.com/office/drawing/2014/main" id="{615B4C1B-296B-4BA2-81C5-C84DBB287933}"/>
                </a:ext>
              </a:extLst>
            </p:cNvPr>
            <p:cNvSpPr/>
            <p:nvPr/>
          </p:nvSpPr>
          <p:spPr>
            <a:xfrm>
              <a:off x="8431348" y="4910748"/>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623" name="Forma libre: forma 622">
              <a:extLst>
                <a:ext uri="{FF2B5EF4-FFF2-40B4-BE49-F238E27FC236}">
                  <a16:creationId xmlns:a16="http://schemas.microsoft.com/office/drawing/2014/main" id="{C1AC270B-16FF-4823-B35C-00F2217C2859}"/>
                </a:ext>
              </a:extLst>
            </p:cNvPr>
            <p:cNvSpPr/>
            <p:nvPr/>
          </p:nvSpPr>
          <p:spPr>
            <a:xfrm>
              <a:off x="8238515" y="4921927"/>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624" name="Forma libre: forma 623">
              <a:extLst>
                <a:ext uri="{FF2B5EF4-FFF2-40B4-BE49-F238E27FC236}">
                  <a16:creationId xmlns:a16="http://schemas.microsoft.com/office/drawing/2014/main" id="{AFA5402D-E56D-43B3-A3CC-EEC9064F4B7A}"/>
                </a:ext>
              </a:extLst>
            </p:cNvPr>
            <p:cNvSpPr/>
            <p:nvPr/>
          </p:nvSpPr>
          <p:spPr>
            <a:xfrm>
              <a:off x="8045682" y="4933106"/>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625" name="Forma libre: forma 624">
              <a:extLst>
                <a:ext uri="{FF2B5EF4-FFF2-40B4-BE49-F238E27FC236}">
                  <a16:creationId xmlns:a16="http://schemas.microsoft.com/office/drawing/2014/main" id="{DD49C9A7-FF64-4FD7-A8A8-5E3C1D0549E2}"/>
                </a:ext>
              </a:extLst>
            </p:cNvPr>
            <p:cNvSpPr/>
            <p:nvPr/>
          </p:nvSpPr>
          <p:spPr>
            <a:xfrm>
              <a:off x="7858438" y="4947079"/>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626" name="Forma libre: forma 625">
              <a:extLst>
                <a:ext uri="{FF2B5EF4-FFF2-40B4-BE49-F238E27FC236}">
                  <a16:creationId xmlns:a16="http://schemas.microsoft.com/office/drawing/2014/main" id="{977E379B-AA37-439C-925D-6B1198E7BFB3}"/>
                </a:ext>
              </a:extLst>
            </p:cNvPr>
            <p:cNvSpPr/>
            <p:nvPr/>
          </p:nvSpPr>
          <p:spPr>
            <a:xfrm>
              <a:off x="7668399" y="4955464"/>
              <a:ext cx="55894" cy="55894"/>
            </a:xfrm>
            <a:custGeom>
              <a:avLst/>
              <a:gdLst>
                <a:gd name="connsiteX0" fmla="*/ 30742 w 55893"/>
                <a:gd name="connsiteY0" fmla="*/ 67072 h 55893"/>
                <a:gd name="connsiteX1" fmla="*/ 0 w 55893"/>
                <a:gd name="connsiteY1" fmla="*/ 33536 h 55893"/>
                <a:gd name="connsiteX2" fmla="*/ 30742 w 55893"/>
                <a:gd name="connsiteY2" fmla="*/ 0 h 55893"/>
                <a:gd name="connsiteX3" fmla="*/ 61483 w 55893"/>
                <a:gd name="connsiteY3" fmla="*/ 33536 h 55893"/>
                <a:gd name="connsiteX4" fmla="*/ 30742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7072"/>
                  </a:moveTo>
                  <a:cubicBezTo>
                    <a:pt x="13973" y="67072"/>
                    <a:pt x="0" y="53099"/>
                    <a:pt x="0" y="33536"/>
                  </a:cubicBezTo>
                  <a:cubicBezTo>
                    <a:pt x="0" y="16768"/>
                    <a:pt x="13973" y="0"/>
                    <a:pt x="30742" y="0"/>
                  </a:cubicBezTo>
                  <a:cubicBezTo>
                    <a:pt x="47510" y="0"/>
                    <a:pt x="61483" y="13973"/>
                    <a:pt x="61483" y="33536"/>
                  </a:cubicBezTo>
                  <a:cubicBezTo>
                    <a:pt x="61483" y="53099"/>
                    <a:pt x="47510" y="67072"/>
                    <a:pt x="30742" y="67072"/>
                  </a:cubicBezTo>
                  <a:close/>
                </a:path>
              </a:pathLst>
            </a:custGeom>
            <a:grpFill/>
            <a:ln w="27890" cap="flat">
              <a:noFill/>
              <a:prstDash val="solid"/>
              <a:miter/>
            </a:ln>
          </p:spPr>
          <p:txBody>
            <a:bodyPr rtlCol="0" anchor="ctr"/>
            <a:lstStyle/>
            <a:p>
              <a:endParaRPr lang="es-ES"/>
            </a:p>
          </p:txBody>
        </p:sp>
        <p:sp>
          <p:nvSpPr>
            <p:cNvPr id="627" name="Forma libre: forma 626">
              <a:extLst>
                <a:ext uri="{FF2B5EF4-FFF2-40B4-BE49-F238E27FC236}">
                  <a16:creationId xmlns:a16="http://schemas.microsoft.com/office/drawing/2014/main" id="{26CF69CA-0315-4B5E-B60A-2D57F6A87D09}"/>
                </a:ext>
              </a:extLst>
            </p:cNvPr>
            <p:cNvSpPr/>
            <p:nvPr/>
          </p:nvSpPr>
          <p:spPr>
            <a:xfrm>
              <a:off x="7478360" y="4975026"/>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628" name="Forma libre: forma 627">
              <a:extLst>
                <a:ext uri="{FF2B5EF4-FFF2-40B4-BE49-F238E27FC236}">
                  <a16:creationId xmlns:a16="http://schemas.microsoft.com/office/drawing/2014/main" id="{EC9E203C-6C04-452B-A004-81DE5F6834DB}"/>
                </a:ext>
              </a:extLst>
            </p:cNvPr>
            <p:cNvSpPr/>
            <p:nvPr/>
          </p:nvSpPr>
          <p:spPr>
            <a:xfrm>
              <a:off x="7289874" y="4989000"/>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2795"/>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629" name="Forma libre: forma 628">
              <a:extLst>
                <a:ext uri="{FF2B5EF4-FFF2-40B4-BE49-F238E27FC236}">
                  <a16:creationId xmlns:a16="http://schemas.microsoft.com/office/drawing/2014/main" id="{8DBA016B-0CBF-43B0-B204-B549EB2526A9}"/>
                </a:ext>
              </a:extLst>
            </p:cNvPr>
            <p:cNvSpPr/>
            <p:nvPr/>
          </p:nvSpPr>
          <p:spPr>
            <a:xfrm>
              <a:off x="10749695" y="5193012"/>
              <a:ext cx="27947" cy="27947"/>
            </a:xfrm>
            <a:custGeom>
              <a:avLst/>
              <a:gdLst>
                <a:gd name="connsiteX0" fmla="*/ 1242 w 0"/>
                <a:gd name="connsiteY0" fmla="*/ 5589 h 0"/>
                <a:gd name="connsiteX1" fmla="*/ 1242 w 0"/>
                <a:gd name="connsiteY1" fmla="*/ 5589 h 0"/>
                <a:gd name="connsiteX2" fmla="*/ 1242 w 0"/>
                <a:gd name="connsiteY2" fmla="*/ 0 h 0"/>
                <a:gd name="connsiteX3" fmla="*/ 1242 w 0"/>
                <a:gd name="connsiteY3" fmla="*/ 5589 h 0"/>
                <a:gd name="connsiteX4" fmla="*/ 1242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5589"/>
                  </a:moveTo>
                  <a:cubicBezTo>
                    <a:pt x="1242" y="5589"/>
                    <a:pt x="-1553" y="2795"/>
                    <a:pt x="1242" y="5589"/>
                  </a:cubicBezTo>
                  <a:cubicBezTo>
                    <a:pt x="-1553" y="2795"/>
                    <a:pt x="1242" y="0"/>
                    <a:pt x="1242" y="0"/>
                  </a:cubicBezTo>
                  <a:cubicBezTo>
                    <a:pt x="4037" y="0"/>
                    <a:pt x="4037" y="0"/>
                    <a:pt x="1242" y="5589"/>
                  </a:cubicBezTo>
                  <a:cubicBezTo>
                    <a:pt x="4037" y="2795"/>
                    <a:pt x="4037" y="5589"/>
                    <a:pt x="1242" y="5589"/>
                  </a:cubicBezTo>
                  <a:close/>
                </a:path>
              </a:pathLst>
            </a:custGeom>
            <a:grpFill/>
            <a:ln w="27890" cap="flat">
              <a:noFill/>
              <a:prstDash val="solid"/>
              <a:miter/>
            </a:ln>
          </p:spPr>
          <p:txBody>
            <a:bodyPr rtlCol="0" anchor="ctr"/>
            <a:lstStyle/>
            <a:p>
              <a:endParaRPr lang="es-ES"/>
            </a:p>
          </p:txBody>
        </p:sp>
        <p:sp>
          <p:nvSpPr>
            <p:cNvPr id="630" name="Forma libre: forma 629">
              <a:extLst>
                <a:ext uri="{FF2B5EF4-FFF2-40B4-BE49-F238E27FC236}">
                  <a16:creationId xmlns:a16="http://schemas.microsoft.com/office/drawing/2014/main" id="{8A6AFB9B-9B09-4C8E-B97E-15775B91310F}"/>
                </a:ext>
              </a:extLst>
            </p:cNvPr>
            <p:cNvSpPr/>
            <p:nvPr/>
          </p:nvSpPr>
          <p:spPr>
            <a:xfrm>
              <a:off x="10530157" y="517903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631" name="Forma libre: forma 630">
              <a:extLst>
                <a:ext uri="{FF2B5EF4-FFF2-40B4-BE49-F238E27FC236}">
                  <a16:creationId xmlns:a16="http://schemas.microsoft.com/office/drawing/2014/main" id="{D778DF7A-7EAB-4FEA-8D49-472F2E724DB7}"/>
                </a:ext>
              </a:extLst>
            </p:cNvPr>
            <p:cNvSpPr/>
            <p:nvPr/>
          </p:nvSpPr>
          <p:spPr>
            <a:xfrm>
              <a:off x="10312172" y="5162270"/>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50304"/>
                    <a:pt x="47510" y="61483"/>
                    <a:pt x="30742" y="61483"/>
                  </a:cubicBezTo>
                  <a:close/>
                </a:path>
              </a:pathLst>
            </a:custGeom>
            <a:grpFill/>
            <a:ln w="27890" cap="flat">
              <a:noFill/>
              <a:prstDash val="solid"/>
              <a:miter/>
            </a:ln>
          </p:spPr>
          <p:txBody>
            <a:bodyPr rtlCol="0" anchor="ctr"/>
            <a:lstStyle/>
            <a:p>
              <a:endParaRPr lang="es-ES"/>
            </a:p>
          </p:txBody>
        </p:sp>
        <p:sp>
          <p:nvSpPr>
            <p:cNvPr id="632" name="Forma libre: forma 631">
              <a:extLst>
                <a:ext uri="{FF2B5EF4-FFF2-40B4-BE49-F238E27FC236}">
                  <a16:creationId xmlns:a16="http://schemas.microsoft.com/office/drawing/2014/main" id="{94D120E8-3B1D-4076-8CCA-925026299BA9}"/>
                </a:ext>
              </a:extLst>
            </p:cNvPr>
            <p:cNvSpPr/>
            <p:nvPr/>
          </p:nvSpPr>
          <p:spPr>
            <a:xfrm>
              <a:off x="10099775" y="515388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633" name="Forma libre: forma 632">
              <a:extLst>
                <a:ext uri="{FF2B5EF4-FFF2-40B4-BE49-F238E27FC236}">
                  <a16:creationId xmlns:a16="http://schemas.microsoft.com/office/drawing/2014/main" id="{369010DD-1CB1-45B3-A183-C4CA81E849CB}"/>
                </a:ext>
              </a:extLst>
            </p:cNvPr>
            <p:cNvSpPr/>
            <p:nvPr/>
          </p:nvSpPr>
          <p:spPr>
            <a:xfrm>
              <a:off x="9884585" y="514270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7" y="0"/>
                    <a:pt x="53099" y="0"/>
                  </a:cubicBezTo>
                  <a:cubicBezTo>
                    <a:pt x="81046" y="0"/>
                    <a:pt x="106198" y="25152"/>
                    <a:pt x="106198" y="53099"/>
                  </a:cubicBezTo>
                  <a:cubicBezTo>
                    <a:pt x="106198" y="81046"/>
                    <a:pt x="81046" y="106198"/>
                    <a:pt x="53099" y="106198"/>
                  </a:cubicBezTo>
                  <a:close/>
                </a:path>
              </a:pathLst>
            </a:custGeom>
            <a:grpFill/>
            <a:ln w="27890" cap="flat">
              <a:noFill/>
              <a:prstDash val="solid"/>
              <a:miter/>
            </a:ln>
          </p:spPr>
          <p:txBody>
            <a:bodyPr rtlCol="0" anchor="ctr"/>
            <a:lstStyle/>
            <a:p>
              <a:endParaRPr lang="es-ES"/>
            </a:p>
          </p:txBody>
        </p:sp>
        <p:sp>
          <p:nvSpPr>
            <p:cNvPr id="634" name="Forma libre: forma 633">
              <a:extLst>
                <a:ext uri="{FF2B5EF4-FFF2-40B4-BE49-F238E27FC236}">
                  <a16:creationId xmlns:a16="http://schemas.microsoft.com/office/drawing/2014/main" id="{EBEC1559-9C87-445D-8506-FB7ABFDD8805}"/>
                </a:ext>
              </a:extLst>
            </p:cNvPr>
            <p:cNvSpPr/>
            <p:nvPr/>
          </p:nvSpPr>
          <p:spPr>
            <a:xfrm>
              <a:off x="9672188" y="5134323"/>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635" name="Forma libre: forma 634">
              <a:extLst>
                <a:ext uri="{FF2B5EF4-FFF2-40B4-BE49-F238E27FC236}">
                  <a16:creationId xmlns:a16="http://schemas.microsoft.com/office/drawing/2014/main" id="{55F70C2C-DBCA-4267-9F3A-61C200EA9EA9}"/>
                </a:ext>
              </a:extLst>
            </p:cNvPr>
            <p:cNvSpPr/>
            <p:nvPr/>
          </p:nvSpPr>
          <p:spPr>
            <a:xfrm>
              <a:off x="9459792" y="512593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8993" y="139734"/>
                    <a:pt x="69867" y="139734"/>
                  </a:cubicBezTo>
                  <a:close/>
                </a:path>
              </a:pathLst>
            </a:custGeom>
            <a:grpFill/>
            <a:ln w="27890" cap="flat">
              <a:noFill/>
              <a:prstDash val="solid"/>
              <a:miter/>
            </a:ln>
          </p:spPr>
          <p:txBody>
            <a:bodyPr rtlCol="0" anchor="ctr"/>
            <a:lstStyle/>
            <a:p>
              <a:endParaRPr lang="es-ES"/>
            </a:p>
          </p:txBody>
        </p:sp>
        <p:sp>
          <p:nvSpPr>
            <p:cNvPr id="636" name="Forma libre: forma 635">
              <a:extLst>
                <a:ext uri="{FF2B5EF4-FFF2-40B4-BE49-F238E27FC236}">
                  <a16:creationId xmlns:a16="http://schemas.microsoft.com/office/drawing/2014/main" id="{64522C9C-3CF3-47A5-9357-83698FA02E87}"/>
                </a:ext>
              </a:extLst>
            </p:cNvPr>
            <p:cNvSpPr/>
            <p:nvPr/>
          </p:nvSpPr>
          <p:spPr>
            <a:xfrm>
              <a:off x="9250191" y="5117555"/>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637" name="Forma libre: forma 636">
              <a:extLst>
                <a:ext uri="{FF2B5EF4-FFF2-40B4-BE49-F238E27FC236}">
                  <a16:creationId xmlns:a16="http://schemas.microsoft.com/office/drawing/2014/main" id="{3B7EFED6-E7A6-4D3D-BEA1-CC1BE3CBB9FA}"/>
                </a:ext>
              </a:extLst>
            </p:cNvPr>
            <p:cNvSpPr/>
            <p:nvPr/>
          </p:nvSpPr>
          <p:spPr>
            <a:xfrm>
              <a:off x="9046179" y="512035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3708" y="117377"/>
                    <a:pt x="120171" y="150913"/>
                    <a:pt x="75456" y="150913"/>
                  </a:cubicBezTo>
                  <a:close/>
                </a:path>
              </a:pathLst>
            </a:custGeom>
            <a:grpFill/>
            <a:ln w="27890" cap="flat">
              <a:noFill/>
              <a:prstDash val="solid"/>
              <a:miter/>
            </a:ln>
          </p:spPr>
          <p:txBody>
            <a:bodyPr rtlCol="0" anchor="ctr"/>
            <a:lstStyle/>
            <a:p>
              <a:endParaRPr lang="es-ES"/>
            </a:p>
          </p:txBody>
        </p:sp>
        <p:sp>
          <p:nvSpPr>
            <p:cNvPr id="638" name="Forma libre: forma 637">
              <a:extLst>
                <a:ext uri="{FF2B5EF4-FFF2-40B4-BE49-F238E27FC236}">
                  <a16:creationId xmlns:a16="http://schemas.microsoft.com/office/drawing/2014/main" id="{31903F71-9D55-4A50-B1DE-C13B2696D43E}"/>
                </a:ext>
              </a:extLst>
            </p:cNvPr>
            <p:cNvSpPr/>
            <p:nvPr/>
          </p:nvSpPr>
          <p:spPr>
            <a:xfrm>
              <a:off x="8844962" y="5120350"/>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639" name="Forma libre: forma 638">
              <a:extLst>
                <a:ext uri="{FF2B5EF4-FFF2-40B4-BE49-F238E27FC236}">
                  <a16:creationId xmlns:a16="http://schemas.microsoft.com/office/drawing/2014/main" id="{7F5AC146-0A75-4042-B9E3-6EAF32390EDA}"/>
                </a:ext>
              </a:extLst>
            </p:cNvPr>
            <p:cNvSpPr/>
            <p:nvPr/>
          </p:nvSpPr>
          <p:spPr>
            <a:xfrm>
              <a:off x="8643744" y="5120350"/>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4582"/>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640" name="Forma libre: forma 639">
              <a:extLst>
                <a:ext uri="{FF2B5EF4-FFF2-40B4-BE49-F238E27FC236}">
                  <a16:creationId xmlns:a16="http://schemas.microsoft.com/office/drawing/2014/main" id="{53FC1085-FF22-458E-82AA-A4728E58BA6B}"/>
                </a:ext>
              </a:extLst>
            </p:cNvPr>
            <p:cNvSpPr/>
            <p:nvPr/>
          </p:nvSpPr>
          <p:spPr>
            <a:xfrm>
              <a:off x="8448116" y="5131529"/>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100609"/>
                    <a:pt x="100609" y="128555"/>
                    <a:pt x="64278" y="128555"/>
                  </a:cubicBezTo>
                  <a:close/>
                </a:path>
              </a:pathLst>
            </a:custGeom>
            <a:grpFill/>
            <a:ln w="27890" cap="flat">
              <a:noFill/>
              <a:prstDash val="solid"/>
              <a:miter/>
            </a:ln>
          </p:spPr>
          <p:txBody>
            <a:bodyPr rtlCol="0" anchor="ctr"/>
            <a:lstStyle/>
            <a:p>
              <a:endParaRPr lang="es-ES"/>
            </a:p>
          </p:txBody>
        </p:sp>
        <p:sp>
          <p:nvSpPr>
            <p:cNvPr id="641" name="Forma libre: forma 640">
              <a:extLst>
                <a:ext uri="{FF2B5EF4-FFF2-40B4-BE49-F238E27FC236}">
                  <a16:creationId xmlns:a16="http://schemas.microsoft.com/office/drawing/2014/main" id="{097C8FB7-EA95-4491-9C9F-67F85FB74A4E}"/>
                </a:ext>
              </a:extLst>
            </p:cNvPr>
            <p:cNvSpPr/>
            <p:nvPr/>
          </p:nvSpPr>
          <p:spPr>
            <a:xfrm>
              <a:off x="8252488" y="513991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642" name="Forma libre: forma 641">
              <a:extLst>
                <a:ext uri="{FF2B5EF4-FFF2-40B4-BE49-F238E27FC236}">
                  <a16:creationId xmlns:a16="http://schemas.microsoft.com/office/drawing/2014/main" id="{08C8576D-7225-40AC-831E-A374AAA26CD4}"/>
                </a:ext>
              </a:extLst>
            </p:cNvPr>
            <p:cNvSpPr/>
            <p:nvPr/>
          </p:nvSpPr>
          <p:spPr>
            <a:xfrm>
              <a:off x="8059655" y="5151092"/>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92225" y="69867"/>
                    <a:pt x="69867" y="89430"/>
                    <a:pt x="44715" y="89430"/>
                  </a:cubicBezTo>
                  <a:close/>
                </a:path>
              </a:pathLst>
            </a:custGeom>
            <a:grpFill/>
            <a:ln w="27890" cap="flat">
              <a:noFill/>
              <a:prstDash val="solid"/>
              <a:miter/>
            </a:ln>
          </p:spPr>
          <p:txBody>
            <a:bodyPr rtlCol="0" anchor="ctr"/>
            <a:lstStyle/>
            <a:p>
              <a:endParaRPr lang="es-ES"/>
            </a:p>
          </p:txBody>
        </p:sp>
        <p:sp>
          <p:nvSpPr>
            <p:cNvPr id="643" name="Forma libre: forma 642">
              <a:extLst>
                <a:ext uri="{FF2B5EF4-FFF2-40B4-BE49-F238E27FC236}">
                  <a16:creationId xmlns:a16="http://schemas.microsoft.com/office/drawing/2014/main" id="{8D4DF69A-FFAB-4227-9D62-F22556C72B4C}"/>
                </a:ext>
              </a:extLst>
            </p:cNvPr>
            <p:cNvSpPr/>
            <p:nvPr/>
          </p:nvSpPr>
          <p:spPr>
            <a:xfrm>
              <a:off x="7869616" y="516227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0304"/>
                    <a:pt x="50304" y="67073"/>
                    <a:pt x="33536" y="67073"/>
                  </a:cubicBezTo>
                  <a:close/>
                </a:path>
              </a:pathLst>
            </a:custGeom>
            <a:grpFill/>
            <a:ln w="27890" cap="flat">
              <a:noFill/>
              <a:prstDash val="solid"/>
              <a:miter/>
            </a:ln>
          </p:spPr>
          <p:txBody>
            <a:bodyPr rtlCol="0" anchor="ctr"/>
            <a:lstStyle/>
            <a:p>
              <a:endParaRPr lang="es-ES"/>
            </a:p>
          </p:txBody>
        </p:sp>
        <p:sp>
          <p:nvSpPr>
            <p:cNvPr id="644" name="Forma libre: forma 643">
              <a:extLst>
                <a:ext uri="{FF2B5EF4-FFF2-40B4-BE49-F238E27FC236}">
                  <a16:creationId xmlns:a16="http://schemas.microsoft.com/office/drawing/2014/main" id="{241A8F6E-BAF4-4358-8847-2FBF8B2B13EE}"/>
                </a:ext>
              </a:extLst>
            </p:cNvPr>
            <p:cNvSpPr/>
            <p:nvPr/>
          </p:nvSpPr>
          <p:spPr>
            <a:xfrm>
              <a:off x="7679578" y="5173449"/>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645" name="Forma libre: forma 644">
              <a:extLst>
                <a:ext uri="{FF2B5EF4-FFF2-40B4-BE49-F238E27FC236}">
                  <a16:creationId xmlns:a16="http://schemas.microsoft.com/office/drawing/2014/main" id="{0F90EE78-54CC-48E9-AFAF-9E08B8CE7E38}"/>
                </a:ext>
              </a:extLst>
            </p:cNvPr>
            <p:cNvSpPr/>
            <p:nvPr/>
          </p:nvSpPr>
          <p:spPr>
            <a:xfrm>
              <a:off x="7489539" y="519021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646" name="Forma libre: forma 645">
              <a:extLst>
                <a:ext uri="{FF2B5EF4-FFF2-40B4-BE49-F238E27FC236}">
                  <a16:creationId xmlns:a16="http://schemas.microsoft.com/office/drawing/2014/main" id="{991BC1DF-3533-4A27-B917-17CCE3BC3F4A}"/>
                </a:ext>
              </a:extLst>
            </p:cNvPr>
            <p:cNvSpPr/>
            <p:nvPr/>
          </p:nvSpPr>
          <p:spPr>
            <a:xfrm>
              <a:off x="10541336" y="5391435"/>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647" name="Forma libre: forma 646">
              <a:extLst>
                <a:ext uri="{FF2B5EF4-FFF2-40B4-BE49-F238E27FC236}">
                  <a16:creationId xmlns:a16="http://schemas.microsoft.com/office/drawing/2014/main" id="{90F09EEE-3A40-4A56-BCA6-367339BB60AD}"/>
                </a:ext>
              </a:extLst>
            </p:cNvPr>
            <p:cNvSpPr/>
            <p:nvPr/>
          </p:nvSpPr>
          <p:spPr>
            <a:xfrm>
              <a:off x="10326145" y="538305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6331" y="25152"/>
                    <a:pt x="27947" y="33536"/>
                    <a:pt x="16768" y="33536"/>
                  </a:cubicBezTo>
                  <a:close/>
                </a:path>
              </a:pathLst>
            </a:custGeom>
            <a:grpFill/>
            <a:ln w="27890" cap="flat">
              <a:noFill/>
              <a:prstDash val="solid"/>
              <a:miter/>
            </a:ln>
          </p:spPr>
          <p:txBody>
            <a:bodyPr rtlCol="0" anchor="ctr"/>
            <a:lstStyle/>
            <a:p>
              <a:endParaRPr lang="es-ES"/>
            </a:p>
          </p:txBody>
        </p:sp>
        <p:sp>
          <p:nvSpPr>
            <p:cNvPr id="648" name="Forma libre: forma 647">
              <a:extLst>
                <a:ext uri="{FF2B5EF4-FFF2-40B4-BE49-F238E27FC236}">
                  <a16:creationId xmlns:a16="http://schemas.microsoft.com/office/drawing/2014/main" id="{F8FE4479-35F5-4290-A09D-361F0221D8AE}"/>
                </a:ext>
              </a:extLst>
            </p:cNvPr>
            <p:cNvSpPr/>
            <p:nvPr/>
          </p:nvSpPr>
          <p:spPr>
            <a:xfrm>
              <a:off x="10113749" y="537187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649" name="Forma libre: forma 648">
              <a:extLst>
                <a:ext uri="{FF2B5EF4-FFF2-40B4-BE49-F238E27FC236}">
                  <a16:creationId xmlns:a16="http://schemas.microsoft.com/office/drawing/2014/main" id="{883680F1-05DD-46E6-88C1-7C4447A20D5C}"/>
                </a:ext>
              </a:extLst>
            </p:cNvPr>
            <p:cNvSpPr/>
            <p:nvPr/>
          </p:nvSpPr>
          <p:spPr>
            <a:xfrm>
              <a:off x="9898558" y="5357898"/>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6768" y="78251"/>
                    <a:pt x="0" y="61483"/>
                    <a:pt x="0" y="39126"/>
                  </a:cubicBezTo>
                  <a:cubicBezTo>
                    <a:pt x="0" y="16768"/>
                    <a:pt x="16768" y="0"/>
                    <a:pt x="39125" y="0"/>
                  </a:cubicBezTo>
                  <a:cubicBezTo>
                    <a:pt x="61483" y="0"/>
                    <a:pt x="78251" y="16768"/>
                    <a:pt x="78251" y="39126"/>
                  </a:cubicBezTo>
                  <a:cubicBezTo>
                    <a:pt x="78251" y="61483"/>
                    <a:pt x="58688" y="78251"/>
                    <a:pt x="39125" y="78251"/>
                  </a:cubicBezTo>
                  <a:close/>
                </a:path>
              </a:pathLst>
            </a:custGeom>
            <a:grpFill/>
            <a:ln w="27890" cap="flat">
              <a:noFill/>
              <a:prstDash val="solid"/>
              <a:miter/>
            </a:ln>
          </p:spPr>
          <p:txBody>
            <a:bodyPr rtlCol="0" anchor="ctr"/>
            <a:lstStyle/>
            <a:p>
              <a:endParaRPr lang="es-ES"/>
            </a:p>
          </p:txBody>
        </p:sp>
        <p:sp>
          <p:nvSpPr>
            <p:cNvPr id="650" name="Forma libre: forma 649">
              <a:extLst>
                <a:ext uri="{FF2B5EF4-FFF2-40B4-BE49-F238E27FC236}">
                  <a16:creationId xmlns:a16="http://schemas.microsoft.com/office/drawing/2014/main" id="{5682954E-4302-42F0-B20B-2AB2953761F7}"/>
                </a:ext>
              </a:extLst>
            </p:cNvPr>
            <p:cNvSpPr/>
            <p:nvPr/>
          </p:nvSpPr>
          <p:spPr>
            <a:xfrm>
              <a:off x="9686162" y="5349514"/>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7"/>
                    <a:pt x="22358" y="0"/>
                    <a:pt x="47510" y="0"/>
                  </a:cubicBezTo>
                  <a:cubicBezTo>
                    <a:pt x="72662" y="0"/>
                    <a:pt x="95019" y="22357"/>
                    <a:pt x="95019" y="47510"/>
                  </a:cubicBezTo>
                  <a:cubicBezTo>
                    <a:pt x="95019" y="75456"/>
                    <a:pt x="72662" y="95019"/>
                    <a:pt x="47510" y="95019"/>
                  </a:cubicBezTo>
                  <a:close/>
                </a:path>
              </a:pathLst>
            </a:custGeom>
            <a:grpFill/>
            <a:ln w="27890" cap="flat">
              <a:noFill/>
              <a:prstDash val="solid"/>
              <a:miter/>
            </a:ln>
          </p:spPr>
          <p:txBody>
            <a:bodyPr rtlCol="0" anchor="ctr"/>
            <a:lstStyle/>
            <a:p>
              <a:endParaRPr lang="es-ES"/>
            </a:p>
          </p:txBody>
        </p:sp>
        <p:sp>
          <p:nvSpPr>
            <p:cNvPr id="651" name="Forma libre: forma 650">
              <a:extLst>
                <a:ext uri="{FF2B5EF4-FFF2-40B4-BE49-F238E27FC236}">
                  <a16:creationId xmlns:a16="http://schemas.microsoft.com/office/drawing/2014/main" id="{8552781D-9228-4CA4-9096-229899B6EAD9}"/>
                </a:ext>
              </a:extLst>
            </p:cNvPr>
            <p:cNvSpPr/>
            <p:nvPr/>
          </p:nvSpPr>
          <p:spPr>
            <a:xfrm>
              <a:off x="9476560" y="534672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652" name="Forma libre: forma 651">
              <a:extLst>
                <a:ext uri="{FF2B5EF4-FFF2-40B4-BE49-F238E27FC236}">
                  <a16:creationId xmlns:a16="http://schemas.microsoft.com/office/drawing/2014/main" id="{06B70C1B-8FFA-4BA4-9522-306C8E379022}"/>
                </a:ext>
              </a:extLst>
            </p:cNvPr>
            <p:cNvSpPr/>
            <p:nvPr/>
          </p:nvSpPr>
          <p:spPr>
            <a:xfrm>
              <a:off x="9269754" y="534392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653" name="Forma libre: forma 652">
              <a:extLst>
                <a:ext uri="{FF2B5EF4-FFF2-40B4-BE49-F238E27FC236}">
                  <a16:creationId xmlns:a16="http://schemas.microsoft.com/office/drawing/2014/main" id="{6501F26C-EDE1-4141-8D20-4E126DAF32DD}"/>
                </a:ext>
              </a:extLst>
            </p:cNvPr>
            <p:cNvSpPr/>
            <p:nvPr/>
          </p:nvSpPr>
          <p:spPr>
            <a:xfrm>
              <a:off x="9062947" y="534113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654" name="Forma libre: forma 653">
              <a:extLst>
                <a:ext uri="{FF2B5EF4-FFF2-40B4-BE49-F238E27FC236}">
                  <a16:creationId xmlns:a16="http://schemas.microsoft.com/office/drawing/2014/main" id="{687764B1-C49E-4E64-815C-E7B09BB508EF}"/>
                </a:ext>
              </a:extLst>
            </p:cNvPr>
            <p:cNvSpPr/>
            <p:nvPr/>
          </p:nvSpPr>
          <p:spPr>
            <a:xfrm>
              <a:off x="8861730" y="5338335"/>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655" name="Forma libre: forma 654">
              <a:extLst>
                <a:ext uri="{FF2B5EF4-FFF2-40B4-BE49-F238E27FC236}">
                  <a16:creationId xmlns:a16="http://schemas.microsoft.com/office/drawing/2014/main" id="{02F54A8F-C296-4080-B93C-7C47A56664D2}"/>
                </a:ext>
              </a:extLst>
            </p:cNvPr>
            <p:cNvSpPr/>
            <p:nvPr/>
          </p:nvSpPr>
          <p:spPr>
            <a:xfrm>
              <a:off x="8660512" y="5341130"/>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656" name="Forma libre: forma 655">
              <a:extLst>
                <a:ext uri="{FF2B5EF4-FFF2-40B4-BE49-F238E27FC236}">
                  <a16:creationId xmlns:a16="http://schemas.microsoft.com/office/drawing/2014/main" id="{F67E9C3C-AA78-4BD8-86C0-440459E21CDC}"/>
                </a:ext>
              </a:extLst>
            </p:cNvPr>
            <p:cNvSpPr/>
            <p:nvPr/>
          </p:nvSpPr>
          <p:spPr>
            <a:xfrm>
              <a:off x="8462090" y="534672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657" name="Forma libre: forma 656">
              <a:extLst>
                <a:ext uri="{FF2B5EF4-FFF2-40B4-BE49-F238E27FC236}">
                  <a16:creationId xmlns:a16="http://schemas.microsoft.com/office/drawing/2014/main" id="{11A37DDA-B464-467F-A68D-88780EC46A01}"/>
                </a:ext>
              </a:extLst>
            </p:cNvPr>
            <p:cNvSpPr/>
            <p:nvPr/>
          </p:nvSpPr>
          <p:spPr>
            <a:xfrm>
              <a:off x="8266462" y="535510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4278" y="83841"/>
                    <a:pt x="41920" y="83841"/>
                  </a:cubicBezTo>
                  <a:close/>
                </a:path>
              </a:pathLst>
            </a:custGeom>
            <a:grpFill/>
            <a:ln w="27890" cap="flat">
              <a:noFill/>
              <a:prstDash val="solid"/>
              <a:miter/>
            </a:ln>
          </p:spPr>
          <p:txBody>
            <a:bodyPr rtlCol="0" anchor="ctr"/>
            <a:lstStyle/>
            <a:p>
              <a:endParaRPr lang="es-ES"/>
            </a:p>
          </p:txBody>
        </p:sp>
        <p:sp>
          <p:nvSpPr>
            <p:cNvPr id="658" name="Forma libre: forma 657">
              <a:extLst>
                <a:ext uri="{FF2B5EF4-FFF2-40B4-BE49-F238E27FC236}">
                  <a16:creationId xmlns:a16="http://schemas.microsoft.com/office/drawing/2014/main" id="{CFB7DB88-83E9-486E-8AE1-C9B72B6633E8}"/>
                </a:ext>
              </a:extLst>
            </p:cNvPr>
            <p:cNvSpPr/>
            <p:nvPr/>
          </p:nvSpPr>
          <p:spPr>
            <a:xfrm>
              <a:off x="8070834" y="5366282"/>
              <a:ext cx="55894" cy="55894"/>
            </a:xfrm>
            <a:custGeom>
              <a:avLst/>
              <a:gdLst>
                <a:gd name="connsiteX0" fmla="*/ 33536 w 55893"/>
                <a:gd name="connsiteY0" fmla="*/ 64278 h 55893"/>
                <a:gd name="connsiteX1" fmla="*/ 0 w 55893"/>
                <a:gd name="connsiteY1" fmla="*/ 30742 h 55893"/>
                <a:gd name="connsiteX2" fmla="*/ 33536 w 55893"/>
                <a:gd name="connsiteY2" fmla="*/ 0 h 55893"/>
                <a:gd name="connsiteX3" fmla="*/ 67072 w 55893"/>
                <a:gd name="connsiteY3" fmla="*/ 30742 h 55893"/>
                <a:gd name="connsiteX4" fmla="*/ 33536 w 55893"/>
                <a:gd name="connsiteY4" fmla="*/ 64278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4278"/>
                  </a:moveTo>
                  <a:cubicBezTo>
                    <a:pt x="16768" y="64278"/>
                    <a:pt x="0" y="50304"/>
                    <a:pt x="0" y="30742"/>
                  </a:cubicBezTo>
                  <a:cubicBezTo>
                    <a:pt x="0" y="13973"/>
                    <a:pt x="13973" y="0"/>
                    <a:pt x="33536" y="0"/>
                  </a:cubicBezTo>
                  <a:cubicBezTo>
                    <a:pt x="50304" y="0"/>
                    <a:pt x="67072" y="13973"/>
                    <a:pt x="67072" y="30742"/>
                  </a:cubicBezTo>
                  <a:cubicBezTo>
                    <a:pt x="67072" y="50304"/>
                    <a:pt x="53099" y="64278"/>
                    <a:pt x="33536" y="64278"/>
                  </a:cubicBezTo>
                  <a:close/>
                </a:path>
              </a:pathLst>
            </a:custGeom>
            <a:grpFill/>
            <a:ln w="27890" cap="flat">
              <a:noFill/>
              <a:prstDash val="solid"/>
              <a:miter/>
            </a:ln>
          </p:spPr>
          <p:txBody>
            <a:bodyPr rtlCol="0" anchor="ctr"/>
            <a:lstStyle/>
            <a:p>
              <a:endParaRPr lang="es-ES"/>
            </a:p>
          </p:txBody>
        </p:sp>
        <p:sp>
          <p:nvSpPr>
            <p:cNvPr id="659" name="Forma libre: forma 658">
              <a:extLst>
                <a:ext uri="{FF2B5EF4-FFF2-40B4-BE49-F238E27FC236}">
                  <a16:creationId xmlns:a16="http://schemas.microsoft.com/office/drawing/2014/main" id="{F99901D2-ED8C-4079-81A1-9A268151B784}"/>
                </a:ext>
              </a:extLst>
            </p:cNvPr>
            <p:cNvSpPr/>
            <p:nvPr/>
          </p:nvSpPr>
          <p:spPr>
            <a:xfrm>
              <a:off x="7883590" y="5377461"/>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660" name="Forma libre: forma 659">
              <a:extLst>
                <a:ext uri="{FF2B5EF4-FFF2-40B4-BE49-F238E27FC236}">
                  <a16:creationId xmlns:a16="http://schemas.microsoft.com/office/drawing/2014/main" id="{D0F7F740-12A4-4C42-B5B8-EEBC2B623ED4}"/>
                </a:ext>
              </a:extLst>
            </p:cNvPr>
            <p:cNvSpPr/>
            <p:nvPr/>
          </p:nvSpPr>
          <p:spPr>
            <a:xfrm>
              <a:off x="7690756" y="5391435"/>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1179" y="16768"/>
                    <a:pt x="8384" y="16768"/>
                  </a:cubicBezTo>
                  <a:close/>
                </a:path>
              </a:pathLst>
            </a:custGeom>
            <a:grpFill/>
            <a:ln w="27890" cap="flat">
              <a:noFill/>
              <a:prstDash val="solid"/>
              <a:miter/>
            </a:ln>
          </p:spPr>
          <p:txBody>
            <a:bodyPr rtlCol="0" anchor="ctr"/>
            <a:lstStyle/>
            <a:p>
              <a:endParaRPr lang="es-ES"/>
            </a:p>
          </p:txBody>
        </p:sp>
        <p:sp>
          <p:nvSpPr>
            <p:cNvPr id="661" name="Forma libre: forma 660">
              <a:extLst>
                <a:ext uri="{FF2B5EF4-FFF2-40B4-BE49-F238E27FC236}">
                  <a16:creationId xmlns:a16="http://schemas.microsoft.com/office/drawing/2014/main" id="{5CA4B767-ED1A-4200-8BBF-B646A3CF0E9C}"/>
                </a:ext>
              </a:extLst>
            </p:cNvPr>
            <p:cNvSpPr/>
            <p:nvPr/>
          </p:nvSpPr>
          <p:spPr>
            <a:xfrm>
              <a:off x="10340118" y="5601036"/>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662" name="Forma libre: forma 661">
              <a:extLst>
                <a:ext uri="{FF2B5EF4-FFF2-40B4-BE49-F238E27FC236}">
                  <a16:creationId xmlns:a16="http://schemas.microsoft.com/office/drawing/2014/main" id="{09BFDBE2-DA4C-4E18-BC48-852D31A1C60C}"/>
                </a:ext>
              </a:extLst>
            </p:cNvPr>
            <p:cNvSpPr/>
            <p:nvPr/>
          </p:nvSpPr>
          <p:spPr>
            <a:xfrm>
              <a:off x="10127722" y="5587063"/>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19563" y="27947"/>
                    <a:pt x="13973" y="27947"/>
                  </a:cubicBezTo>
                  <a:close/>
                </a:path>
              </a:pathLst>
            </a:custGeom>
            <a:grpFill/>
            <a:ln w="27890" cap="flat">
              <a:noFill/>
              <a:prstDash val="solid"/>
              <a:miter/>
            </a:ln>
          </p:spPr>
          <p:txBody>
            <a:bodyPr rtlCol="0" anchor="ctr"/>
            <a:lstStyle/>
            <a:p>
              <a:endParaRPr lang="es-ES"/>
            </a:p>
          </p:txBody>
        </p:sp>
        <p:sp>
          <p:nvSpPr>
            <p:cNvPr id="663" name="Forma libre: forma 662">
              <a:extLst>
                <a:ext uri="{FF2B5EF4-FFF2-40B4-BE49-F238E27FC236}">
                  <a16:creationId xmlns:a16="http://schemas.microsoft.com/office/drawing/2014/main" id="{97E6E077-BF63-4C42-96D1-151920C6A00E}"/>
                </a:ext>
              </a:extLst>
            </p:cNvPr>
            <p:cNvSpPr/>
            <p:nvPr/>
          </p:nvSpPr>
          <p:spPr>
            <a:xfrm>
              <a:off x="9915326" y="558147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664" name="Forma libre: forma 663">
              <a:extLst>
                <a:ext uri="{FF2B5EF4-FFF2-40B4-BE49-F238E27FC236}">
                  <a16:creationId xmlns:a16="http://schemas.microsoft.com/office/drawing/2014/main" id="{C57CB6D0-E207-4476-8F3A-8E4D106E0B4F}"/>
                </a:ext>
              </a:extLst>
            </p:cNvPr>
            <p:cNvSpPr/>
            <p:nvPr/>
          </p:nvSpPr>
          <p:spPr>
            <a:xfrm>
              <a:off x="9702930" y="5570294"/>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665" name="Forma libre: forma 664">
              <a:extLst>
                <a:ext uri="{FF2B5EF4-FFF2-40B4-BE49-F238E27FC236}">
                  <a16:creationId xmlns:a16="http://schemas.microsoft.com/office/drawing/2014/main" id="{2CF2A90E-6897-4B8A-8935-85DD09E892E8}"/>
                </a:ext>
              </a:extLst>
            </p:cNvPr>
            <p:cNvSpPr/>
            <p:nvPr/>
          </p:nvSpPr>
          <p:spPr>
            <a:xfrm>
              <a:off x="9493329" y="5564705"/>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666" name="Forma libre: forma 665">
              <a:extLst>
                <a:ext uri="{FF2B5EF4-FFF2-40B4-BE49-F238E27FC236}">
                  <a16:creationId xmlns:a16="http://schemas.microsoft.com/office/drawing/2014/main" id="{F221DD9B-EE3E-46CC-A2D4-0BF9FFDAF72A}"/>
                </a:ext>
              </a:extLst>
            </p:cNvPr>
            <p:cNvSpPr/>
            <p:nvPr/>
          </p:nvSpPr>
          <p:spPr>
            <a:xfrm>
              <a:off x="9286522" y="556470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81046" y="58688"/>
                    <a:pt x="61483" y="78251"/>
                    <a:pt x="39126" y="78251"/>
                  </a:cubicBezTo>
                  <a:close/>
                </a:path>
              </a:pathLst>
            </a:custGeom>
            <a:grpFill/>
            <a:ln w="27890" cap="flat">
              <a:noFill/>
              <a:prstDash val="solid"/>
              <a:miter/>
            </a:ln>
          </p:spPr>
          <p:txBody>
            <a:bodyPr rtlCol="0" anchor="ctr"/>
            <a:lstStyle/>
            <a:p>
              <a:endParaRPr lang="es-ES"/>
            </a:p>
          </p:txBody>
        </p:sp>
        <p:sp>
          <p:nvSpPr>
            <p:cNvPr id="667" name="Forma libre: forma 666">
              <a:extLst>
                <a:ext uri="{FF2B5EF4-FFF2-40B4-BE49-F238E27FC236}">
                  <a16:creationId xmlns:a16="http://schemas.microsoft.com/office/drawing/2014/main" id="{510F70CB-9EDD-409B-AF35-E7F17A84E860}"/>
                </a:ext>
              </a:extLst>
            </p:cNvPr>
            <p:cNvSpPr/>
            <p:nvPr/>
          </p:nvSpPr>
          <p:spPr>
            <a:xfrm>
              <a:off x="9079715"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7073" y="83841"/>
                    <a:pt x="41920" y="83841"/>
                  </a:cubicBezTo>
                  <a:close/>
                </a:path>
              </a:pathLst>
            </a:custGeom>
            <a:grpFill/>
            <a:ln w="27890" cap="flat">
              <a:noFill/>
              <a:prstDash val="solid"/>
              <a:miter/>
            </a:ln>
          </p:spPr>
          <p:txBody>
            <a:bodyPr rtlCol="0" anchor="ctr"/>
            <a:lstStyle/>
            <a:p>
              <a:endParaRPr lang="es-ES"/>
            </a:p>
          </p:txBody>
        </p:sp>
        <p:sp>
          <p:nvSpPr>
            <p:cNvPr id="668" name="Forma libre: forma 667">
              <a:extLst>
                <a:ext uri="{FF2B5EF4-FFF2-40B4-BE49-F238E27FC236}">
                  <a16:creationId xmlns:a16="http://schemas.microsoft.com/office/drawing/2014/main" id="{ADEC41BB-EB92-49EF-B608-A15019A12A33}"/>
                </a:ext>
              </a:extLst>
            </p:cNvPr>
            <p:cNvSpPr/>
            <p:nvPr/>
          </p:nvSpPr>
          <p:spPr>
            <a:xfrm>
              <a:off x="8878498"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669" name="Forma libre: forma 668">
              <a:extLst>
                <a:ext uri="{FF2B5EF4-FFF2-40B4-BE49-F238E27FC236}">
                  <a16:creationId xmlns:a16="http://schemas.microsoft.com/office/drawing/2014/main" id="{FB9D0341-8598-44CC-825D-3D16F28D2893}"/>
                </a:ext>
              </a:extLst>
            </p:cNvPr>
            <p:cNvSpPr/>
            <p:nvPr/>
          </p:nvSpPr>
          <p:spPr>
            <a:xfrm>
              <a:off x="8677280" y="5561910"/>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6768"/>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670" name="Forma libre: forma 669">
              <a:extLst>
                <a:ext uri="{FF2B5EF4-FFF2-40B4-BE49-F238E27FC236}">
                  <a16:creationId xmlns:a16="http://schemas.microsoft.com/office/drawing/2014/main" id="{A155BBFD-CEFF-4DA0-BB36-2C347E371EDE}"/>
                </a:ext>
              </a:extLst>
            </p:cNvPr>
            <p:cNvSpPr/>
            <p:nvPr/>
          </p:nvSpPr>
          <p:spPr>
            <a:xfrm>
              <a:off x="8478858" y="556750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3" y="13973"/>
                    <a:pt x="67073" y="33536"/>
                  </a:cubicBezTo>
                  <a:cubicBezTo>
                    <a:pt x="67073" y="53099"/>
                    <a:pt x="50304" y="67073"/>
                    <a:pt x="33536" y="67073"/>
                  </a:cubicBezTo>
                  <a:close/>
                </a:path>
              </a:pathLst>
            </a:custGeom>
            <a:grpFill/>
            <a:ln w="27890" cap="flat">
              <a:noFill/>
              <a:prstDash val="solid"/>
              <a:miter/>
            </a:ln>
          </p:spPr>
          <p:txBody>
            <a:bodyPr rtlCol="0" anchor="ctr"/>
            <a:lstStyle/>
            <a:p>
              <a:endParaRPr lang="es-ES"/>
            </a:p>
          </p:txBody>
        </p:sp>
        <p:sp>
          <p:nvSpPr>
            <p:cNvPr id="671" name="Forma libre: forma 670">
              <a:extLst>
                <a:ext uri="{FF2B5EF4-FFF2-40B4-BE49-F238E27FC236}">
                  <a16:creationId xmlns:a16="http://schemas.microsoft.com/office/drawing/2014/main" id="{D1405121-9CC6-4BFB-8964-ACE3B874AF8A}"/>
                </a:ext>
              </a:extLst>
            </p:cNvPr>
            <p:cNvSpPr/>
            <p:nvPr/>
          </p:nvSpPr>
          <p:spPr>
            <a:xfrm>
              <a:off x="8283230" y="5578678"/>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672" name="Forma libre: forma 671">
              <a:extLst>
                <a:ext uri="{FF2B5EF4-FFF2-40B4-BE49-F238E27FC236}">
                  <a16:creationId xmlns:a16="http://schemas.microsoft.com/office/drawing/2014/main" id="{2C34163B-14E5-47E8-8E56-23F90842AECD}"/>
                </a:ext>
              </a:extLst>
            </p:cNvPr>
            <p:cNvSpPr/>
            <p:nvPr/>
          </p:nvSpPr>
          <p:spPr>
            <a:xfrm>
              <a:off x="8087602" y="558426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7947" y="33536"/>
                    <a:pt x="16768" y="33536"/>
                  </a:cubicBezTo>
                  <a:close/>
                </a:path>
              </a:pathLst>
            </a:custGeom>
            <a:grpFill/>
            <a:ln w="27890" cap="flat">
              <a:noFill/>
              <a:prstDash val="solid"/>
              <a:miter/>
            </a:ln>
          </p:spPr>
          <p:txBody>
            <a:bodyPr rtlCol="0" anchor="ctr"/>
            <a:lstStyle/>
            <a:p>
              <a:endParaRPr lang="es-ES"/>
            </a:p>
          </p:txBody>
        </p:sp>
        <p:sp>
          <p:nvSpPr>
            <p:cNvPr id="673" name="Forma libre: forma 672">
              <a:extLst>
                <a:ext uri="{FF2B5EF4-FFF2-40B4-BE49-F238E27FC236}">
                  <a16:creationId xmlns:a16="http://schemas.microsoft.com/office/drawing/2014/main" id="{5E5BEDAD-5F8E-4A10-BC74-60DC04B49796}"/>
                </a:ext>
              </a:extLst>
            </p:cNvPr>
            <p:cNvSpPr/>
            <p:nvPr/>
          </p:nvSpPr>
          <p:spPr>
            <a:xfrm>
              <a:off x="7897563" y="559824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674" name="Forma libre: forma 673">
              <a:extLst>
                <a:ext uri="{FF2B5EF4-FFF2-40B4-BE49-F238E27FC236}">
                  <a16:creationId xmlns:a16="http://schemas.microsoft.com/office/drawing/2014/main" id="{305C3903-3EEE-4BA3-A9BA-9BCEC729BCF3}"/>
                </a:ext>
              </a:extLst>
            </p:cNvPr>
            <p:cNvSpPr/>
            <p:nvPr/>
          </p:nvSpPr>
          <p:spPr>
            <a:xfrm>
              <a:off x="9932094" y="5802253"/>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675" name="Forma libre: forma 674">
              <a:extLst>
                <a:ext uri="{FF2B5EF4-FFF2-40B4-BE49-F238E27FC236}">
                  <a16:creationId xmlns:a16="http://schemas.microsoft.com/office/drawing/2014/main" id="{324BFDC5-5F53-480D-AF50-1BCFE1B7542B}"/>
                </a:ext>
              </a:extLst>
            </p:cNvPr>
            <p:cNvSpPr/>
            <p:nvPr/>
          </p:nvSpPr>
          <p:spPr>
            <a:xfrm>
              <a:off x="9719698" y="5791074"/>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676" name="Forma libre: forma 675">
              <a:extLst>
                <a:ext uri="{FF2B5EF4-FFF2-40B4-BE49-F238E27FC236}">
                  <a16:creationId xmlns:a16="http://schemas.microsoft.com/office/drawing/2014/main" id="{07D2A0C4-9EFD-4491-9B40-174CDA88D3AA}"/>
                </a:ext>
              </a:extLst>
            </p:cNvPr>
            <p:cNvSpPr/>
            <p:nvPr/>
          </p:nvSpPr>
          <p:spPr>
            <a:xfrm>
              <a:off x="9510097"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677" name="Forma libre: forma 676">
              <a:extLst>
                <a:ext uri="{FF2B5EF4-FFF2-40B4-BE49-F238E27FC236}">
                  <a16:creationId xmlns:a16="http://schemas.microsoft.com/office/drawing/2014/main" id="{36E3B633-68FA-4D58-B841-8D3CFCA22FEE}"/>
                </a:ext>
              </a:extLst>
            </p:cNvPr>
            <p:cNvSpPr/>
            <p:nvPr/>
          </p:nvSpPr>
          <p:spPr>
            <a:xfrm>
              <a:off x="9303290"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11179" y="44715"/>
                    <a:pt x="0" y="33537"/>
                    <a:pt x="0" y="22358"/>
                  </a:cubicBezTo>
                  <a:cubicBezTo>
                    <a:pt x="0" y="11179"/>
                    <a:pt x="11179" y="0"/>
                    <a:pt x="22358" y="0"/>
                  </a:cubicBezTo>
                  <a:cubicBezTo>
                    <a:pt x="33536" y="0"/>
                    <a:pt x="44715" y="11179"/>
                    <a:pt x="44715" y="22358"/>
                  </a:cubicBezTo>
                  <a:cubicBezTo>
                    <a:pt x="44715" y="36331"/>
                    <a:pt x="36331" y="44715"/>
                    <a:pt x="22358" y="44715"/>
                  </a:cubicBezTo>
                  <a:close/>
                </a:path>
              </a:pathLst>
            </a:custGeom>
            <a:grpFill/>
            <a:ln w="27890" cap="flat">
              <a:noFill/>
              <a:prstDash val="solid"/>
              <a:miter/>
            </a:ln>
          </p:spPr>
          <p:txBody>
            <a:bodyPr rtlCol="0" anchor="ctr"/>
            <a:lstStyle/>
            <a:p>
              <a:endParaRPr lang="es-ES"/>
            </a:p>
          </p:txBody>
        </p:sp>
        <p:sp>
          <p:nvSpPr>
            <p:cNvPr id="678" name="Forma libre: forma 677">
              <a:extLst>
                <a:ext uri="{FF2B5EF4-FFF2-40B4-BE49-F238E27FC236}">
                  <a16:creationId xmlns:a16="http://schemas.microsoft.com/office/drawing/2014/main" id="{874C0A8F-C11B-469C-A621-3CACD316CBA6}"/>
                </a:ext>
              </a:extLst>
            </p:cNvPr>
            <p:cNvSpPr/>
            <p:nvPr/>
          </p:nvSpPr>
          <p:spPr>
            <a:xfrm>
              <a:off x="9099278" y="5785485"/>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8"/>
                  </a:cubicBezTo>
                  <a:cubicBezTo>
                    <a:pt x="0" y="8384"/>
                    <a:pt x="11179" y="0"/>
                    <a:pt x="22358" y="0"/>
                  </a:cubicBezTo>
                  <a:cubicBezTo>
                    <a:pt x="36331" y="0"/>
                    <a:pt x="44715" y="11179"/>
                    <a:pt x="44715" y="22358"/>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679" name="Forma libre: forma 678">
              <a:extLst>
                <a:ext uri="{FF2B5EF4-FFF2-40B4-BE49-F238E27FC236}">
                  <a16:creationId xmlns:a16="http://schemas.microsoft.com/office/drawing/2014/main" id="{35F27C6E-1800-4063-8359-0E3510E87A55}"/>
                </a:ext>
              </a:extLst>
            </p:cNvPr>
            <p:cNvSpPr/>
            <p:nvPr/>
          </p:nvSpPr>
          <p:spPr>
            <a:xfrm>
              <a:off x="8898061"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7"/>
                    <a:pt x="0" y="22358"/>
                  </a:cubicBezTo>
                  <a:cubicBezTo>
                    <a:pt x="0" y="8384"/>
                    <a:pt x="11179" y="0"/>
                    <a:pt x="22358" y="0"/>
                  </a:cubicBezTo>
                  <a:cubicBezTo>
                    <a:pt x="36331" y="0"/>
                    <a:pt x="44715" y="11179"/>
                    <a:pt x="44715" y="22358"/>
                  </a:cubicBezTo>
                  <a:cubicBezTo>
                    <a:pt x="44715" y="36331"/>
                    <a:pt x="33536" y="44715"/>
                    <a:pt x="22358" y="44715"/>
                  </a:cubicBezTo>
                  <a:close/>
                </a:path>
              </a:pathLst>
            </a:custGeom>
            <a:grpFill/>
            <a:ln w="27890" cap="flat">
              <a:noFill/>
              <a:prstDash val="solid"/>
              <a:miter/>
            </a:ln>
          </p:spPr>
          <p:txBody>
            <a:bodyPr rtlCol="0" anchor="ctr"/>
            <a:lstStyle/>
            <a:p>
              <a:endParaRPr lang="es-ES"/>
            </a:p>
          </p:txBody>
        </p:sp>
        <p:sp>
          <p:nvSpPr>
            <p:cNvPr id="680" name="Forma libre: forma 679">
              <a:extLst>
                <a:ext uri="{FF2B5EF4-FFF2-40B4-BE49-F238E27FC236}">
                  <a16:creationId xmlns:a16="http://schemas.microsoft.com/office/drawing/2014/main" id="{32A17A91-9AFA-48BA-AC69-A72A436434FC}"/>
                </a:ext>
              </a:extLst>
            </p:cNvPr>
            <p:cNvSpPr/>
            <p:nvPr/>
          </p:nvSpPr>
          <p:spPr>
            <a:xfrm>
              <a:off x="8696843"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681" name="Forma libre: forma 680">
              <a:extLst>
                <a:ext uri="{FF2B5EF4-FFF2-40B4-BE49-F238E27FC236}">
                  <a16:creationId xmlns:a16="http://schemas.microsoft.com/office/drawing/2014/main" id="{4F2338F4-D61D-4D51-BB5C-4C4C296FE4DC}"/>
                </a:ext>
              </a:extLst>
            </p:cNvPr>
            <p:cNvSpPr/>
            <p:nvPr/>
          </p:nvSpPr>
          <p:spPr>
            <a:xfrm>
              <a:off x="8495626" y="578828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682" name="Forma libre: forma 681">
              <a:extLst>
                <a:ext uri="{FF2B5EF4-FFF2-40B4-BE49-F238E27FC236}">
                  <a16:creationId xmlns:a16="http://schemas.microsoft.com/office/drawing/2014/main" id="{E0CF88E5-41C5-414F-891A-1406CF44FBC9}"/>
                </a:ext>
              </a:extLst>
            </p:cNvPr>
            <p:cNvSpPr/>
            <p:nvPr/>
          </p:nvSpPr>
          <p:spPr>
            <a:xfrm>
              <a:off x="8299998" y="579945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9563" y="11179"/>
                    <a:pt x="13973" y="16768"/>
                    <a:pt x="8384" y="16768"/>
                  </a:cubicBezTo>
                  <a:close/>
                </a:path>
              </a:pathLst>
            </a:custGeom>
            <a:grpFill/>
            <a:ln w="27890" cap="flat">
              <a:noFill/>
              <a:prstDash val="solid"/>
              <a:miter/>
            </a:ln>
          </p:spPr>
          <p:txBody>
            <a:bodyPr rtlCol="0" anchor="ctr"/>
            <a:lstStyle/>
            <a:p>
              <a:endParaRPr lang="es-ES"/>
            </a:p>
          </p:txBody>
        </p:sp>
        <p:sp>
          <p:nvSpPr>
            <p:cNvPr id="683" name="Forma libre: forma 682">
              <a:extLst>
                <a:ext uri="{FF2B5EF4-FFF2-40B4-BE49-F238E27FC236}">
                  <a16:creationId xmlns:a16="http://schemas.microsoft.com/office/drawing/2014/main" id="{E8E598AE-966E-4B5B-B3C3-E1335FF706BF}"/>
                </a:ext>
              </a:extLst>
            </p:cNvPr>
            <p:cNvSpPr/>
            <p:nvPr/>
          </p:nvSpPr>
          <p:spPr>
            <a:xfrm>
              <a:off x="8103128" y="5805048"/>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242" y="2795"/>
                    <a:pt x="1242" y="2795"/>
                  </a:cubicBezTo>
                  <a:cubicBezTo>
                    <a:pt x="-1553" y="0"/>
                    <a:pt x="1242" y="0"/>
                    <a:pt x="1242" y="0"/>
                  </a:cubicBezTo>
                  <a:cubicBezTo>
                    <a:pt x="4037" y="0"/>
                    <a:pt x="4037" y="0"/>
                    <a:pt x="1242" y="2795"/>
                  </a:cubicBezTo>
                  <a:cubicBezTo>
                    <a:pt x="4037" y="2795"/>
                    <a:pt x="4037" y="2795"/>
                    <a:pt x="1242" y="2795"/>
                  </a:cubicBezTo>
                  <a:close/>
                </a:path>
              </a:pathLst>
            </a:custGeom>
            <a:grpFill/>
            <a:ln w="27890" cap="flat">
              <a:noFill/>
              <a:prstDash val="solid"/>
              <a:miter/>
            </a:ln>
          </p:spPr>
          <p:txBody>
            <a:bodyPr rtlCol="0" anchor="ctr"/>
            <a:lstStyle/>
            <a:p>
              <a:endParaRPr lang="es-ES"/>
            </a:p>
          </p:txBody>
        </p:sp>
        <p:sp>
          <p:nvSpPr>
            <p:cNvPr id="684" name="Forma libre: forma 683">
              <a:extLst>
                <a:ext uri="{FF2B5EF4-FFF2-40B4-BE49-F238E27FC236}">
                  <a16:creationId xmlns:a16="http://schemas.microsoft.com/office/drawing/2014/main" id="{B0B854C4-8499-40B0-8070-EE91E56BE137}"/>
                </a:ext>
              </a:extLst>
            </p:cNvPr>
            <p:cNvSpPr/>
            <p:nvPr/>
          </p:nvSpPr>
          <p:spPr>
            <a:xfrm>
              <a:off x="9528417" y="6007902"/>
              <a:ext cx="27947" cy="27947"/>
            </a:xfrm>
            <a:custGeom>
              <a:avLst/>
              <a:gdLst>
                <a:gd name="connsiteX0" fmla="*/ 1242 w 0"/>
                <a:gd name="connsiteY0" fmla="*/ 3953 h 0"/>
                <a:gd name="connsiteX1" fmla="*/ 1242 w 0"/>
                <a:gd name="connsiteY1" fmla="*/ 3953 h 0"/>
                <a:gd name="connsiteX2" fmla="*/ 1242 w 0"/>
                <a:gd name="connsiteY2" fmla="*/ 1158 h 0"/>
                <a:gd name="connsiteX3" fmla="*/ 1242 w 0"/>
                <a:gd name="connsiteY3" fmla="*/ 3953 h 0"/>
                <a:gd name="connsiteX4" fmla="*/ 1242 w 0"/>
                <a:gd name="connsiteY4" fmla="*/ 395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3"/>
                  </a:moveTo>
                  <a:cubicBezTo>
                    <a:pt x="1242" y="3953"/>
                    <a:pt x="1242" y="1158"/>
                    <a:pt x="1242" y="3953"/>
                  </a:cubicBezTo>
                  <a:cubicBezTo>
                    <a:pt x="-1553" y="1158"/>
                    <a:pt x="1242" y="1158"/>
                    <a:pt x="1242" y="1158"/>
                  </a:cubicBezTo>
                  <a:cubicBezTo>
                    <a:pt x="1242" y="-1637"/>
                    <a:pt x="4037" y="1158"/>
                    <a:pt x="1242" y="3953"/>
                  </a:cubicBezTo>
                  <a:cubicBezTo>
                    <a:pt x="4037" y="1158"/>
                    <a:pt x="1242" y="3953"/>
                    <a:pt x="1242" y="3953"/>
                  </a:cubicBezTo>
                  <a:close/>
                </a:path>
              </a:pathLst>
            </a:custGeom>
            <a:grpFill/>
            <a:ln w="27890" cap="flat">
              <a:noFill/>
              <a:prstDash val="solid"/>
              <a:miter/>
            </a:ln>
          </p:spPr>
          <p:txBody>
            <a:bodyPr rtlCol="0" anchor="ctr"/>
            <a:lstStyle/>
            <a:p>
              <a:endParaRPr lang="es-ES"/>
            </a:p>
          </p:txBody>
        </p:sp>
        <p:sp>
          <p:nvSpPr>
            <p:cNvPr id="685" name="Forma libre: forma 684">
              <a:extLst>
                <a:ext uri="{FF2B5EF4-FFF2-40B4-BE49-F238E27FC236}">
                  <a16:creationId xmlns:a16="http://schemas.microsoft.com/office/drawing/2014/main" id="{4E50C0C3-7CAE-4ABF-8F84-EC4DB4A5AC58}"/>
                </a:ext>
              </a:extLst>
            </p:cNvPr>
            <p:cNvSpPr/>
            <p:nvPr/>
          </p:nvSpPr>
          <p:spPr>
            <a:xfrm>
              <a:off x="9320058"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686" name="Forma libre: forma 685">
              <a:extLst>
                <a:ext uri="{FF2B5EF4-FFF2-40B4-BE49-F238E27FC236}">
                  <a16:creationId xmlns:a16="http://schemas.microsoft.com/office/drawing/2014/main" id="{747C7A34-4D76-406D-9551-D9B39B4B6672}"/>
                </a:ext>
              </a:extLst>
            </p:cNvPr>
            <p:cNvSpPr/>
            <p:nvPr/>
          </p:nvSpPr>
          <p:spPr>
            <a:xfrm>
              <a:off x="9116046"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3973" y="8384"/>
                    <a:pt x="11179" y="11179"/>
                    <a:pt x="5589" y="11179"/>
                  </a:cubicBezTo>
                  <a:close/>
                </a:path>
              </a:pathLst>
            </a:custGeom>
            <a:grpFill/>
            <a:ln w="27890" cap="flat">
              <a:noFill/>
              <a:prstDash val="solid"/>
              <a:miter/>
            </a:ln>
          </p:spPr>
          <p:txBody>
            <a:bodyPr rtlCol="0" anchor="ctr"/>
            <a:lstStyle/>
            <a:p>
              <a:endParaRPr lang="es-ES"/>
            </a:p>
          </p:txBody>
        </p:sp>
        <p:sp>
          <p:nvSpPr>
            <p:cNvPr id="687" name="Forma libre: forma 686">
              <a:extLst>
                <a:ext uri="{FF2B5EF4-FFF2-40B4-BE49-F238E27FC236}">
                  <a16:creationId xmlns:a16="http://schemas.microsoft.com/office/drawing/2014/main" id="{59162195-87DC-444F-884A-C5E5DC9E860D}"/>
                </a:ext>
              </a:extLst>
            </p:cNvPr>
            <p:cNvSpPr/>
            <p:nvPr/>
          </p:nvSpPr>
          <p:spPr>
            <a:xfrm>
              <a:off x="8914829"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688" name="Forma libre: forma 687">
              <a:extLst>
                <a:ext uri="{FF2B5EF4-FFF2-40B4-BE49-F238E27FC236}">
                  <a16:creationId xmlns:a16="http://schemas.microsoft.com/office/drawing/2014/main" id="{0D9A476D-C726-4729-B7B3-9FB3179A7A46}"/>
                </a:ext>
              </a:extLst>
            </p:cNvPr>
            <p:cNvSpPr/>
            <p:nvPr/>
          </p:nvSpPr>
          <p:spPr>
            <a:xfrm>
              <a:off x="8713611" y="6006265"/>
              <a:ext cx="27947" cy="27947"/>
            </a:xfrm>
            <a:custGeom>
              <a:avLst/>
              <a:gdLst>
                <a:gd name="connsiteX0" fmla="*/ 2795 w 0"/>
                <a:gd name="connsiteY0" fmla="*/ 5590 h 0"/>
                <a:gd name="connsiteX1" fmla="*/ 0 w 0"/>
                <a:gd name="connsiteY1" fmla="*/ 2795 h 0"/>
                <a:gd name="connsiteX2" fmla="*/ 2795 w 0"/>
                <a:gd name="connsiteY2" fmla="*/ 0 h 0"/>
                <a:gd name="connsiteX3" fmla="*/ 5589 w 0"/>
                <a:gd name="connsiteY3" fmla="*/ 2795 h 0"/>
                <a:gd name="connsiteX4" fmla="*/ 2795 w 0"/>
                <a:gd name="connsiteY4" fmla="*/ 55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90"/>
                  </a:moveTo>
                  <a:cubicBezTo>
                    <a:pt x="0" y="5590"/>
                    <a:pt x="0" y="5590"/>
                    <a:pt x="0" y="2795"/>
                  </a:cubicBezTo>
                  <a:cubicBezTo>
                    <a:pt x="0" y="0"/>
                    <a:pt x="0" y="0"/>
                    <a:pt x="2795" y="0"/>
                  </a:cubicBezTo>
                  <a:cubicBezTo>
                    <a:pt x="5589" y="0"/>
                    <a:pt x="5589" y="0"/>
                    <a:pt x="5589" y="2795"/>
                  </a:cubicBezTo>
                  <a:cubicBezTo>
                    <a:pt x="5589" y="5590"/>
                    <a:pt x="2795" y="5590"/>
                    <a:pt x="2795" y="5590"/>
                  </a:cubicBezTo>
                  <a:close/>
                </a:path>
              </a:pathLst>
            </a:custGeom>
            <a:grpFill/>
            <a:ln w="27890" cap="flat">
              <a:noFill/>
              <a:prstDash val="solid"/>
              <a:miter/>
            </a:ln>
          </p:spPr>
          <p:txBody>
            <a:bodyPr rtlCol="0" anchor="ctr"/>
            <a:lstStyle/>
            <a:p>
              <a:endParaRPr lang="es-ES"/>
            </a:p>
          </p:txBody>
        </p:sp>
      </p:grpSp>
      <p:grpSp>
        <p:nvGrpSpPr>
          <p:cNvPr id="321" name="Google Shape;643;p30">
            <a:extLst>
              <a:ext uri="{FF2B5EF4-FFF2-40B4-BE49-F238E27FC236}">
                <a16:creationId xmlns:a16="http://schemas.microsoft.com/office/drawing/2014/main" id="{75F93911-16EA-4751-8D91-068A23F52637}"/>
              </a:ext>
            </a:extLst>
          </p:cNvPr>
          <p:cNvGrpSpPr/>
          <p:nvPr/>
        </p:nvGrpSpPr>
        <p:grpSpPr>
          <a:xfrm>
            <a:off x="7754430" y="768091"/>
            <a:ext cx="4122684" cy="5096624"/>
            <a:chOff x="3356745" y="1558043"/>
            <a:chExt cx="2538730" cy="3138478"/>
          </a:xfrm>
        </p:grpSpPr>
        <p:sp>
          <p:nvSpPr>
            <p:cNvPr id="322" name="Google Shape;644;p30">
              <a:extLst>
                <a:ext uri="{FF2B5EF4-FFF2-40B4-BE49-F238E27FC236}">
                  <a16:creationId xmlns:a16="http://schemas.microsoft.com/office/drawing/2014/main" id="{DB1BAA4F-2660-4086-AFD3-72E222C4338A}"/>
                </a:ext>
              </a:extLst>
            </p:cNvPr>
            <p:cNvSpPr/>
            <p:nvPr/>
          </p:nvSpPr>
          <p:spPr>
            <a:xfrm>
              <a:off x="3624945" y="2148173"/>
              <a:ext cx="689044" cy="1117326"/>
            </a:xfrm>
            <a:custGeom>
              <a:avLst/>
              <a:gdLst/>
              <a:ahLst/>
              <a:cxnLst/>
              <a:rect l="l" t="t" r="r" b="b"/>
              <a:pathLst>
                <a:path w="19916" h="32295" extrusionOk="0">
                  <a:moveTo>
                    <a:pt x="19916" y="0"/>
                  </a:moveTo>
                  <a:lnTo>
                    <a:pt x="19916" y="0"/>
                  </a:lnTo>
                  <a:cubicBezTo>
                    <a:pt x="19916" y="0"/>
                    <a:pt x="17017" y="333"/>
                    <a:pt x="15760" y="1776"/>
                  </a:cubicBezTo>
                  <a:cubicBezTo>
                    <a:pt x="14506" y="3218"/>
                    <a:pt x="13437" y="6171"/>
                    <a:pt x="13437" y="6171"/>
                  </a:cubicBezTo>
                  <a:cubicBezTo>
                    <a:pt x="13437" y="6171"/>
                    <a:pt x="8225" y="15589"/>
                    <a:pt x="6341" y="20050"/>
                  </a:cubicBezTo>
                  <a:cubicBezTo>
                    <a:pt x="6124" y="19977"/>
                    <a:pt x="5901" y="19942"/>
                    <a:pt x="5677" y="19942"/>
                  </a:cubicBezTo>
                  <a:cubicBezTo>
                    <a:pt x="3957" y="19942"/>
                    <a:pt x="2116" y="21996"/>
                    <a:pt x="1505" y="24883"/>
                  </a:cubicBezTo>
                  <a:cubicBezTo>
                    <a:pt x="815" y="28148"/>
                    <a:pt x="0" y="32294"/>
                    <a:pt x="0" y="32294"/>
                  </a:cubicBezTo>
                  <a:lnTo>
                    <a:pt x="1066" y="32107"/>
                  </a:lnTo>
                  <a:cubicBezTo>
                    <a:pt x="1066" y="32107"/>
                    <a:pt x="5085" y="25574"/>
                    <a:pt x="7156" y="23064"/>
                  </a:cubicBezTo>
                  <a:cubicBezTo>
                    <a:pt x="9231" y="20550"/>
                    <a:pt x="9543" y="19860"/>
                    <a:pt x="9543" y="19860"/>
                  </a:cubicBezTo>
                  <a:cubicBezTo>
                    <a:pt x="9543" y="19860"/>
                    <a:pt x="14567" y="15841"/>
                    <a:pt x="16011" y="10693"/>
                  </a:cubicBezTo>
                  <a:cubicBezTo>
                    <a:pt x="17456" y="5544"/>
                    <a:pt x="19916" y="0"/>
                    <a:pt x="1991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45;p30">
              <a:extLst>
                <a:ext uri="{FF2B5EF4-FFF2-40B4-BE49-F238E27FC236}">
                  <a16:creationId xmlns:a16="http://schemas.microsoft.com/office/drawing/2014/main" id="{7CF93E8D-C81D-4743-BC78-C93A83EDBA76}"/>
                </a:ext>
              </a:extLst>
            </p:cNvPr>
            <p:cNvSpPr/>
            <p:nvPr/>
          </p:nvSpPr>
          <p:spPr>
            <a:xfrm>
              <a:off x="3675942" y="2846385"/>
              <a:ext cx="194646" cy="256506"/>
            </a:xfrm>
            <a:custGeom>
              <a:avLst/>
              <a:gdLst/>
              <a:ahLst/>
              <a:cxnLst/>
              <a:rect l="l" t="t" r="r" b="b"/>
              <a:pathLst>
                <a:path w="5626" h="7414" extrusionOk="0">
                  <a:moveTo>
                    <a:pt x="3175" y="0"/>
                  </a:moveTo>
                  <a:cubicBezTo>
                    <a:pt x="1801" y="617"/>
                    <a:pt x="520" y="2389"/>
                    <a:pt x="31" y="4702"/>
                  </a:cubicBezTo>
                  <a:lnTo>
                    <a:pt x="1" y="4853"/>
                  </a:lnTo>
                  <a:lnTo>
                    <a:pt x="397" y="7414"/>
                  </a:lnTo>
                  <a:lnTo>
                    <a:pt x="2692" y="7082"/>
                  </a:lnTo>
                  <a:cubicBezTo>
                    <a:pt x="3721" y="5523"/>
                    <a:pt x="4814" y="3948"/>
                    <a:pt x="5625" y="2953"/>
                  </a:cubicBezTo>
                  <a:lnTo>
                    <a:pt x="5625" y="2953"/>
                  </a:lnTo>
                  <a:cubicBezTo>
                    <a:pt x="4744" y="3104"/>
                    <a:pt x="3289" y="3385"/>
                    <a:pt x="3289" y="3385"/>
                  </a:cubicBezTo>
                  <a:lnTo>
                    <a:pt x="3175" y="0"/>
                  </a:ln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46;p30">
              <a:extLst>
                <a:ext uri="{FF2B5EF4-FFF2-40B4-BE49-F238E27FC236}">
                  <a16:creationId xmlns:a16="http://schemas.microsoft.com/office/drawing/2014/main" id="{A6913BE7-E509-4DC1-B649-EBF79E6D5DCE}"/>
                </a:ext>
              </a:extLst>
            </p:cNvPr>
            <p:cNvSpPr/>
            <p:nvPr/>
          </p:nvSpPr>
          <p:spPr>
            <a:xfrm>
              <a:off x="4130968" y="1849908"/>
              <a:ext cx="1556715" cy="2846613"/>
            </a:xfrm>
            <a:custGeom>
              <a:avLst/>
              <a:gdLst/>
              <a:ahLst/>
              <a:cxnLst/>
              <a:rect l="l" t="t" r="r" b="b"/>
              <a:pathLst>
                <a:path w="44995" h="82278" extrusionOk="0">
                  <a:moveTo>
                    <a:pt x="18734" y="0"/>
                  </a:moveTo>
                  <a:lnTo>
                    <a:pt x="14266" y="3017"/>
                  </a:lnTo>
                  <a:cubicBezTo>
                    <a:pt x="14266" y="3017"/>
                    <a:pt x="12855" y="5605"/>
                    <a:pt x="12580" y="7093"/>
                  </a:cubicBezTo>
                  <a:cubicBezTo>
                    <a:pt x="10543" y="7445"/>
                    <a:pt x="5957" y="8346"/>
                    <a:pt x="5290" y="8621"/>
                  </a:cubicBezTo>
                  <a:cubicBezTo>
                    <a:pt x="4623" y="8896"/>
                    <a:pt x="785" y="12227"/>
                    <a:pt x="393" y="16696"/>
                  </a:cubicBezTo>
                  <a:cubicBezTo>
                    <a:pt x="1" y="21164"/>
                    <a:pt x="2548" y="26063"/>
                    <a:pt x="4352" y="29904"/>
                  </a:cubicBezTo>
                  <a:cubicBezTo>
                    <a:pt x="6155" y="33745"/>
                    <a:pt x="7016" y="36726"/>
                    <a:pt x="8035" y="43271"/>
                  </a:cubicBezTo>
                  <a:cubicBezTo>
                    <a:pt x="9054" y="49814"/>
                    <a:pt x="12778" y="61260"/>
                    <a:pt x="12778" y="61260"/>
                  </a:cubicBezTo>
                  <a:cubicBezTo>
                    <a:pt x="12778" y="61260"/>
                    <a:pt x="12543" y="62239"/>
                    <a:pt x="13170" y="63140"/>
                  </a:cubicBezTo>
                  <a:cubicBezTo>
                    <a:pt x="13991" y="65218"/>
                    <a:pt x="18188" y="81994"/>
                    <a:pt x="18616" y="82191"/>
                  </a:cubicBezTo>
                  <a:cubicBezTo>
                    <a:pt x="18761" y="82256"/>
                    <a:pt x="19083" y="82278"/>
                    <a:pt x="19449" y="82278"/>
                  </a:cubicBezTo>
                  <a:cubicBezTo>
                    <a:pt x="20181" y="82278"/>
                    <a:pt x="21087" y="82191"/>
                    <a:pt x="21087" y="82191"/>
                  </a:cubicBezTo>
                  <a:cubicBezTo>
                    <a:pt x="21087" y="82191"/>
                    <a:pt x="21281" y="72431"/>
                    <a:pt x="22106" y="68550"/>
                  </a:cubicBezTo>
                  <a:cubicBezTo>
                    <a:pt x="22931" y="64669"/>
                    <a:pt x="20343" y="62004"/>
                    <a:pt x="18539" y="61337"/>
                  </a:cubicBezTo>
                  <a:cubicBezTo>
                    <a:pt x="18305" y="56675"/>
                    <a:pt x="18030" y="47739"/>
                    <a:pt x="17755" y="44759"/>
                  </a:cubicBezTo>
                  <a:cubicBezTo>
                    <a:pt x="18932" y="44173"/>
                    <a:pt x="19636" y="42447"/>
                    <a:pt x="19089" y="40211"/>
                  </a:cubicBezTo>
                  <a:cubicBezTo>
                    <a:pt x="18539" y="37979"/>
                    <a:pt x="16421" y="35469"/>
                    <a:pt x="16421" y="35469"/>
                  </a:cubicBezTo>
                  <a:cubicBezTo>
                    <a:pt x="16421" y="35469"/>
                    <a:pt x="15051" y="34373"/>
                    <a:pt x="15875" y="27042"/>
                  </a:cubicBezTo>
                  <a:cubicBezTo>
                    <a:pt x="16696" y="19716"/>
                    <a:pt x="22810" y="15324"/>
                    <a:pt x="25752" y="13482"/>
                  </a:cubicBezTo>
                  <a:cubicBezTo>
                    <a:pt x="29982" y="18539"/>
                    <a:pt x="34296" y="20027"/>
                    <a:pt x="34296" y="20027"/>
                  </a:cubicBezTo>
                  <a:cubicBezTo>
                    <a:pt x="34296" y="20027"/>
                    <a:pt x="33079" y="21204"/>
                    <a:pt x="33706" y="23517"/>
                  </a:cubicBezTo>
                  <a:cubicBezTo>
                    <a:pt x="34333" y="25829"/>
                    <a:pt x="38646" y="29590"/>
                    <a:pt x="40801" y="30729"/>
                  </a:cubicBezTo>
                  <a:cubicBezTo>
                    <a:pt x="42956" y="31866"/>
                    <a:pt x="43114" y="33431"/>
                    <a:pt x="43114" y="33431"/>
                  </a:cubicBezTo>
                  <a:cubicBezTo>
                    <a:pt x="43114" y="33431"/>
                    <a:pt x="44995" y="33196"/>
                    <a:pt x="44525" y="32529"/>
                  </a:cubicBezTo>
                  <a:cubicBezTo>
                    <a:pt x="44056" y="31866"/>
                    <a:pt x="37155" y="20771"/>
                    <a:pt x="35744" y="18656"/>
                  </a:cubicBezTo>
                  <a:cubicBezTo>
                    <a:pt x="34333" y="16538"/>
                    <a:pt x="28769" y="9523"/>
                    <a:pt x="27710" y="8504"/>
                  </a:cubicBezTo>
                  <a:cubicBezTo>
                    <a:pt x="26651" y="7485"/>
                    <a:pt x="24378" y="7562"/>
                    <a:pt x="22223" y="7485"/>
                  </a:cubicBezTo>
                  <a:cubicBezTo>
                    <a:pt x="20068" y="7408"/>
                    <a:pt x="15758" y="6624"/>
                    <a:pt x="15758" y="6624"/>
                  </a:cubicBezTo>
                  <a:cubicBezTo>
                    <a:pt x="15758" y="6624"/>
                    <a:pt x="15758" y="6309"/>
                    <a:pt x="16421" y="4861"/>
                  </a:cubicBezTo>
                  <a:cubicBezTo>
                    <a:pt x="17088" y="3409"/>
                    <a:pt x="18969" y="744"/>
                    <a:pt x="18969" y="744"/>
                  </a:cubicBezTo>
                  <a:lnTo>
                    <a:pt x="18734" y="0"/>
                  </a:ln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47;p30">
              <a:extLst>
                <a:ext uri="{FF2B5EF4-FFF2-40B4-BE49-F238E27FC236}">
                  <a16:creationId xmlns:a16="http://schemas.microsoft.com/office/drawing/2014/main" id="{0C165064-3105-421F-9CC6-C66482723BC2}"/>
                </a:ext>
              </a:extLst>
            </p:cNvPr>
            <p:cNvSpPr/>
            <p:nvPr/>
          </p:nvSpPr>
          <p:spPr>
            <a:xfrm>
              <a:off x="5290953" y="2607593"/>
              <a:ext cx="259204" cy="228724"/>
            </a:xfrm>
            <a:custGeom>
              <a:avLst/>
              <a:gdLst/>
              <a:ahLst/>
              <a:cxnLst/>
              <a:rect l="l" t="t" r="r" b="b"/>
              <a:pathLst>
                <a:path w="7492" h="6611" extrusionOk="0">
                  <a:moveTo>
                    <a:pt x="4294" y="0"/>
                  </a:moveTo>
                  <a:lnTo>
                    <a:pt x="4340" y="2056"/>
                  </a:lnTo>
                  <a:lnTo>
                    <a:pt x="1" y="413"/>
                  </a:lnTo>
                  <a:lnTo>
                    <a:pt x="1" y="413"/>
                  </a:lnTo>
                  <a:cubicBezTo>
                    <a:pt x="7" y="772"/>
                    <a:pt x="61" y="1174"/>
                    <a:pt x="178" y="1617"/>
                  </a:cubicBezTo>
                  <a:cubicBezTo>
                    <a:pt x="456" y="2635"/>
                    <a:pt x="1449" y="3936"/>
                    <a:pt x="2655" y="5169"/>
                  </a:cubicBezTo>
                  <a:lnTo>
                    <a:pt x="7491" y="6610"/>
                  </a:lnTo>
                  <a:lnTo>
                    <a:pt x="7354" y="4864"/>
                  </a:lnTo>
                  <a:cubicBezTo>
                    <a:pt x="6318" y="3215"/>
                    <a:pt x="5225" y="1476"/>
                    <a:pt x="4294" y="0"/>
                  </a:cubicBez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48;p30">
              <a:extLst>
                <a:ext uri="{FF2B5EF4-FFF2-40B4-BE49-F238E27FC236}">
                  <a16:creationId xmlns:a16="http://schemas.microsoft.com/office/drawing/2014/main" id="{7B3CB084-10EA-439F-A02F-E9A59AEDD753}"/>
                </a:ext>
              </a:extLst>
            </p:cNvPr>
            <p:cNvSpPr/>
            <p:nvPr/>
          </p:nvSpPr>
          <p:spPr>
            <a:xfrm>
              <a:off x="4186531" y="2669419"/>
              <a:ext cx="515710" cy="586808"/>
            </a:xfrm>
            <a:custGeom>
              <a:avLst/>
              <a:gdLst/>
              <a:ahLst/>
              <a:cxnLst/>
              <a:rect l="l" t="t" r="r" b="b"/>
              <a:pathLst>
                <a:path w="14906" h="16961" extrusionOk="0">
                  <a:moveTo>
                    <a:pt x="0" y="0"/>
                  </a:moveTo>
                  <a:lnTo>
                    <a:pt x="0" y="0"/>
                  </a:lnTo>
                  <a:cubicBezTo>
                    <a:pt x="805" y="2209"/>
                    <a:pt x="1864" y="4341"/>
                    <a:pt x="2746" y="6217"/>
                  </a:cubicBezTo>
                  <a:cubicBezTo>
                    <a:pt x="3885" y="8651"/>
                    <a:pt x="4653" y="10739"/>
                    <a:pt x="5317" y="13608"/>
                  </a:cubicBezTo>
                  <a:lnTo>
                    <a:pt x="9000" y="16960"/>
                  </a:lnTo>
                  <a:lnTo>
                    <a:pt x="14815" y="11782"/>
                  </a:lnTo>
                  <a:cubicBezTo>
                    <a:pt x="14815" y="11782"/>
                    <a:pt x="13445" y="10686"/>
                    <a:pt x="14269" y="3355"/>
                  </a:cubicBezTo>
                  <a:cubicBezTo>
                    <a:pt x="14382" y="2326"/>
                    <a:pt x="14608" y="1358"/>
                    <a:pt x="14905" y="443"/>
                  </a:cubicBezTo>
                  <a:lnTo>
                    <a:pt x="14905" y="443"/>
                  </a:lnTo>
                  <a:cubicBezTo>
                    <a:pt x="12851" y="4609"/>
                    <a:pt x="10224" y="10002"/>
                    <a:pt x="8430" y="12904"/>
                  </a:cubicBezTo>
                  <a:cubicBezTo>
                    <a:pt x="6660" y="10937"/>
                    <a:pt x="1730" y="2980"/>
                    <a:pt x="0"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49;p30">
              <a:extLst>
                <a:ext uri="{FF2B5EF4-FFF2-40B4-BE49-F238E27FC236}">
                  <a16:creationId xmlns:a16="http://schemas.microsoft.com/office/drawing/2014/main" id="{552F9E6C-DA7B-4774-8010-F2F6A3C8BC55}"/>
                </a:ext>
              </a:extLst>
            </p:cNvPr>
            <p:cNvSpPr/>
            <p:nvPr/>
          </p:nvSpPr>
          <p:spPr>
            <a:xfrm>
              <a:off x="4224346" y="2755567"/>
              <a:ext cx="460285" cy="483465"/>
            </a:xfrm>
            <a:custGeom>
              <a:avLst/>
              <a:gdLst/>
              <a:ahLst/>
              <a:cxnLst/>
              <a:rect l="l" t="t" r="r" b="b"/>
              <a:pathLst>
                <a:path w="13304" h="13974" extrusionOk="0">
                  <a:moveTo>
                    <a:pt x="13303" y="1"/>
                  </a:moveTo>
                  <a:cubicBezTo>
                    <a:pt x="11533" y="3979"/>
                    <a:pt x="8996" y="9234"/>
                    <a:pt x="7284" y="10880"/>
                  </a:cubicBezTo>
                  <a:cubicBezTo>
                    <a:pt x="4076" y="7194"/>
                    <a:pt x="1502" y="2917"/>
                    <a:pt x="1" y="188"/>
                  </a:cubicBezTo>
                  <a:lnTo>
                    <a:pt x="1" y="188"/>
                  </a:lnTo>
                  <a:cubicBezTo>
                    <a:pt x="553" y="1432"/>
                    <a:pt x="1133" y="2625"/>
                    <a:pt x="1653" y="3727"/>
                  </a:cubicBezTo>
                  <a:cubicBezTo>
                    <a:pt x="2642" y="5836"/>
                    <a:pt x="3349" y="7686"/>
                    <a:pt x="3952" y="10009"/>
                  </a:cubicBezTo>
                  <a:cubicBezTo>
                    <a:pt x="5353" y="11644"/>
                    <a:pt x="6982" y="13458"/>
                    <a:pt x="7726" y="13974"/>
                  </a:cubicBezTo>
                  <a:cubicBezTo>
                    <a:pt x="9596" y="11920"/>
                    <a:pt x="11698" y="9737"/>
                    <a:pt x="13219" y="8179"/>
                  </a:cubicBezTo>
                  <a:cubicBezTo>
                    <a:pt x="12938" y="7070"/>
                    <a:pt x="12720" y="4924"/>
                    <a:pt x="13176" y="865"/>
                  </a:cubicBezTo>
                  <a:cubicBezTo>
                    <a:pt x="13209" y="570"/>
                    <a:pt x="13253" y="285"/>
                    <a:pt x="13303" y="1"/>
                  </a:cubicBez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50;p30">
              <a:extLst>
                <a:ext uri="{FF2B5EF4-FFF2-40B4-BE49-F238E27FC236}">
                  <a16:creationId xmlns:a16="http://schemas.microsoft.com/office/drawing/2014/main" id="{C4856AA9-183F-400B-961C-DF9C7C8B2329}"/>
                </a:ext>
              </a:extLst>
            </p:cNvPr>
            <p:cNvSpPr/>
            <p:nvPr/>
          </p:nvSpPr>
          <p:spPr>
            <a:xfrm>
              <a:off x="4561914" y="1558043"/>
              <a:ext cx="440876" cy="323798"/>
            </a:xfrm>
            <a:custGeom>
              <a:avLst/>
              <a:gdLst/>
              <a:ahLst/>
              <a:cxnLst/>
              <a:rect l="l" t="t" r="r" b="b"/>
              <a:pathLst>
                <a:path w="12743" h="9359" extrusionOk="0">
                  <a:moveTo>
                    <a:pt x="8050" y="1"/>
                  </a:moveTo>
                  <a:cubicBezTo>
                    <a:pt x="6523" y="1"/>
                    <a:pt x="4714" y="287"/>
                    <a:pt x="3382" y="1311"/>
                  </a:cubicBezTo>
                  <a:cubicBezTo>
                    <a:pt x="1381" y="2856"/>
                    <a:pt x="98" y="5347"/>
                    <a:pt x="98" y="5347"/>
                  </a:cubicBezTo>
                  <a:lnTo>
                    <a:pt x="0" y="9358"/>
                  </a:lnTo>
                  <a:lnTo>
                    <a:pt x="6439" y="8668"/>
                  </a:lnTo>
                  <a:cubicBezTo>
                    <a:pt x="6439" y="8668"/>
                    <a:pt x="8999" y="8571"/>
                    <a:pt x="10873" y="5353"/>
                  </a:cubicBezTo>
                  <a:cubicBezTo>
                    <a:pt x="12743" y="2132"/>
                    <a:pt x="11627" y="426"/>
                    <a:pt x="10052" y="161"/>
                  </a:cubicBezTo>
                  <a:cubicBezTo>
                    <a:pt x="9522" y="74"/>
                    <a:pt x="8822" y="1"/>
                    <a:pt x="8050" y="1"/>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51;p30">
              <a:extLst>
                <a:ext uri="{FF2B5EF4-FFF2-40B4-BE49-F238E27FC236}">
                  <a16:creationId xmlns:a16="http://schemas.microsoft.com/office/drawing/2014/main" id="{CB516AC0-7F44-4F82-97AB-C4451E96883A}"/>
                </a:ext>
              </a:extLst>
            </p:cNvPr>
            <p:cNvSpPr/>
            <p:nvPr/>
          </p:nvSpPr>
          <p:spPr>
            <a:xfrm>
              <a:off x="4526659" y="1743002"/>
              <a:ext cx="351857" cy="282627"/>
            </a:xfrm>
            <a:custGeom>
              <a:avLst/>
              <a:gdLst/>
              <a:ahLst/>
              <a:cxnLst/>
              <a:rect l="l" t="t" r="r" b="b"/>
              <a:pathLst>
                <a:path w="10170" h="8169" extrusionOk="0">
                  <a:moveTo>
                    <a:pt x="1117" y="1"/>
                  </a:moveTo>
                  <a:cubicBezTo>
                    <a:pt x="1117" y="1"/>
                    <a:pt x="463" y="1656"/>
                    <a:pt x="232" y="4314"/>
                  </a:cubicBezTo>
                  <a:cubicBezTo>
                    <a:pt x="0" y="6972"/>
                    <a:pt x="268" y="7857"/>
                    <a:pt x="694" y="8051"/>
                  </a:cubicBezTo>
                  <a:cubicBezTo>
                    <a:pt x="839" y="8117"/>
                    <a:pt x="1173" y="8169"/>
                    <a:pt x="1601" y="8169"/>
                  </a:cubicBezTo>
                  <a:cubicBezTo>
                    <a:pt x="2423" y="8169"/>
                    <a:pt x="3592" y="7976"/>
                    <a:pt x="4428" y="7318"/>
                  </a:cubicBezTo>
                  <a:cubicBezTo>
                    <a:pt x="5702" y="6319"/>
                    <a:pt x="7357" y="3775"/>
                    <a:pt x="7357" y="3774"/>
                  </a:cubicBezTo>
                  <a:lnTo>
                    <a:pt x="7357" y="3774"/>
                  </a:lnTo>
                  <a:cubicBezTo>
                    <a:pt x="7357" y="3774"/>
                    <a:pt x="7135" y="4660"/>
                    <a:pt x="7849" y="4660"/>
                  </a:cubicBezTo>
                  <a:cubicBezTo>
                    <a:pt x="7865" y="4660"/>
                    <a:pt x="7881" y="4660"/>
                    <a:pt x="7897" y="4659"/>
                  </a:cubicBezTo>
                  <a:cubicBezTo>
                    <a:pt x="8668" y="4623"/>
                    <a:pt x="9630" y="3814"/>
                    <a:pt x="9898" y="3275"/>
                  </a:cubicBezTo>
                  <a:cubicBezTo>
                    <a:pt x="10169" y="2736"/>
                    <a:pt x="9435" y="1888"/>
                    <a:pt x="8899" y="1848"/>
                  </a:cubicBezTo>
                  <a:cubicBezTo>
                    <a:pt x="8884" y="1846"/>
                    <a:pt x="8868" y="1846"/>
                    <a:pt x="8852" y="1846"/>
                  </a:cubicBezTo>
                  <a:cubicBezTo>
                    <a:pt x="8326" y="1846"/>
                    <a:pt x="7780" y="2427"/>
                    <a:pt x="7780" y="2427"/>
                  </a:cubicBezTo>
                  <a:cubicBezTo>
                    <a:pt x="7780" y="2427"/>
                    <a:pt x="8242" y="1461"/>
                    <a:pt x="8205" y="1157"/>
                  </a:cubicBezTo>
                  <a:lnTo>
                    <a:pt x="8205" y="1157"/>
                  </a:lnTo>
                  <a:cubicBezTo>
                    <a:pt x="5547" y="1539"/>
                    <a:pt x="2618" y="2427"/>
                    <a:pt x="1502" y="2967"/>
                  </a:cubicBezTo>
                  <a:cubicBezTo>
                    <a:pt x="1117" y="1924"/>
                    <a:pt x="1117" y="1"/>
                    <a:pt x="1117" y="1"/>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52;p30">
              <a:extLst>
                <a:ext uri="{FF2B5EF4-FFF2-40B4-BE49-F238E27FC236}">
                  <a16:creationId xmlns:a16="http://schemas.microsoft.com/office/drawing/2014/main" id="{1805758F-457A-42A9-98F2-66786193A25B}"/>
                </a:ext>
              </a:extLst>
            </p:cNvPr>
            <p:cNvSpPr/>
            <p:nvPr/>
          </p:nvSpPr>
          <p:spPr>
            <a:xfrm>
              <a:off x="4661140" y="1729197"/>
              <a:ext cx="108463" cy="39441"/>
            </a:xfrm>
            <a:custGeom>
              <a:avLst/>
              <a:gdLst/>
              <a:ahLst/>
              <a:cxnLst/>
              <a:rect l="l" t="t" r="r" b="b"/>
              <a:pathLst>
                <a:path w="3135" h="1140" extrusionOk="0">
                  <a:moveTo>
                    <a:pt x="3135" y="1"/>
                  </a:moveTo>
                  <a:cubicBezTo>
                    <a:pt x="1215" y="195"/>
                    <a:pt x="1" y="1020"/>
                    <a:pt x="1" y="1020"/>
                  </a:cubicBezTo>
                  <a:cubicBezTo>
                    <a:pt x="225" y="1090"/>
                    <a:pt x="532" y="1140"/>
                    <a:pt x="871" y="1140"/>
                  </a:cubicBezTo>
                  <a:cubicBezTo>
                    <a:pt x="1656" y="1140"/>
                    <a:pt x="2615" y="876"/>
                    <a:pt x="3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53;p30">
              <a:extLst>
                <a:ext uri="{FF2B5EF4-FFF2-40B4-BE49-F238E27FC236}">
                  <a16:creationId xmlns:a16="http://schemas.microsoft.com/office/drawing/2014/main" id="{E3599C05-215D-4961-A066-9267D33F3213}"/>
                </a:ext>
              </a:extLst>
            </p:cNvPr>
            <p:cNvSpPr/>
            <p:nvPr/>
          </p:nvSpPr>
          <p:spPr>
            <a:xfrm>
              <a:off x="4571636" y="1710203"/>
              <a:ext cx="38057" cy="44769"/>
            </a:xfrm>
            <a:custGeom>
              <a:avLst/>
              <a:gdLst/>
              <a:ahLst/>
              <a:cxnLst/>
              <a:rect l="l" t="t" r="r" b="b"/>
              <a:pathLst>
                <a:path w="1100" h="1294" extrusionOk="0">
                  <a:moveTo>
                    <a:pt x="745" y="0"/>
                  </a:moveTo>
                  <a:lnTo>
                    <a:pt x="745" y="0"/>
                  </a:lnTo>
                  <a:cubicBezTo>
                    <a:pt x="745" y="0"/>
                    <a:pt x="1" y="901"/>
                    <a:pt x="862" y="1294"/>
                  </a:cubicBezTo>
                  <a:cubicBezTo>
                    <a:pt x="862" y="1294"/>
                    <a:pt x="1100" y="55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54;p30">
              <a:extLst>
                <a:ext uri="{FF2B5EF4-FFF2-40B4-BE49-F238E27FC236}">
                  <a16:creationId xmlns:a16="http://schemas.microsoft.com/office/drawing/2014/main" id="{FF132248-5218-40EB-BDEC-B546326EA1A8}"/>
                </a:ext>
              </a:extLst>
            </p:cNvPr>
            <p:cNvSpPr/>
            <p:nvPr/>
          </p:nvSpPr>
          <p:spPr>
            <a:xfrm>
              <a:off x="5535730" y="2962529"/>
              <a:ext cx="359745" cy="311793"/>
            </a:xfrm>
            <a:custGeom>
              <a:avLst/>
              <a:gdLst/>
              <a:ahLst/>
              <a:cxnLst/>
              <a:rect l="l" t="t" r="r" b="b"/>
              <a:pathLst>
                <a:path w="10398" h="9012" extrusionOk="0">
                  <a:moveTo>
                    <a:pt x="3278" y="1"/>
                  </a:moveTo>
                  <a:cubicBezTo>
                    <a:pt x="2878" y="1"/>
                    <a:pt x="2318" y="184"/>
                    <a:pt x="2511" y="1272"/>
                  </a:cubicBezTo>
                  <a:cubicBezTo>
                    <a:pt x="2800" y="2918"/>
                    <a:pt x="2347" y="3521"/>
                    <a:pt x="1174" y="4318"/>
                  </a:cubicBezTo>
                  <a:cubicBezTo>
                    <a:pt x="0" y="5113"/>
                    <a:pt x="1050" y="5448"/>
                    <a:pt x="1928" y="5572"/>
                  </a:cubicBezTo>
                  <a:cubicBezTo>
                    <a:pt x="2087" y="5595"/>
                    <a:pt x="2234" y="5607"/>
                    <a:pt x="2371" y="5607"/>
                  </a:cubicBezTo>
                  <a:cubicBezTo>
                    <a:pt x="2987" y="5607"/>
                    <a:pt x="3393" y="5362"/>
                    <a:pt x="3771" y="4778"/>
                  </a:cubicBezTo>
                  <a:cubicBezTo>
                    <a:pt x="4565" y="6369"/>
                    <a:pt x="7371" y="8337"/>
                    <a:pt x="8876" y="8840"/>
                  </a:cubicBezTo>
                  <a:cubicBezTo>
                    <a:pt x="9225" y="8956"/>
                    <a:pt x="9499" y="9012"/>
                    <a:pt x="9706" y="9012"/>
                  </a:cubicBezTo>
                  <a:cubicBezTo>
                    <a:pt x="10397" y="9012"/>
                    <a:pt x="10344" y="8394"/>
                    <a:pt x="9798" y="7332"/>
                  </a:cubicBezTo>
                  <a:cubicBezTo>
                    <a:pt x="9087" y="5950"/>
                    <a:pt x="7244" y="4024"/>
                    <a:pt x="6114" y="2978"/>
                  </a:cubicBezTo>
                  <a:cubicBezTo>
                    <a:pt x="4985" y="1932"/>
                    <a:pt x="3644" y="48"/>
                    <a:pt x="3644" y="48"/>
                  </a:cubicBezTo>
                  <a:cubicBezTo>
                    <a:pt x="3644" y="48"/>
                    <a:pt x="3482" y="1"/>
                    <a:pt x="3278" y="1"/>
                  </a:cubicBez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55;p30">
              <a:extLst>
                <a:ext uri="{FF2B5EF4-FFF2-40B4-BE49-F238E27FC236}">
                  <a16:creationId xmlns:a16="http://schemas.microsoft.com/office/drawing/2014/main" id="{2F72E3D8-ED81-4BFE-ACC4-014B6017AF50}"/>
                </a:ext>
              </a:extLst>
            </p:cNvPr>
            <p:cNvSpPr/>
            <p:nvPr/>
          </p:nvSpPr>
          <p:spPr>
            <a:xfrm>
              <a:off x="3356745" y="3240727"/>
              <a:ext cx="305115" cy="210111"/>
            </a:xfrm>
            <a:custGeom>
              <a:avLst/>
              <a:gdLst/>
              <a:ahLst/>
              <a:cxnLst/>
              <a:rect l="l" t="t" r="r" b="b"/>
              <a:pathLst>
                <a:path w="8819" h="6073" extrusionOk="0">
                  <a:moveTo>
                    <a:pt x="8020" y="1"/>
                  </a:moveTo>
                  <a:cubicBezTo>
                    <a:pt x="8020" y="1"/>
                    <a:pt x="6301" y="296"/>
                    <a:pt x="4377" y="882"/>
                  </a:cubicBezTo>
                  <a:cubicBezTo>
                    <a:pt x="2450" y="1469"/>
                    <a:pt x="2912" y="2555"/>
                    <a:pt x="2912" y="2555"/>
                  </a:cubicBezTo>
                  <a:cubicBezTo>
                    <a:pt x="2912" y="2555"/>
                    <a:pt x="1320" y="3769"/>
                    <a:pt x="650" y="4606"/>
                  </a:cubicBezTo>
                  <a:cubicBezTo>
                    <a:pt x="1" y="5418"/>
                    <a:pt x="138" y="6073"/>
                    <a:pt x="1026" y="6073"/>
                  </a:cubicBezTo>
                  <a:cubicBezTo>
                    <a:pt x="1054" y="6073"/>
                    <a:pt x="1083" y="6072"/>
                    <a:pt x="1113" y="6071"/>
                  </a:cubicBezTo>
                  <a:cubicBezTo>
                    <a:pt x="2075" y="6031"/>
                    <a:pt x="4880" y="5109"/>
                    <a:pt x="6385" y="3601"/>
                  </a:cubicBezTo>
                  <a:cubicBezTo>
                    <a:pt x="7893" y="2096"/>
                    <a:pt x="8818" y="528"/>
                    <a:pt x="8818" y="528"/>
                  </a:cubicBezTo>
                  <a:lnTo>
                    <a:pt x="8020" y="1"/>
                  </a:ln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56;p30">
              <a:extLst>
                <a:ext uri="{FF2B5EF4-FFF2-40B4-BE49-F238E27FC236}">
                  <a16:creationId xmlns:a16="http://schemas.microsoft.com/office/drawing/2014/main" id="{4B2AAF9D-D38D-43E9-A2F7-30BB10B45F07}"/>
                </a:ext>
              </a:extLst>
            </p:cNvPr>
            <p:cNvSpPr/>
            <p:nvPr/>
          </p:nvSpPr>
          <p:spPr>
            <a:xfrm>
              <a:off x="4443279" y="3241696"/>
              <a:ext cx="134792" cy="121991"/>
            </a:xfrm>
            <a:custGeom>
              <a:avLst/>
              <a:gdLst/>
              <a:ahLst/>
              <a:cxnLst/>
              <a:rect l="l" t="t" r="r" b="b"/>
              <a:pathLst>
                <a:path w="3896" h="3526" extrusionOk="0">
                  <a:moveTo>
                    <a:pt x="57" y="0"/>
                  </a:moveTo>
                  <a:cubicBezTo>
                    <a:pt x="0" y="389"/>
                    <a:pt x="51" y="797"/>
                    <a:pt x="175" y="1179"/>
                  </a:cubicBezTo>
                  <a:cubicBezTo>
                    <a:pt x="299" y="1562"/>
                    <a:pt x="506" y="1924"/>
                    <a:pt x="768" y="2236"/>
                  </a:cubicBezTo>
                  <a:cubicBezTo>
                    <a:pt x="1039" y="2537"/>
                    <a:pt x="1358" y="2802"/>
                    <a:pt x="1709" y="3003"/>
                  </a:cubicBezTo>
                  <a:cubicBezTo>
                    <a:pt x="1878" y="3114"/>
                    <a:pt x="2068" y="3184"/>
                    <a:pt x="2249" y="3275"/>
                  </a:cubicBezTo>
                  <a:cubicBezTo>
                    <a:pt x="2437" y="3345"/>
                    <a:pt x="2628" y="3412"/>
                    <a:pt x="2816" y="3476"/>
                  </a:cubicBezTo>
                  <a:lnTo>
                    <a:pt x="2973" y="3526"/>
                  </a:lnTo>
                  <a:lnTo>
                    <a:pt x="3017" y="3368"/>
                  </a:lnTo>
                  <a:cubicBezTo>
                    <a:pt x="3134" y="2963"/>
                    <a:pt x="3261" y="2561"/>
                    <a:pt x="3406" y="2162"/>
                  </a:cubicBezTo>
                  <a:cubicBezTo>
                    <a:pt x="3550" y="1763"/>
                    <a:pt x="3697" y="1364"/>
                    <a:pt x="3895" y="982"/>
                  </a:cubicBezTo>
                  <a:lnTo>
                    <a:pt x="3895" y="982"/>
                  </a:lnTo>
                  <a:cubicBezTo>
                    <a:pt x="3751" y="1143"/>
                    <a:pt x="3634" y="1327"/>
                    <a:pt x="3516" y="1508"/>
                  </a:cubicBezTo>
                  <a:cubicBezTo>
                    <a:pt x="3402" y="1693"/>
                    <a:pt x="3298" y="1883"/>
                    <a:pt x="3205" y="2075"/>
                  </a:cubicBezTo>
                  <a:cubicBezTo>
                    <a:pt x="3039" y="2411"/>
                    <a:pt x="2894" y="2758"/>
                    <a:pt x="2768" y="3111"/>
                  </a:cubicBezTo>
                  <a:lnTo>
                    <a:pt x="2768" y="3111"/>
                  </a:lnTo>
                  <a:lnTo>
                    <a:pt x="2384" y="2963"/>
                  </a:lnTo>
                  <a:cubicBezTo>
                    <a:pt x="2215" y="2876"/>
                    <a:pt x="2042" y="2805"/>
                    <a:pt x="1881" y="2705"/>
                  </a:cubicBezTo>
                  <a:cubicBezTo>
                    <a:pt x="1552" y="2524"/>
                    <a:pt x="1264" y="2290"/>
                    <a:pt x="996" y="2028"/>
                  </a:cubicBezTo>
                  <a:cubicBezTo>
                    <a:pt x="741" y="1756"/>
                    <a:pt x="526" y="1448"/>
                    <a:pt x="365" y="1106"/>
                  </a:cubicBezTo>
                  <a:cubicBezTo>
                    <a:pt x="204" y="764"/>
                    <a:pt x="91" y="392"/>
                    <a:pt x="57" y="0"/>
                  </a:cubicBezTo>
                  <a:close/>
                </a:path>
              </a:pathLst>
            </a:custGeom>
            <a:solidFill>
              <a:srgbClr val="3F2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57;p30">
              <a:extLst>
                <a:ext uri="{FF2B5EF4-FFF2-40B4-BE49-F238E27FC236}">
                  <a16:creationId xmlns:a16="http://schemas.microsoft.com/office/drawing/2014/main" id="{CF31FD48-EB08-4D6A-B5BA-D310CBCCFCFF}"/>
                </a:ext>
              </a:extLst>
            </p:cNvPr>
            <p:cNvSpPr/>
            <p:nvPr/>
          </p:nvSpPr>
          <p:spPr>
            <a:xfrm>
              <a:off x="4542436" y="3356594"/>
              <a:ext cx="266954" cy="1335671"/>
            </a:xfrm>
            <a:custGeom>
              <a:avLst/>
              <a:gdLst/>
              <a:ahLst/>
              <a:cxnLst/>
              <a:rect l="l" t="t" r="r" b="b"/>
              <a:pathLst>
                <a:path w="7716" h="38606" extrusionOk="0">
                  <a:moveTo>
                    <a:pt x="0" y="1"/>
                  </a:moveTo>
                  <a:lnTo>
                    <a:pt x="0" y="1"/>
                  </a:lnTo>
                  <a:cubicBezTo>
                    <a:pt x="466" y="2930"/>
                    <a:pt x="975" y="5853"/>
                    <a:pt x="1512" y="8769"/>
                  </a:cubicBezTo>
                  <a:cubicBezTo>
                    <a:pt x="1773" y="10226"/>
                    <a:pt x="2048" y="11685"/>
                    <a:pt x="2343" y="13139"/>
                  </a:cubicBezTo>
                  <a:cubicBezTo>
                    <a:pt x="2644" y="14594"/>
                    <a:pt x="2916" y="16042"/>
                    <a:pt x="3325" y="17497"/>
                  </a:cubicBezTo>
                  <a:lnTo>
                    <a:pt x="3322" y="17476"/>
                  </a:lnTo>
                  <a:lnTo>
                    <a:pt x="3322" y="17476"/>
                  </a:lnTo>
                  <a:cubicBezTo>
                    <a:pt x="3412" y="17936"/>
                    <a:pt x="3526" y="18391"/>
                    <a:pt x="3670" y="18838"/>
                  </a:cubicBezTo>
                  <a:cubicBezTo>
                    <a:pt x="3744" y="19062"/>
                    <a:pt x="3821" y="19283"/>
                    <a:pt x="3914" y="19501"/>
                  </a:cubicBezTo>
                  <a:cubicBezTo>
                    <a:pt x="4006" y="19710"/>
                    <a:pt x="4095" y="19907"/>
                    <a:pt x="4221" y="20111"/>
                  </a:cubicBezTo>
                  <a:lnTo>
                    <a:pt x="4221" y="20111"/>
                  </a:lnTo>
                  <a:lnTo>
                    <a:pt x="6016" y="29335"/>
                  </a:lnTo>
                  <a:lnTo>
                    <a:pt x="6891" y="33967"/>
                  </a:lnTo>
                  <a:cubicBezTo>
                    <a:pt x="7183" y="35509"/>
                    <a:pt x="7461" y="37053"/>
                    <a:pt x="7715" y="38606"/>
                  </a:cubicBezTo>
                  <a:cubicBezTo>
                    <a:pt x="7534" y="37044"/>
                    <a:pt x="7290" y="35492"/>
                    <a:pt x="7052" y="33936"/>
                  </a:cubicBezTo>
                  <a:cubicBezTo>
                    <a:pt x="6804" y="32385"/>
                    <a:pt x="6539" y="30836"/>
                    <a:pt x="6271" y="29291"/>
                  </a:cubicBezTo>
                  <a:cubicBezTo>
                    <a:pt x="5735" y="26194"/>
                    <a:pt x="5141" y="23107"/>
                    <a:pt x="4552" y="20020"/>
                  </a:cubicBezTo>
                  <a:lnTo>
                    <a:pt x="4548" y="19993"/>
                  </a:lnTo>
                  <a:lnTo>
                    <a:pt x="4528" y="19960"/>
                  </a:lnTo>
                  <a:cubicBezTo>
                    <a:pt x="4421" y="19786"/>
                    <a:pt x="4321" y="19571"/>
                    <a:pt x="4233" y="19367"/>
                  </a:cubicBezTo>
                  <a:cubicBezTo>
                    <a:pt x="4146" y="19159"/>
                    <a:pt x="4069" y="18948"/>
                    <a:pt x="3995" y="18730"/>
                  </a:cubicBezTo>
                  <a:cubicBezTo>
                    <a:pt x="3854" y="18301"/>
                    <a:pt x="3741" y="17859"/>
                    <a:pt x="3650" y="17410"/>
                  </a:cubicBezTo>
                  <a:lnTo>
                    <a:pt x="3647" y="17406"/>
                  </a:lnTo>
                  <a:lnTo>
                    <a:pt x="3643" y="17390"/>
                  </a:lnTo>
                  <a:cubicBezTo>
                    <a:pt x="3238" y="15992"/>
                    <a:pt x="2953" y="14523"/>
                    <a:pt x="2644" y="13079"/>
                  </a:cubicBezTo>
                  <a:lnTo>
                    <a:pt x="1753" y="8722"/>
                  </a:lnTo>
                  <a:lnTo>
                    <a:pt x="0" y="1"/>
                  </a:lnTo>
                  <a:close/>
                </a:path>
              </a:pathLst>
            </a:custGeom>
            <a:solidFill>
              <a:srgbClr val="3F2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58;p30">
              <a:extLst>
                <a:ext uri="{FF2B5EF4-FFF2-40B4-BE49-F238E27FC236}">
                  <a16:creationId xmlns:a16="http://schemas.microsoft.com/office/drawing/2014/main" id="{175ABD3B-77B8-47ED-9FDF-3188A2CE1095}"/>
                </a:ext>
              </a:extLst>
            </p:cNvPr>
            <p:cNvSpPr/>
            <p:nvPr/>
          </p:nvSpPr>
          <p:spPr>
            <a:xfrm>
              <a:off x="4220610" y="2412809"/>
              <a:ext cx="417488" cy="89296"/>
            </a:xfrm>
            <a:custGeom>
              <a:avLst/>
              <a:gdLst/>
              <a:ahLst/>
              <a:cxnLst/>
              <a:rect l="l" t="t" r="r" b="b"/>
              <a:pathLst>
                <a:path w="12067" h="2581" extrusionOk="0">
                  <a:moveTo>
                    <a:pt x="3870" y="0"/>
                  </a:moveTo>
                  <a:cubicBezTo>
                    <a:pt x="3447" y="0"/>
                    <a:pt x="3025" y="31"/>
                    <a:pt x="2606" y="107"/>
                  </a:cubicBezTo>
                  <a:cubicBezTo>
                    <a:pt x="2055" y="205"/>
                    <a:pt x="1506" y="369"/>
                    <a:pt x="1026" y="670"/>
                  </a:cubicBezTo>
                  <a:cubicBezTo>
                    <a:pt x="561" y="975"/>
                    <a:pt x="135" y="1407"/>
                    <a:pt x="1" y="1950"/>
                  </a:cubicBezTo>
                  <a:cubicBezTo>
                    <a:pt x="209" y="1438"/>
                    <a:pt x="641" y="1062"/>
                    <a:pt x="1110" y="818"/>
                  </a:cubicBezTo>
                  <a:cubicBezTo>
                    <a:pt x="1583" y="559"/>
                    <a:pt x="2112" y="432"/>
                    <a:pt x="2646" y="369"/>
                  </a:cubicBezTo>
                  <a:cubicBezTo>
                    <a:pt x="2964" y="330"/>
                    <a:pt x="3284" y="313"/>
                    <a:pt x="3605" y="313"/>
                  </a:cubicBezTo>
                  <a:cubicBezTo>
                    <a:pt x="4362" y="313"/>
                    <a:pt x="5123" y="408"/>
                    <a:pt x="5876" y="533"/>
                  </a:cubicBezTo>
                  <a:cubicBezTo>
                    <a:pt x="6953" y="707"/>
                    <a:pt x="8015" y="969"/>
                    <a:pt x="9054" y="1294"/>
                  </a:cubicBezTo>
                  <a:cubicBezTo>
                    <a:pt x="9573" y="1461"/>
                    <a:pt x="10087" y="1645"/>
                    <a:pt x="10589" y="1863"/>
                  </a:cubicBezTo>
                  <a:cubicBezTo>
                    <a:pt x="11095" y="2068"/>
                    <a:pt x="11588" y="2309"/>
                    <a:pt x="12067" y="2581"/>
                  </a:cubicBezTo>
                  <a:cubicBezTo>
                    <a:pt x="11185" y="1914"/>
                    <a:pt x="10173" y="1438"/>
                    <a:pt x="9141" y="1042"/>
                  </a:cubicBezTo>
                  <a:cubicBezTo>
                    <a:pt x="8105" y="650"/>
                    <a:pt x="7027" y="375"/>
                    <a:pt x="5933" y="191"/>
                  </a:cubicBezTo>
                  <a:cubicBezTo>
                    <a:pt x="5258" y="84"/>
                    <a:pt x="4564" y="0"/>
                    <a:pt x="3870"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659;p30">
              <a:extLst>
                <a:ext uri="{FF2B5EF4-FFF2-40B4-BE49-F238E27FC236}">
                  <a16:creationId xmlns:a16="http://schemas.microsoft.com/office/drawing/2014/main" id="{AC484574-0CE3-450D-9570-1ACDEADA9C45}"/>
                </a:ext>
              </a:extLst>
            </p:cNvPr>
            <p:cNvSpPr/>
            <p:nvPr/>
          </p:nvSpPr>
          <p:spPr>
            <a:xfrm>
              <a:off x="4370106" y="2171838"/>
              <a:ext cx="112165" cy="180703"/>
            </a:xfrm>
            <a:custGeom>
              <a:avLst/>
              <a:gdLst/>
              <a:ahLst/>
              <a:cxnLst/>
              <a:rect l="l" t="t" r="r" b="b"/>
              <a:pathLst>
                <a:path w="3242" h="5223" extrusionOk="0">
                  <a:moveTo>
                    <a:pt x="3241" y="0"/>
                  </a:moveTo>
                  <a:lnTo>
                    <a:pt x="3241" y="0"/>
                  </a:lnTo>
                  <a:cubicBezTo>
                    <a:pt x="2514" y="738"/>
                    <a:pt x="1897" y="1569"/>
                    <a:pt x="1341" y="2437"/>
                  </a:cubicBezTo>
                  <a:cubicBezTo>
                    <a:pt x="795" y="3309"/>
                    <a:pt x="299" y="4230"/>
                    <a:pt x="0" y="5222"/>
                  </a:cubicBezTo>
                  <a:cubicBezTo>
                    <a:pt x="547" y="4344"/>
                    <a:pt x="1083" y="3482"/>
                    <a:pt x="1632" y="2621"/>
                  </a:cubicBezTo>
                  <a:cubicBezTo>
                    <a:pt x="2175" y="1756"/>
                    <a:pt x="2732" y="899"/>
                    <a:pt x="3241"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660;p30">
              <a:extLst>
                <a:ext uri="{FF2B5EF4-FFF2-40B4-BE49-F238E27FC236}">
                  <a16:creationId xmlns:a16="http://schemas.microsoft.com/office/drawing/2014/main" id="{0ADDE6BE-296D-4D68-AB20-69A72A6D9E28}"/>
                </a:ext>
              </a:extLst>
            </p:cNvPr>
            <p:cNvSpPr/>
            <p:nvPr/>
          </p:nvSpPr>
          <p:spPr>
            <a:xfrm>
              <a:off x="4363947" y="2573757"/>
              <a:ext cx="115313" cy="504674"/>
            </a:xfrm>
            <a:custGeom>
              <a:avLst/>
              <a:gdLst/>
              <a:ahLst/>
              <a:cxnLst/>
              <a:rect l="l" t="t" r="r" b="b"/>
              <a:pathLst>
                <a:path w="3333" h="14587" extrusionOk="0">
                  <a:moveTo>
                    <a:pt x="1" y="0"/>
                  </a:moveTo>
                  <a:lnTo>
                    <a:pt x="1" y="0"/>
                  </a:lnTo>
                  <a:cubicBezTo>
                    <a:pt x="259" y="1224"/>
                    <a:pt x="544" y="2437"/>
                    <a:pt x="828" y="3650"/>
                  </a:cubicBezTo>
                  <a:lnTo>
                    <a:pt x="1697" y="7290"/>
                  </a:lnTo>
                  <a:lnTo>
                    <a:pt x="2568" y="10927"/>
                  </a:lnTo>
                  <a:cubicBezTo>
                    <a:pt x="2712" y="11533"/>
                    <a:pt x="2847" y="12140"/>
                    <a:pt x="2974" y="12750"/>
                  </a:cubicBezTo>
                  <a:cubicBezTo>
                    <a:pt x="3044" y="13055"/>
                    <a:pt x="3101" y="13360"/>
                    <a:pt x="3165" y="13665"/>
                  </a:cubicBezTo>
                  <a:lnTo>
                    <a:pt x="3332" y="14587"/>
                  </a:lnTo>
                  <a:cubicBezTo>
                    <a:pt x="3269" y="13337"/>
                    <a:pt x="3057" y="12099"/>
                    <a:pt x="2826" y="10873"/>
                  </a:cubicBezTo>
                  <a:cubicBezTo>
                    <a:pt x="2598" y="9643"/>
                    <a:pt x="2324" y="8423"/>
                    <a:pt x="2035" y="7209"/>
                  </a:cubicBezTo>
                  <a:cubicBezTo>
                    <a:pt x="1737" y="5996"/>
                    <a:pt x="1428" y="4787"/>
                    <a:pt x="1087" y="3586"/>
                  </a:cubicBezTo>
                  <a:cubicBezTo>
                    <a:pt x="748" y="2383"/>
                    <a:pt x="396" y="1184"/>
                    <a:pt x="1" y="0"/>
                  </a:cubicBezTo>
                  <a:close/>
                </a:path>
              </a:pathLst>
            </a:custGeom>
            <a:solidFill>
              <a:srgbClr val="3F2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661;p30">
              <a:extLst>
                <a:ext uri="{FF2B5EF4-FFF2-40B4-BE49-F238E27FC236}">
                  <a16:creationId xmlns:a16="http://schemas.microsoft.com/office/drawing/2014/main" id="{7E432889-13EF-43DA-8399-57F6EA662C26}"/>
                </a:ext>
              </a:extLst>
            </p:cNvPr>
            <p:cNvSpPr/>
            <p:nvPr/>
          </p:nvSpPr>
          <p:spPr>
            <a:xfrm>
              <a:off x="4141762" y="2193599"/>
              <a:ext cx="122510" cy="377044"/>
            </a:xfrm>
            <a:custGeom>
              <a:avLst/>
              <a:gdLst/>
              <a:ahLst/>
              <a:cxnLst/>
              <a:rect l="l" t="t" r="r" b="b"/>
              <a:pathLst>
                <a:path w="3541" h="10898" extrusionOk="0">
                  <a:moveTo>
                    <a:pt x="3540" y="1"/>
                  </a:moveTo>
                  <a:lnTo>
                    <a:pt x="3540" y="1"/>
                  </a:lnTo>
                  <a:cubicBezTo>
                    <a:pt x="2689" y="531"/>
                    <a:pt x="2015" y="1312"/>
                    <a:pt x="1475" y="2160"/>
                  </a:cubicBezTo>
                  <a:cubicBezTo>
                    <a:pt x="932" y="3011"/>
                    <a:pt x="567" y="3963"/>
                    <a:pt x="319" y="4938"/>
                  </a:cubicBezTo>
                  <a:lnTo>
                    <a:pt x="165" y="5679"/>
                  </a:lnTo>
                  <a:cubicBezTo>
                    <a:pt x="118" y="5927"/>
                    <a:pt x="102" y="6179"/>
                    <a:pt x="71" y="6430"/>
                  </a:cubicBezTo>
                  <a:cubicBezTo>
                    <a:pt x="1" y="6926"/>
                    <a:pt x="15" y="7432"/>
                    <a:pt x="11" y="7932"/>
                  </a:cubicBezTo>
                  <a:cubicBezTo>
                    <a:pt x="18" y="8431"/>
                    <a:pt x="81" y="8930"/>
                    <a:pt x="115" y="9426"/>
                  </a:cubicBezTo>
                  <a:cubicBezTo>
                    <a:pt x="202" y="9919"/>
                    <a:pt x="286" y="10412"/>
                    <a:pt x="389" y="10897"/>
                  </a:cubicBezTo>
                  <a:cubicBezTo>
                    <a:pt x="363" y="10398"/>
                    <a:pt x="312" y="9906"/>
                    <a:pt x="282" y="9412"/>
                  </a:cubicBezTo>
                  <a:cubicBezTo>
                    <a:pt x="286" y="8917"/>
                    <a:pt x="252" y="8424"/>
                    <a:pt x="276" y="7935"/>
                  </a:cubicBezTo>
                  <a:cubicBezTo>
                    <a:pt x="319" y="7442"/>
                    <a:pt x="309" y="6949"/>
                    <a:pt x="397" y="6467"/>
                  </a:cubicBezTo>
                  <a:cubicBezTo>
                    <a:pt x="433" y="6222"/>
                    <a:pt x="450" y="5978"/>
                    <a:pt x="500" y="5740"/>
                  </a:cubicBezTo>
                  <a:lnTo>
                    <a:pt x="654" y="5022"/>
                  </a:lnTo>
                  <a:cubicBezTo>
                    <a:pt x="889" y="4074"/>
                    <a:pt x="1231" y="3152"/>
                    <a:pt x="1704" y="2293"/>
                  </a:cubicBezTo>
                  <a:cubicBezTo>
                    <a:pt x="1825" y="2079"/>
                    <a:pt x="1941" y="1865"/>
                    <a:pt x="2086" y="1667"/>
                  </a:cubicBezTo>
                  <a:cubicBezTo>
                    <a:pt x="2216" y="1459"/>
                    <a:pt x="2364" y="1265"/>
                    <a:pt x="2518" y="1071"/>
                  </a:cubicBezTo>
                  <a:cubicBezTo>
                    <a:pt x="2820" y="681"/>
                    <a:pt x="3158" y="319"/>
                    <a:pt x="3540"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662;p30">
              <a:extLst>
                <a:ext uri="{FF2B5EF4-FFF2-40B4-BE49-F238E27FC236}">
                  <a16:creationId xmlns:a16="http://schemas.microsoft.com/office/drawing/2014/main" id="{2778D654-B472-4354-BDE1-2CCB19B7D424}"/>
                </a:ext>
              </a:extLst>
            </p:cNvPr>
            <p:cNvSpPr/>
            <p:nvPr/>
          </p:nvSpPr>
          <p:spPr>
            <a:xfrm>
              <a:off x="4690513" y="1703664"/>
              <a:ext cx="95005" cy="26156"/>
            </a:xfrm>
            <a:custGeom>
              <a:avLst/>
              <a:gdLst/>
              <a:ahLst/>
              <a:cxnLst/>
              <a:rect l="l" t="t" r="r" b="b"/>
              <a:pathLst>
                <a:path w="2746" h="756" extrusionOk="0">
                  <a:moveTo>
                    <a:pt x="2580" y="1"/>
                  </a:moveTo>
                  <a:cubicBezTo>
                    <a:pt x="2153" y="1"/>
                    <a:pt x="1730" y="68"/>
                    <a:pt x="1317" y="169"/>
                  </a:cubicBezTo>
                  <a:cubicBezTo>
                    <a:pt x="1082" y="229"/>
                    <a:pt x="852" y="303"/>
                    <a:pt x="630" y="397"/>
                  </a:cubicBezTo>
                  <a:cubicBezTo>
                    <a:pt x="409" y="494"/>
                    <a:pt x="194" y="608"/>
                    <a:pt x="0" y="756"/>
                  </a:cubicBezTo>
                  <a:cubicBezTo>
                    <a:pt x="453" y="584"/>
                    <a:pt x="898" y="451"/>
                    <a:pt x="1358" y="336"/>
                  </a:cubicBezTo>
                  <a:lnTo>
                    <a:pt x="2745" y="4"/>
                  </a:lnTo>
                  <a:cubicBezTo>
                    <a:pt x="2690" y="2"/>
                    <a:pt x="2635" y="1"/>
                    <a:pt x="2580"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663;p30">
              <a:extLst>
                <a:ext uri="{FF2B5EF4-FFF2-40B4-BE49-F238E27FC236}">
                  <a16:creationId xmlns:a16="http://schemas.microsoft.com/office/drawing/2014/main" id="{21DA4B25-7DB0-445C-A2A5-205AE17CCEFB}"/>
                </a:ext>
              </a:extLst>
            </p:cNvPr>
            <p:cNvSpPr/>
            <p:nvPr/>
          </p:nvSpPr>
          <p:spPr>
            <a:xfrm>
              <a:off x="4606545" y="1692801"/>
              <a:ext cx="6643" cy="37019"/>
            </a:xfrm>
            <a:custGeom>
              <a:avLst/>
              <a:gdLst/>
              <a:ahLst/>
              <a:cxnLst/>
              <a:rect l="l" t="t" r="r" b="b"/>
              <a:pathLst>
                <a:path w="192" h="1070" extrusionOk="0">
                  <a:moveTo>
                    <a:pt x="30" y="0"/>
                  </a:moveTo>
                  <a:cubicBezTo>
                    <a:pt x="1" y="188"/>
                    <a:pt x="4" y="362"/>
                    <a:pt x="10" y="536"/>
                  </a:cubicBezTo>
                  <a:cubicBezTo>
                    <a:pt x="17" y="624"/>
                    <a:pt x="24" y="711"/>
                    <a:pt x="38" y="801"/>
                  </a:cubicBezTo>
                  <a:cubicBezTo>
                    <a:pt x="50" y="889"/>
                    <a:pt x="61" y="975"/>
                    <a:pt x="87" y="1070"/>
                  </a:cubicBezTo>
                  <a:cubicBezTo>
                    <a:pt x="171" y="898"/>
                    <a:pt x="191" y="711"/>
                    <a:pt x="185" y="527"/>
                  </a:cubicBezTo>
                  <a:cubicBezTo>
                    <a:pt x="171" y="346"/>
                    <a:pt x="135" y="161"/>
                    <a:pt x="30"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664;p30">
              <a:extLst>
                <a:ext uri="{FF2B5EF4-FFF2-40B4-BE49-F238E27FC236}">
                  <a16:creationId xmlns:a16="http://schemas.microsoft.com/office/drawing/2014/main" id="{B7223D5E-5478-4C7D-A785-2EA70BA45AFD}"/>
                </a:ext>
              </a:extLst>
            </p:cNvPr>
            <p:cNvSpPr/>
            <p:nvPr/>
          </p:nvSpPr>
          <p:spPr>
            <a:xfrm>
              <a:off x="4576411" y="1877517"/>
              <a:ext cx="140673" cy="33802"/>
            </a:xfrm>
            <a:custGeom>
              <a:avLst/>
              <a:gdLst/>
              <a:ahLst/>
              <a:cxnLst/>
              <a:rect l="l" t="t" r="r" b="b"/>
              <a:pathLst>
                <a:path w="4066" h="977" extrusionOk="0">
                  <a:moveTo>
                    <a:pt x="2629" y="1"/>
                  </a:moveTo>
                  <a:cubicBezTo>
                    <a:pt x="2397" y="1"/>
                    <a:pt x="2166" y="23"/>
                    <a:pt x="1937" y="64"/>
                  </a:cubicBezTo>
                  <a:cubicBezTo>
                    <a:pt x="1227" y="195"/>
                    <a:pt x="539" y="500"/>
                    <a:pt x="0" y="976"/>
                  </a:cubicBezTo>
                  <a:cubicBezTo>
                    <a:pt x="617" y="614"/>
                    <a:pt x="1280" y="356"/>
                    <a:pt x="1967" y="235"/>
                  </a:cubicBezTo>
                  <a:cubicBezTo>
                    <a:pt x="2261" y="178"/>
                    <a:pt x="2556" y="152"/>
                    <a:pt x="2854" y="152"/>
                  </a:cubicBezTo>
                  <a:cubicBezTo>
                    <a:pt x="2907" y="152"/>
                    <a:pt x="2960" y="153"/>
                    <a:pt x="3013" y="155"/>
                  </a:cubicBezTo>
                  <a:cubicBezTo>
                    <a:pt x="3365" y="158"/>
                    <a:pt x="3714" y="225"/>
                    <a:pt x="4066" y="288"/>
                  </a:cubicBezTo>
                  <a:cubicBezTo>
                    <a:pt x="3734" y="155"/>
                    <a:pt x="3385" y="51"/>
                    <a:pt x="3023" y="24"/>
                  </a:cubicBezTo>
                  <a:cubicBezTo>
                    <a:pt x="2892" y="8"/>
                    <a:pt x="2760" y="1"/>
                    <a:pt x="2629"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665;p30">
              <a:extLst>
                <a:ext uri="{FF2B5EF4-FFF2-40B4-BE49-F238E27FC236}">
                  <a16:creationId xmlns:a16="http://schemas.microsoft.com/office/drawing/2014/main" id="{F6D6F67B-3AAF-4302-A4AD-1D87474B105A}"/>
                </a:ext>
              </a:extLst>
            </p:cNvPr>
            <p:cNvSpPr/>
            <p:nvPr/>
          </p:nvSpPr>
          <p:spPr>
            <a:xfrm>
              <a:off x="4783062" y="1831813"/>
              <a:ext cx="70752" cy="30965"/>
            </a:xfrm>
            <a:custGeom>
              <a:avLst/>
              <a:gdLst/>
              <a:ahLst/>
              <a:cxnLst/>
              <a:rect l="l" t="t" r="r" b="b"/>
              <a:pathLst>
                <a:path w="2045" h="895" extrusionOk="0">
                  <a:moveTo>
                    <a:pt x="1150" y="0"/>
                  </a:moveTo>
                  <a:cubicBezTo>
                    <a:pt x="956" y="0"/>
                    <a:pt x="777" y="68"/>
                    <a:pt x="607" y="141"/>
                  </a:cubicBezTo>
                  <a:cubicBezTo>
                    <a:pt x="435" y="229"/>
                    <a:pt x="278" y="336"/>
                    <a:pt x="130" y="460"/>
                  </a:cubicBezTo>
                  <a:lnTo>
                    <a:pt x="77" y="503"/>
                  </a:lnTo>
                  <a:lnTo>
                    <a:pt x="121" y="548"/>
                  </a:lnTo>
                  <a:cubicBezTo>
                    <a:pt x="188" y="618"/>
                    <a:pt x="278" y="718"/>
                    <a:pt x="265" y="772"/>
                  </a:cubicBezTo>
                  <a:cubicBezTo>
                    <a:pt x="258" y="802"/>
                    <a:pt x="204" y="829"/>
                    <a:pt x="157" y="845"/>
                  </a:cubicBezTo>
                  <a:cubicBezTo>
                    <a:pt x="107" y="865"/>
                    <a:pt x="53" y="879"/>
                    <a:pt x="0" y="893"/>
                  </a:cubicBezTo>
                  <a:cubicBezTo>
                    <a:pt x="23" y="894"/>
                    <a:pt x="46" y="895"/>
                    <a:pt x="69" y="895"/>
                  </a:cubicBezTo>
                  <a:cubicBezTo>
                    <a:pt x="102" y="895"/>
                    <a:pt x="134" y="893"/>
                    <a:pt x="167" y="889"/>
                  </a:cubicBezTo>
                  <a:cubicBezTo>
                    <a:pt x="221" y="879"/>
                    <a:pt x="285" y="876"/>
                    <a:pt x="335" y="809"/>
                  </a:cubicBezTo>
                  <a:cubicBezTo>
                    <a:pt x="375" y="729"/>
                    <a:pt x="335" y="658"/>
                    <a:pt x="311" y="611"/>
                  </a:cubicBezTo>
                  <a:cubicBezTo>
                    <a:pt x="295" y="580"/>
                    <a:pt x="276" y="553"/>
                    <a:pt x="257" y="527"/>
                  </a:cubicBezTo>
                  <a:lnTo>
                    <a:pt x="257" y="527"/>
                  </a:lnTo>
                  <a:cubicBezTo>
                    <a:pt x="319" y="491"/>
                    <a:pt x="379" y="456"/>
                    <a:pt x="439" y="416"/>
                  </a:cubicBezTo>
                  <a:cubicBezTo>
                    <a:pt x="516" y="373"/>
                    <a:pt x="599" y="336"/>
                    <a:pt x="677" y="293"/>
                  </a:cubicBezTo>
                  <a:cubicBezTo>
                    <a:pt x="841" y="232"/>
                    <a:pt x="1009" y="165"/>
                    <a:pt x="1179" y="165"/>
                  </a:cubicBezTo>
                  <a:cubicBezTo>
                    <a:pt x="1197" y="164"/>
                    <a:pt x="1215" y="164"/>
                    <a:pt x="1233" y="164"/>
                  </a:cubicBezTo>
                  <a:cubicBezTo>
                    <a:pt x="1555" y="164"/>
                    <a:pt x="1860" y="370"/>
                    <a:pt x="2044" y="675"/>
                  </a:cubicBezTo>
                  <a:cubicBezTo>
                    <a:pt x="1991" y="497"/>
                    <a:pt x="1886" y="322"/>
                    <a:pt x="1733" y="198"/>
                  </a:cubicBezTo>
                  <a:cubicBezTo>
                    <a:pt x="1582" y="71"/>
                    <a:pt x="1377" y="1"/>
                    <a:pt x="1176" y="1"/>
                  </a:cubicBezTo>
                  <a:cubicBezTo>
                    <a:pt x="1168" y="0"/>
                    <a:pt x="1159" y="0"/>
                    <a:pt x="1150"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666;p30">
              <a:extLst>
                <a:ext uri="{FF2B5EF4-FFF2-40B4-BE49-F238E27FC236}">
                  <a16:creationId xmlns:a16="http://schemas.microsoft.com/office/drawing/2014/main" id="{82F8D8C8-3836-4E99-BD09-F32388BFB6BA}"/>
                </a:ext>
              </a:extLst>
            </p:cNvPr>
            <p:cNvSpPr/>
            <p:nvPr/>
          </p:nvSpPr>
          <p:spPr>
            <a:xfrm>
              <a:off x="4829318" y="1837384"/>
              <a:ext cx="11037" cy="33802"/>
            </a:xfrm>
            <a:custGeom>
              <a:avLst/>
              <a:gdLst/>
              <a:ahLst/>
              <a:cxnLst/>
              <a:rect l="l" t="t" r="r" b="b"/>
              <a:pathLst>
                <a:path w="319" h="977" extrusionOk="0">
                  <a:moveTo>
                    <a:pt x="167" y="0"/>
                  </a:moveTo>
                  <a:lnTo>
                    <a:pt x="167" y="0"/>
                  </a:lnTo>
                  <a:cubicBezTo>
                    <a:pt x="171" y="185"/>
                    <a:pt x="161" y="339"/>
                    <a:pt x="131" y="494"/>
                  </a:cubicBezTo>
                  <a:cubicBezTo>
                    <a:pt x="107" y="651"/>
                    <a:pt x="54" y="798"/>
                    <a:pt x="0" y="976"/>
                  </a:cubicBezTo>
                  <a:cubicBezTo>
                    <a:pt x="81" y="930"/>
                    <a:pt x="147" y="862"/>
                    <a:pt x="198" y="785"/>
                  </a:cubicBezTo>
                  <a:cubicBezTo>
                    <a:pt x="255" y="708"/>
                    <a:pt x="282" y="617"/>
                    <a:pt x="302" y="527"/>
                  </a:cubicBezTo>
                  <a:cubicBezTo>
                    <a:pt x="319" y="433"/>
                    <a:pt x="319" y="336"/>
                    <a:pt x="295" y="246"/>
                  </a:cubicBezTo>
                  <a:cubicBezTo>
                    <a:pt x="272" y="155"/>
                    <a:pt x="235" y="68"/>
                    <a:pt x="167"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667;p30">
              <a:extLst>
                <a:ext uri="{FF2B5EF4-FFF2-40B4-BE49-F238E27FC236}">
                  <a16:creationId xmlns:a16="http://schemas.microsoft.com/office/drawing/2014/main" id="{F089DEAA-A2A4-46D6-A3BB-401F084C785A}"/>
                </a:ext>
              </a:extLst>
            </p:cNvPr>
            <p:cNvSpPr/>
            <p:nvPr/>
          </p:nvSpPr>
          <p:spPr>
            <a:xfrm>
              <a:off x="4624051" y="1908827"/>
              <a:ext cx="40860" cy="11244"/>
            </a:xfrm>
            <a:custGeom>
              <a:avLst/>
              <a:gdLst/>
              <a:ahLst/>
              <a:cxnLst/>
              <a:rect l="l" t="t" r="r" b="b"/>
              <a:pathLst>
                <a:path w="1181" h="325" extrusionOk="0">
                  <a:moveTo>
                    <a:pt x="1094" y="1"/>
                  </a:moveTo>
                  <a:cubicBezTo>
                    <a:pt x="914" y="1"/>
                    <a:pt x="741" y="34"/>
                    <a:pt x="570" y="78"/>
                  </a:cubicBezTo>
                  <a:cubicBezTo>
                    <a:pt x="373" y="135"/>
                    <a:pt x="178" y="205"/>
                    <a:pt x="1" y="322"/>
                  </a:cubicBezTo>
                  <a:cubicBezTo>
                    <a:pt x="30" y="324"/>
                    <a:pt x="59" y="325"/>
                    <a:pt x="87" y="325"/>
                  </a:cubicBezTo>
                  <a:cubicBezTo>
                    <a:pt x="272" y="325"/>
                    <a:pt x="443" y="289"/>
                    <a:pt x="614" y="245"/>
                  </a:cubicBezTo>
                  <a:cubicBezTo>
                    <a:pt x="808" y="192"/>
                    <a:pt x="1000" y="121"/>
                    <a:pt x="1181" y="4"/>
                  </a:cubicBezTo>
                  <a:cubicBezTo>
                    <a:pt x="1151" y="2"/>
                    <a:pt x="1123" y="1"/>
                    <a:pt x="1094"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668;p30">
              <a:extLst>
                <a:ext uri="{FF2B5EF4-FFF2-40B4-BE49-F238E27FC236}">
                  <a16:creationId xmlns:a16="http://schemas.microsoft.com/office/drawing/2014/main" id="{9F51693E-C9D5-4465-809C-71B035B6ED85}"/>
                </a:ext>
              </a:extLst>
            </p:cNvPr>
            <p:cNvSpPr/>
            <p:nvPr/>
          </p:nvSpPr>
          <p:spPr>
            <a:xfrm>
              <a:off x="4578590" y="1737674"/>
              <a:ext cx="57812" cy="107979"/>
            </a:xfrm>
            <a:custGeom>
              <a:avLst/>
              <a:gdLst/>
              <a:ahLst/>
              <a:cxnLst/>
              <a:rect l="l" t="t" r="r" b="b"/>
              <a:pathLst>
                <a:path w="1671" h="3121" extrusionOk="0">
                  <a:moveTo>
                    <a:pt x="1670" y="0"/>
                  </a:moveTo>
                  <a:lnTo>
                    <a:pt x="1670" y="0"/>
                  </a:lnTo>
                  <a:cubicBezTo>
                    <a:pt x="1446" y="198"/>
                    <a:pt x="1265" y="439"/>
                    <a:pt x="1093" y="684"/>
                  </a:cubicBezTo>
                  <a:cubicBezTo>
                    <a:pt x="919" y="928"/>
                    <a:pt x="775" y="1190"/>
                    <a:pt x="637" y="1455"/>
                  </a:cubicBezTo>
                  <a:cubicBezTo>
                    <a:pt x="501" y="1720"/>
                    <a:pt x="380" y="1991"/>
                    <a:pt x="272" y="2269"/>
                  </a:cubicBezTo>
                  <a:cubicBezTo>
                    <a:pt x="168" y="2548"/>
                    <a:pt x="74" y="2829"/>
                    <a:pt x="1" y="3121"/>
                  </a:cubicBezTo>
                  <a:cubicBezTo>
                    <a:pt x="272" y="2591"/>
                    <a:pt x="521" y="2055"/>
                    <a:pt x="792" y="1532"/>
                  </a:cubicBezTo>
                  <a:cubicBezTo>
                    <a:pt x="923" y="1270"/>
                    <a:pt x="1064" y="1009"/>
                    <a:pt x="1204" y="755"/>
                  </a:cubicBezTo>
                  <a:cubicBezTo>
                    <a:pt x="1352" y="497"/>
                    <a:pt x="1499" y="245"/>
                    <a:pt x="1670"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669;p30">
              <a:extLst>
                <a:ext uri="{FF2B5EF4-FFF2-40B4-BE49-F238E27FC236}">
                  <a16:creationId xmlns:a16="http://schemas.microsoft.com/office/drawing/2014/main" id="{25FB50FA-A1BC-4649-B979-D9986A7EB6F0}"/>
                </a:ext>
              </a:extLst>
            </p:cNvPr>
            <p:cNvSpPr/>
            <p:nvPr/>
          </p:nvSpPr>
          <p:spPr>
            <a:xfrm>
              <a:off x="4825132" y="1660556"/>
              <a:ext cx="234294" cy="129671"/>
            </a:xfrm>
            <a:custGeom>
              <a:avLst/>
              <a:gdLst/>
              <a:ahLst/>
              <a:cxnLst/>
              <a:rect l="l" t="t" r="r" b="b"/>
              <a:pathLst>
                <a:path w="6772" h="3748" extrusionOk="0">
                  <a:moveTo>
                    <a:pt x="6771" y="0"/>
                  </a:moveTo>
                  <a:lnTo>
                    <a:pt x="1572" y="2055"/>
                  </a:lnTo>
                  <a:lnTo>
                    <a:pt x="0" y="3346"/>
                  </a:lnTo>
                  <a:lnTo>
                    <a:pt x="1532" y="3748"/>
                  </a:lnTo>
                  <a:lnTo>
                    <a:pt x="6771" y="0"/>
                  </a:lnTo>
                  <a:close/>
                </a:path>
              </a:pathLst>
            </a:custGeom>
            <a:solidFill>
              <a:srgbClr val="3A22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670;p30">
              <a:extLst>
                <a:ext uri="{FF2B5EF4-FFF2-40B4-BE49-F238E27FC236}">
                  <a16:creationId xmlns:a16="http://schemas.microsoft.com/office/drawing/2014/main" id="{16372E21-0096-46CA-8804-973C26546C93}"/>
                </a:ext>
              </a:extLst>
            </p:cNvPr>
            <p:cNvSpPr/>
            <p:nvPr/>
          </p:nvSpPr>
          <p:spPr>
            <a:xfrm>
              <a:off x="3457493" y="3318676"/>
              <a:ext cx="138494" cy="15430"/>
            </a:xfrm>
            <a:custGeom>
              <a:avLst/>
              <a:gdLst/>
              <a:ahLst/>
              <a:cxnLst/>
              <a:rect l="l" t="t" r="r" b="b"/>
              <a:pathLst>
                <a:path w="4003" h="446" extrusionOk="0">
                  <a:moveTo>
                    <a:pt x="1817" y="0"/>
                  </a:moveTo>
                  <a:lnTo>
                    <a:pt x="1780" y="20"/>
                  </a:lnTo>
                  <a:cubicBezTo>
                    <a:pt x="1397" y="238"/>
                    <a:pt x="955" y="348"/>
                    <a:pt x="505" y="348"/>
                  </a:cubicBezTo>
                  <a:cubicBezTo>
                    <a:pt x="337" y="348"/>
                    <a:pt x="168" y="333"/>
                    <a:pt x="0" y="302"/>
                  </a:cubicBezTo>
                  <a:lnTo>
                    <a:pt x="0" y="302"/>
                  </a:lnTo>
                  <a:cubicBezTo>
                    <a:pt x="240" y="401"/>
                    <a:pt x="502" y="446"/>
                    <a:pt x="766" y="446"/>
                  </a:cubicBezTo>
                  <a:cubicBezTo>
                    <a:pt x="823" y="446"/>
                    <a:pt x="881" y="444"/>
                    <a:pt x="939" y="439"/>
                  </a:cubicBezTo>
                  <a:cubicBezTo>
                    <a:pt x="1246" y="423"/>
                    <a:pt x="1550" y="335"/>
                    <a:pt x="1825" y="189"/>
                  </a:cubicBezTo>
                  <a:lnTo>
                    <a:pt x="1825" y="189"/>
                  </a:lnTo>
                  <a:cubicBezTo>
                    <a:pt x="1991" y="265"/>
                    <a:pt x="2162" y="329"/>
                    <a:pt x="2340" y="369"/>
                  </a:cubicBezTo>
                  <a:cubicBezTo>
                    <a:pt x="2531" y="419"/>
                    <a:pt x="2729" y="433"/>
                    <a:pt x="2927" y="433"/>
                  </a:cubicBezTo>
                  <a:cubicBezTo>
                    <a:pt x="3318" y="413"/>
                    <a:pt x="3714" y="292"/>
                    <a:pt x="4002" y="37"/>
                  </a:cubicBezTo>
                  <a:lnTo>
                    <a:pt x="4002" y="37"/>
                  </a:lnTo>
                  <a:cubicBezTo>
                    <a:pt x="3694" y="212"/>
                    <a:pt x="3346" y="290"/>
                    <a:pt x="3005" y="290"/>
                  </a:cubicBezTo>
                  <a:cubicBezTo>
                    <a:pt x="2979" y="290"/>
                    <a:pt x="2953" y="290"/>
                    <a:pt x="2927" y="289"/>
                  </a:cubicBezTo>
                  <a:cubicBezTo>
                    <a:pt x="2742" y="282"/>
                    <a:pt x="2558" y="258"/>
                    <a:pt x="2380" y="209"/>
                  </a:cubicBezTo>
                  <a:cubicBezTo>
                    <a:pt x="2203" y="165"/>
                    <a:pt x="2031" y="91"/>
                    <a:pt x="1861" y="17"/>
                  </a:cubicBezTo>
                  <a:lnTo>
                    <a:pt x="1817" y="0"/>
                  </a:ln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671;p30">
              <a:extLst>
                <a:ext uri="{FF2B5EF4-FFF2-40B4-BE49-F238E27FC236}">
                  <a16:creationId xmlns:a16="http://schemas.microsoft.com/office/drawing/2014/main" id="{35182305-2F32-4F6E-BC02-60F68FB1047B}"/>
                </a:ext>
              </a:extLst>
            </p:cNvPr>
            <p:cNvSpPr/>
            <p:nvPr/>
          </p:nvSpPr>
          <p:spPr>
            <a:xfrm>
              <a:off x="3431164" y="3371541"/>
              <a:ext cx="99295" cy="29996"/>
            </a:xfrm>
            <a:custGeom>
              <a:avLst/>
              <a:gdLst/>
              <a:ahLst/>
              <a:cxnLst/>
              <a:rect l="l" t="t" r="r" b="b"/>
              <a:pathLst>
                <a:path w="2870" h="867" extrusionOk="0">
                  <a:moveTo>
                    <a:pt x="1" y="1"/>
                  </a:moveTo>
                  <a:cubicBezTo>
                    <a:pt x="128" y="235"/>
                    <a:pt x="379" y="367"/>
                    <a:pt x="607" y="480"/>
                  </a:cubicBezTo>
                  <a:cubicBezTo>
                    <a:pt x="842" y="591"/>
                    <a:pt x="1093" y="658"/>
                    <a:pt x="1341" y="721"/>
                  </a:cubicBezTo>
                  <a:cubicBezTo>
                    <a:pt x="1593" y="775"/>
                    <a:pt x="1847" y="819"/>
                    <a:pt x="2102" y="839"/>
                  </a:cubicBezTo>
                  <a:cubicBezTo>
                    <a:pt x="2283" y="858"/>
                    <a:pt x="2465" y="867"/>
                    <a:pt x="2646" y="867"/>
                  </a:cubicBezTo>
                  <a:cubicBezTo>
                    <a:pt x="2721" y="867"/>
                    <a:pt x="2795" y="865"/>
                    <a:pt x="2869" y="862"/>
                  </a:cubicBezTo>
                  <a:cubicBezTo>
                    <a:pt x="2370" y="749"/>
                    <a:pt x="1871" y="668"/>
                    <a:pt x="1381" y="554"/>
                  </a:cubicBezTo>
                  <a:cubicBezTo>
                    <a:pt x="1137" y="497"/>
                    <a:pt x="892" y="433"/>
                    <a:pt x="654" y="356"/>
                  </a:cubicBezTo>
                  <a:cubicBezTo>
                    <a:pt x="537" y="316"/>
                    <a:pt x="419" y="272"/>
                    <a:pt x="309" y="212"/>
                  </a:cubicBezTo>
                  <a:cubicBezTo>
                    <a:pt x="198" y="161"/>
                    <a:pt x="88" y="98"/>
                    <a:pt x="1"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672;p30">
              <a:extLst>
                <a:ext uri="{FF2B5EF4-FFF2-40B4-BE49-F238E27FC236}">
                  <a16:creationId xmlns:a16="http://schemas.microsoft.com/office/drawing/2014/main" id="{8E96CE48-CA42-4D00-9241-4AEF247CB964}"/>
                </a:ext>
              </a:extLst>
            </p:cNvPr>
            <p:cNvSpPr/>
            <p:nvPr/>
          </p:nvSpPr>
          <p:spPr>
            <a:xfrm>
              <a:off x="3369719" y="3385449"/>
              <a:ext cx="75423" cy="61618"/>
            </a:xfrm>
            <a:custGeom>
              <a:avLst/>
              <a:gdLst/>
              <a:ahLst/>
              <a:cxnLst/>
              <a:rect l="l" t="t" r="r" b="b"/>
              <a:pathLst>
                <a:path w="2180" h="1781" extrusionOk="0">
                  <a:moveTo>
                    <a:pt x="2179" y="1"/>
                  </a:moveTo>
                  <a:cubicBezTo>
                    <a:pt x="1773" y="246"/>
                    <a:pt x="1401" y="531"/>
                    <a:pt x="1033" y="825"/>
                  </a:cubicBezTo>
                  <a:cubicBezTo>
                    <a:pt x="671" y="1124"/>
                    <a:pt x="319" y="1433"/>
                    <a:pt x="0" y="1781"/>
                  </a:cubicBezTo>
                  <a:cubicBezTo>
                    <a:pt x="405" y="1536"/>
                    <a:pt x="781" y="1252"/>
                    <a:pt x="1146" y="956"/>
                  </a:cubicBezTo>
                  <a:cubicBezTo>
                    <a:pt x="1505" y="658"/>
                    <a:pt x="1857" y="350"/>
                    <a:pt x="2179"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673;p30">
              <a:extLst>
                <a:ext uri="{FF2B5EF4-FFF2-40B4-BE49-F238E27FC236}">
                  <a16:creationId xmlns:a16="http://schemas.microsoft.com/office/drawing/2014/main" id="{9D398E62-A892-4BDA-85C4-7336AF80E417}"/>
                </a:ext>
              </a:extLst>
            </p:cNvPr>
            <p:cNvSpPr/>
            <p:nvPr/>
          </p:nvSpPr>
          <p:spPr>
            <a:xfrm>
              <a:off x="3403452" y="3395447"/>
              <a:ext cx="73416" cy="55598"/>
            </a:xfrm>
            <a:custGeom>
              <a:avLst/>
              <a:gdLst/>
              <a:ahLst/>
              <a:cxnLst/>
              <a:rect l="l" t="t" r="r" b="b"/>
              <a:pathLst>
                <a:path w="2122" h="1607" extrusionOk="0">
                  <a:moveTo>
                    <a:pt x="2122" y="1"/>
                  </a:moveTo>
                  <a:lnTo>
                    <a:pt x="2122" y="1"/>
                  </a:lnTo>
                  <a:cubicBezTo>
                    <a:pt x="1740" y="231"/>
                    <a:pt x="1385" y="500"/>
                    <a:pt x="1033" y="768"/>
                  </a:cubicBezTo>
                  <a:cubicBezTo>
                    <a:pt x="681" y="1039"/>
                    <a:pt x="343" y="1321"/>
                    <a:pt x="1" y="1606"/>
                  </a:cubicBezTo>
                  <a:cubicBezTo>
                    <a:pt x="208" y="1526"/>
                    <a:pt x="403" y="1408"/>
                    <a:pt x="590" y="1291"/>
                  </a:cubicBezTo>
                  <a:cubicBezTo>
                    <a:pt x="782" y="1170"/>
                    <a:pt x="963" y="1039"/>
                    <a:pt x="1137" y="906"/>
                  </a:cubicBezTo>
                  <a:cubicBezTo>
                    <a:pt x="1489" y="627"/>
                    <a:pt x="1824" y="335"/>
                    <a:pt x="2122"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674;p30">
              <a:extLst>
                <a:ext uri="{FF2B5EF4-FFF2-40B4-BE49-F238E27FC236}">
                  <a16:creationId xmlns:a16="http://schemas.microsoft.com/office/drawing/2014/main" id="{F8FC6A88-9D6D-43CA-AD50-570EC288F8D7}"/>
                </a:ext>
              </a:extLst>
            </p:cNvPr>
            <p:cNvSpPr/>
            <p:nvPr/>
          </p:nvSpPr>
          <p:spPr>
            <a:xfrm>
              <a:off x="3460953" y="3401364"/>
              <a:ext cx="39822" cy="31795"/>
            </a:xfrm>
            <a:custGeom>
              <a:avLst/>
              <a:gdLst/>
              <a:ahLst/>
              <a:cxnLst/>
              <a:rect l="l" t="t" r="r" b="b"/>
              <a:pathLst>
                <a:path w="1151" h="919" extrusionOk="0">
                  <a:moveTo>
                    <a:pt x="1151" y="0"/>
                  </a:moveTo>
                  <a:lnTo>
                    <a:pt x="1151" y="0"/>
                  </a:lnTo>
                  <a:cubicBezTo>
                    <a:pt x="926" y="124"/>
                    <a:pt x="738" y="278"/>
                    <a:pt x="551" y="433"/>
                  </a:cubicBezTo>
                  <a:cubicBezTo>
                    <a:pt x="363" y="591"/>
                    <a:pt x="192" y="755"/>
                    <a:pt x="1" y="919"/>
                  </a:cubicBezTo>
                  <a:cubicBezTo>
                    <a:pt x="132" y="902"/>
                    <a:pt x="246" y="842"/>
                    <a:pt x="356" y="781"/>
                  </a:cubicBezTo>
                  <a:cubicBezTo>
                    <a:pt x="467" y="721"/>
                    <a:pt x="564" y="644"/>
                    <a:pt x="661" y="566"/>
                  </a:cubicBezTo>
                  <a:cubicBezTo>
                    <a:pt x="849" y="402"/>
                    <a:pt x="1020" y="221"/>
                    <a:pt x="1151"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675;p30">
              <a:extLst>
                <a:ext uri="{FF2B5EF4-FFF2-40B4-BE49-F238E27FC236}">
                  <a16:creationId xmlns:a16="http://schemas.microsoft.com/office/drawing/2014/main" id="{E0F38D88-0BDD-4FB7-AE71-B26060CFC918}"/>
                </a:ext>
              </a:extLst>
            </p:cNvPr>
            <p:cNvSpPr/>
            <p:nvPr/>
          </p:nvSpPr>
          <p:spPr>
            <a:xfrm>
              <a:off x="5708406" y="3135343"/>
              <a:ext cx="115175" cy="127146"/>
            </a:xfrm>
            <a:custGeom>
              <a:avLst/>
              <a:gdLst/>
              <a:ahLst/>
              <a:cxnLst/>
              <a:rect l="l" t="t" r="r" b="b"/>
              <a:pathLst>
                <a:path w="3329" h="3675" extrusionOk="0">
                  <a:moveTo>
                    <a:pt x="1" y="1"/>
                  </a:moveTo>
                  <a:lnTo>
                    <a:pt x="1" y="1"/>
                  </a:lnTo>
                  <a:cubicBezTo>
                    <a:pt x="544" y="627"/>
                    <a:pt x="1103" y="1234"/>
                    <a:pt x="1656" y="1844"/>
                  </a:cubicBezTo>
                  <a:lnTo>
                    <a:pt x="3329" y="3674"/>
                  </a:lnTo>
                  <a:cubicBezTo>
                    <a:pt x="2873" y="2980"/>
                    <a:pt x="2343" y="2340"/>
                    <a:pt x="1787" y="1727"/>
                  </a:cubicBezTo>
                  <a:cubicBezTo>
                    <a:pt x="1223" y="1120"/>
                    <a:pt x="637" y="530"/>
                    <a:pt x="1"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676;p30">
              <a:extLst>
                <a:ext uri="{FF2B5EF4-FFF2-40B4-BE49-F238E27FC236}">
                  <a16:creationId xmlns:a16="http://schemas.microsoft.com/office/drawing/2014/main" id="{126C8822-05FB-4A7F-A681-D2C631963EBB}"/>
                </a:ext>
              </a:extLst>
            </p:cNvPr>
            <p:cNvSpPr/>
            <p:nvPr/>
          </p:nvSpPr>
          <p:spPr>
            <a:xfrm>
              <a:off x="5750165" y="3129427"/>
              <a:ext cx="115175" cy="146970"/>
            </a:xfrm>
            <a:custGeom>
              <a:avLst/>
              <a:gdLst/>
              <a:ahLst/>
              <a:cxnLst/>
              <a:rect l="l" t="t" r="r" b="b"/>
              <a:pathLst>
                <a:path w="3329" h="4248" extrusionOk="0">
                  <a:moveTo>
                    <a:pt x="0" y="0"/>
                  </a:moveTo>
                  <a:cubicBezTo>
                    <a:pt x="563" y="704"/>
                    <a:pt x="1150" y="1385"/>
                    <a:pt x="1706" y="2092"/>
                  </a:cubicBezTo>
                  <a:cubicBezTo>
                    <a:pt x="2276" y="2786"/>
                    <a:pt x="2816" y="3499"/>
                    <a:pt x="3328" y="4248"/>
                  </a:cubicBezTo>
                  <a:cubicBezTo>
                    <a:pt x="3134" y="3835"/>
                    <a:pt x="2896" y="3450"/>
                    <a:pt x="2648" y="3074"/>
                  </a:cubicBezTo>
                  <a:cubicBezTo>
                    <a:pt x="2397" y="2695"/>
                    <a:pt x="2118" y="2340"/>
                    <a:pt x="1840" y="1981"/>
                  </a:cubicBezTo>
                  <a:cubicBezTo>
                    <a:pt x="1552" y="1636"/>
                    <a:pt x="1260" y="1291"/>
                    <a:pt x="955" y="959"/>
                  </a:cubicBezTo>
                  <a:cubicBezTo>
                    <a:pt x="647" y="628"/>
                    <a:pt x="335" y="302"/>
                    <a:pt x="0"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677;p30">
              <a:extLst>
                <a:ext uri="{FF2B5EF4-FFF2-40B4-BE49-F238E27FC236}">
                  <a16:creationId xmlns:a16="http://schemas.microsoft.com/office/drawing/2014/main" id="{B2D47575-A124-459F-BDB4-734B44ED5F20}"/>
                </a:ext>
              </a:extLst>
            </p:cNvPr>
            <p:cNvSpPr/>
            <p:nvPr/>
          </p:nvSpPr>
          <p:spPr>
            <a:xfrm>
              <a:off x="5787842" y="3133371"/>
              <a:ext cx="83415" cy="107183"/>
            </a:xfrm>
            <a:custGeom>
              <a:avLst/>
              <a:gdLst/>
              <a:ahLst/>
              <a:cxnLst/>
              <a:rect l="l" t="t" r="r" b="b"/>
              <a:pathLst>
                <a:path w="2411" h="3098" extrusionOk="0">
                  <a:moveTo>
                    <a:pt x="1" y="0"/>
                  </a:moveTo>
                  <a:lnTo>
                    <a:pt x="1" y="0"/>
                  </a:lnTo>
                  <a:cubicBezTo>
                    <a:pt x="400" y="527"/>
                    <a:pt x="818" y="1026"/>
                    <a:pt x="1231" y="1535"/>
                  </a:cubicBezTo>
                  <a:cubicBezTo>
                    <a:pt x="1438" y="1787"/>
                    <a:pt x="1639" y="2045"/>
                    <a:pt x="1843" y="2299"/>
                  </a:cubicBezTo>
                  <a:cubicBezTo>
                    <a:pt x="2045" y="2558"/>
                    <a:pt x="2239" y="2816"/>
                    <a:pt x="2411" y="3097"/>
                  </a:cubicBezTo>
                  <a:cubicBezTo>
                    <a:pt x="2306" y="2782"/>
                    <a:pt x="2132" y="2497"/>
                    <a:pt x="1951" y="2223"/>
                  </a:cubicBezTo>
                  <a:cubicBezTo>
                    <a:pt x="1770" y="1945"/>
                    <a:pt x="1572" y="1680"/>
                    <a:pt x="1365" y="1425"/>
                  </a:cubicBezTo>
                  <a:cubicBezTo>
                    <a:pt x="1153" y="1173"/>
                    <a:pt x="939" y="922"/>
                    <a:pt x="711" y="684"/>
                  </a:cubicBezTo>
                  <a:cubicBezTo>
                    <a:pt x="483" y="449"/>
                    <a:pt x="252" y="215"/>
                    <a:pt x="1" y="0"/>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678;p30">
              <a:extLst>
                <a:ext uri="{FF2B5EF4-FFF2-40B4-BE49-F238E27FC236}">
                  <a16:creationId xmlns:a16="http://schemas.microsoft.com/office/drawing/2014/main" id="{4D24B57A-0DCB-459D-966B-77E1A93DE27B}"/>
                </a:ext>
              </a:extLst>
            </p:cNvPr>
            <p:cNvSpPr/>
            <p:nvPr/>
          </p:nvSpPr>
          <p:spPr>
            <a:xfrm>
              <a:off x="4534306" y="1601878"/>
              <a:ext cx="146728" cy="293871"/>
            </a:xfrm>
            <a:custGeom>
              <a:avLst/>
              <a:gdLst/>
              <a:ahLst/>
              <a:cxnLst/>
              <a:rect l="l" t="t" r="r" b="b"/>
              <a:pathLst>
                <a:path w="4241" h="8494" extrusionOk="0">
                  <a:moveTo>
                    <a:pt x="4240" y="0"/>
                  </a:moveTo>
                  <a:cubicBezTo>
                    <a:pt x="4220" y="14"/>
                    <a:pt x="4200" y="30"/>
                    <a:pt x="4180" y="44"/>
                  </a:cubicBezTo>
                  <a:cubicBezTo>
                    <a:pt x="2179" y="1589"/>
                    <a:pt x="896" y="4080"/>
                    <a:pt x="896" y="4080"/>
                  </a:cubicBezTo>
                  <a:cubicBezTo>
                    <a:pt x="896" y="4080"/>
                    <a:pt x="242" y="5735"/>
                    <a:pt x="11" y="8393"/>
                  </a:cubicBezTo>
                  <a:cubicBezTo>
                    <a:pt x="7" y="8427"/>
                    <a:pt x="4" y="8460"/>
                    <a:pt x="0" y="8493"/>
                  </a:cubicBezTo>
                  <a:cubicBezTo>
                    <a:pt x="4" y="8460"/>
                    <a:pt x="7" y="8427"/>
                    <a:pt x="11" y="8393"/>
                  </a:cubicBezTo>
                  <a:cubicBezTo>
                    <a:pt x="242" y="5735"/>
                    <a:pt x="896" y="4080"/>
                    <a:pt x="896" y="4080"/>
                  </a:cubicBezTo>
                  <a:lnTo>
                    <a:pt x="896" y="4080"/>
                  </a:lnTo>
                  <a:cubicBezTo>
                    <a:pt x="896" y="4080"/>
                    <a:pt x="2179" y="1589"/>
                    <a:pt x="4180" y="44"/>
                  </a:cubicBezTo>
                  <a:cubicBezTo>
                    <a:pt x="4200" y="30"/>
                    <a:pt x="4220" y="14"/>
                    <a:pt x="4240" y="0"/>
                  </a:cubicBezTo>
                  <a:close/>
                </a:path>
              </a:pathLst>
            </a:custGeom>
            <a:solidFill>
              <a:srgbClr val="F4E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679;p30">
              <a:extLst>
                <a:ext uri="{FF2B5EF4-FFF2-40B4-BE49-F238E27FC236}">
                  <a16:creationId xmlns:a16="http://schemas.microsoft.com/office/drawing/2014/main" id="{5DDF0759-9A61-4A20-9471-DC6200B8CD74}"/>
                </a:ext>
              </a:extLst>
            </p:cNvPr>
            <p:cNvSpPr/>
            <p:nvPr/>
          </p:nvSpPr>
          <p:spPr>
            <a:xfrm>
              <a:off x="4564795" y="1578006"/>
              <a:ext cx="159356" cy="228447"/>
            </a:xfrm>
            <a:custGeom>
              <a:avLst/>
              <a:gdLst/>
              <a:ahLst/>
              <a:cxnLst/>
              <a:rect l="l" t="t" r="r" b="b"/>
              <a:pathLst>
                <a:path w="4606" h="6603" extrusionOk="0">
                  <a:moveTo>
                    <a:pt x="4606" y="0"/>
                  </a:moveTo>
                  <a:lnTo>
                    <a:pt x="4606" y="0"/>
                  </a:lnTo>
                  <a:cubicBezTo>
                    <a:pt x="4159" y="177"/>
                    <a:pt x="3731" y="402"/>
                    <a:pt x="3345" y="690"/>
                  </a:cubicBezTo>
                  <a:cubicBezTo>
                    <a:pt x="3325" y="704"/>
                    <a:pt x="3305" y="720"/>
                    <a:pt x="3285" y="734"/>
                  </a:cubicBezTo>
                  <a:cubicBezTo>
                    <a:pt x="1284" y="2279"/>
                    <a:pt x="1" y="4770"/>
                    <a:pt x="1" y="4770"/>
                  </a:cubicBezTo>
                  <a:cubicBezTo>
                    <a:pt x="1" y="4770"/>
                    <a:pt x="1" y="5692"/>
                    <a:pt x="128" y="6603"/>
                  </a:cubicBezTo>
                  <a:cubicBezTo>
                    <a:pt x="329" y="6060"/>
                    <a:pt x="570" y="5520"/>
                    <a:pt x="845" y="4991"/>
                  </a:cubicBezTo>
                  <a:cubicBezTo>
                    <a:pt x="318" y="4561"/>
                    <a:pt x="929" y="3821"/>
                    <a:pt x="929" y="3821"/>
                  </a:cubicBezTo>
                  <a:cubicBezTo>
                    <a:pt x="1062" y="4029"/>
                    <a:pt x="1113" y="4264"/>
                    <a:pt x="1123" y="4474"/>
                  </a:cubicBezTo>
                  <a:cubicBezTo>
                    <a:pt x="1163" y="4400"/>
                    <a:pt x="1207" y="4324"/>
                    <a:pt x="1251" y="4250"/>
                  </a:cubicBezTo>
                  <a:cubicBezTo>
                    <a:pt x="1240" y="4207"/>
                    <a:pt x="1237" y="4163"/>
                    <a:pt x="1231" y="4119"/>
                  </a:cubicBezTo>
                  <a:cubicBezTo>
                    <a:pt x="1217" y="4029"/>
                    <a:pt x="1210" y="3942"/>
                    <a:pt x="1203" y="3854"/>
                  </a:cubicBezTo>
                  <a:cubicBezTo>
                    <a:pt x="1197" y="3680"/>
                    <a:pt x="1194" y="3506"/>
                    <a:pt x="1223" y="3318"/>
                  </a:cubicBezTo>
                  <a:cubicBezTo>
                    <a:pt x="1328" y="3479"/>
                    <a:pt x="1364" y="3664"/>
                    <a:pt x="1378" y="3845"/>
                  </a:cubicBezTo>
                  <a:cubicBezTo>
                    <a:pt x="1381" y="3911"/>
                    <a:pt x="1381" y="3975"/>
                    <a:pt x="1375" y="4042"/>
                  </a:cubicBezTo>
                  <a:cubicBezTo>
                    <a:pt x="2276" y="2537"/>
                    <a:pt x="3412" y="1150"/>
                    <a:pt x="460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680;p30">
              <a:extLst>
                <a:ext uri="{FF2B5EF4-FFF2-40B4-BE49-F238E27FC236}">
                  <a16:creationId xmlns:a16="http://schemas.microsoft.com/office/drawing/2014/main" id="{D556B9CC-8750-415A-B67B-0BA710C32077}"/>
                </a:ext>
              </a:extLst>
            </p:cNvPr>
            <p:cNvSpPr/>
            <p:nvPr/>
          </p:nvSpPr>
          <p:spPr>
            <a:xfrm>
              <a:off x="4526867" y="1743002"/>
              <a:ext cx="42832" cy="281243"/>
            </a:xfrm>
            <a:custGeom>
              <a:avLst/>
              <a:gdLst/>
              <a:ahLst/>
              <a:cxnLst/>
              <a:rect l="l" t="t" r="r" b="b"/>
              <a:pathLst>
                <a:path w="1238" h="8129" extrusionOk="0">
                  <a:moveTo>
                    <a:pt x="1111" y="1"/>
                  </a:moveTo>
                  <a:cubicBezTo>
                    <a:pt x="1111" y="1"/>
                    <a:pt x="457" y="1656"/>
                    <a:pt x="226" y="4314"/>
                  </a:cubicBezTo>
                  <a:cubicBezTo>
                    <a:pt x="222" y="4348"/>
                    <a:pt x="219" y="4381"/>
                    <a:pt x="215" y="4414"/>
                  </a:cubicBezTo>
                  <a:cubicBezTo>
                    <a:pt x="1" y="6996"/>
                    <a:pt x="269" y="7861"/>
                    <a:pt x="688" y="8051"/>
                  </a:cubicBezTo>
                  <a:cubicBezTo>
                    <a:pt x="758" y="8082"/>
                    <a:pt x="879" y="8108"/>
                    <a:pt x="1030" y="8128"/>
                  </a:cubicBezTo>
                  <a:cubicBezTo>
                    <a:pt x="256" y="6124"/>
                    <a:pt x="460" y="3935"/>
                    <a:pt x="1238" y="1834"/>
                  </a:cubicBezTo>
                  <a:cubicBezTo>
                    <a:pt x="1111" y="923"/>
                    <a:pt x="1111" y="1"/>
                    <a:pt x="1111" y="1"/>
                  </a:cubicBezTo>
                  <a:close/>
                </a:path>
              </a:pathLst>
            </a:custGeom>
            <a:solidFill>
              <a:srgbClr val="B46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681;p30">
              <a:extLst>
                <a:ext uri="{FF2B5EF4-FFF2-40B4-BE49-F238E27FC236}">
                  <a16:creationId xmlns:a16="http://schemas.microsoft.com/office/drawing/2014/main" id="{3F3163D9-D080-4A64-85A3-2629501ACD5E}"/>
                </a:ext>
              </a:extLst>
            </p:cNvPr>
            <p:cNvSpPr/>
            <p:nvPr/>
          </p:nvSpPr>
          <p:spPr>
            <a:xfrm>
              <a:off x="4576272" y="1710203"/>
              <a:ext cx="27851" cy="40479"/>
            </a:xfrm>
            <a:custGeom>
              <a:avLst/>
              <a:gdLst/>
              <a:ahLst/>
              <a:cxnLst/>
              <a:rect l="l" t="t" r="r" b="b"/>
              <a:pathLst>
                <a:path w="805" h="1170" extrusionOk="0">
                  <a:moveTo>
                    <a:pt x="611" y="0"/>
                  </a:moveTo>
                  <a:cubicBezTo>
                    <a:pt x="611" y="0"/>
                    <a:pt x="0" y="740"/>
                    <a:pt x="527" y="1170"/>
                  </a:cubicBezTo>
                  <a:cubicBezTo>
                    <a:pt x="614" y="995"/>
                    <a:pt x="708" y="825"/>
                    <a:pt x="805" y="653"/>
                  </a:cubicBezTo>
                  <a:cubicBezTo>
                    <a:pt x="795" y="443"/>
                    <a:pt x="744" y="208"/>
                    <a:pt x="611" y="0"/>
                  </a:cubicBezTo>
                  <a:close/>
                </a:path>
              </a:pathLst>
            </a:custGeom>
            <a:solidFill>
              <a:srgbClr val="F4E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682;p30">
              <a:extLst>
                <a:ext uri="{FF2B5EF4-FFF2-40B4-BE49-F238E27FC236}">
                  <a16:creationId xmlns:a16="http://schemas.microsoft.com/office/drawing/2014/main" id="{CD93ADF3-23F3-4B0D-9B27-F7F527B923BB}"/>
                </a:ext>
              </a:extLst>
            </p:cNvPr>
            <p:cNvSpPr/>
            <p:nvPr/>
          </p:nvSpPr>
          <p:spPr>
            <a:xfrm>
              <a:off x="4150446" y="2109666"/>
              <a:ext cx="570028" cy="2382937"/>
            </a:xfrm>
            <a:custGeom>
              <a:avLst/>
              <a:gdLst/>
              <a:ahLst/>
              <a:cxnLst/>
              <a:rect l="l" t="t" r="r" b="b"/>
              <a:pathLst>
                <a:path w="16476" h="68876" extrusionOk="0">
                  <a:moveTo>
                    <a:pt x="9882" y="1"/>
                  </a:moveTo>
                  <a:lnTo>
                    <a:pt x="9882" y="1"/>
                  </a:lnTo>
                  <a:cubicBezTo>
                    <a:pt x="7771" y="409"/>
                    <a:pt x="5324" y="919"/>
                    <a:pt x="4852" y="1113"/>
                  </a:cubicBezTo>
                  <a:cubicBezTo>
                    <a:pt x="4852" y="1113"/>
                    <a:pt x="4787" y="1120"/>
                    <a:pt x="4677" y="1137"/>
                  </a:cubicBezTo>
                  <a:cubicBezTo>
                    <a:pt x="4385" y="1288"/>
                    <a:pt x="3701" y="1828"/>
                    <a:pt x="2937" y="2668"/>
                  </a:cubicBezTo>
                  <a:cubicBezTo>
                    <a:pt x="3051" y="2585"/>
                    <a:pt x="3169" y="2504"/>
                    <a:pt x="3289" y="2427"/>
                  </a:cubicBezTo>
                  <a:lnTo>
                    <a:pt x="3289" y="2427"/>
                  </a:lnTo>
                  <a:cubicBezTo>
                    <a:pt x="2907" y="2745"/>
                    <a:pt x="2569" y="3107"/>
                    <a:pt x="2267" y="3497"/>
                  </a:cubicBezTo>
                  <a:cubicBezTo>
                    <a:pt x="2113" y="3691"/>
                    <a:pt x="1965" y="3885"/>
                    <a:pt x="1835" y="4093"/>
                  </a:cubicBezTo>
                  <a:cubicBezTo>
                    <a:pt x="1690" y="4291"/>
                    <a:pt x="1574" y="4505"/>
                    <a:pt x="1453" y="4719"/>
                  </a:cubicBezTo>
                  <a:cubicBezTo>
                    <a:pt x="980" y="5578"/>
                    <a:pt x="638" y="6500"/>
                    <a:pt x="403" y="7448"/>
                  </a:cubicBezTo>
                  <a:lnTo>
                    <a:pt x="249" y="8166"/>
                  </a:lnTo>
                  <a:cubicBezTo>
                    <a:pt x="199" y="8404"/>
                    <a:pt x="182" y="8648"/>
                    <a:pt x="146" y="8893"/>
                  </a:cubicBezTo>
                  <a:cubicBezTo>
                    <a:pt x="58" y="9375"/>
                    <a:pt x="68" y="9868"/>
                    <a:pt x="25" y="10361"/>
                  </a:cubicBezTo>
                  <a:cubicBezTo>
                    <a:pt x="1" y="10850"/>
                    <a:pt x="35" y="11343"/>
                    <a:pt x="31" y="11838"/>
                  </a:cubicBezTo>
                  <a:cubicBezTo>
                    <a:pt x="58" y="12248"/>
                    <a:pt x="98" y="12657"/>
                    <a:pt x="122" y="13072"/>
                  </a:cubicBezTo>
                  <a:cubicBezTo>
                    <a:pt x="152" y="13210"/>
                    <a:pt x="182" y="13347"/>
                    <a:pt x="216" y="13484"/>
                  </a:cubicBezTo>
                  <a:cubicBezTo>
                    <a:pt x="229" y="13541"/>
                    <a:pt x="246" y="13602"/>
                    <a:pt x="259" y="13659"/>
                  </a:cubicBezTo>
                  <a:cubicBezTo>
                    <a:pt x="286" y="13599"/>
                    <a:pt x="313" y="13541"/>
                    <a:pt x="336" y="13481"/>
                  </a:cubicBezTo>
                  <a:cubicBezTo>
                    <a:pt x="554" y="14386"/>
                    <a:pt x="839" y="15288"/>
                    <a:pt x="1164" y="16179"/>
                  </a:cubicBezTo>
                  <a:cubicBezTo>
                    <a:pt x="1235" y="16374"/>
                    <a:pt x="1305" y="16564"/>
                    <a:pt x="1382" y="16756"/>
                  </a:cubicBezTo>
                  <a:cubicBezTo>
                    <a:pt x="2585" y="18793"/>
                    <a:pt x="4734" y="22276"/>
                    <a:pt x="6597" y="25091"/>
                  </a:cubicBezTo>
                  <a:cubicBezTo>
                    <a:pt x="5927" y="22433"/>
                    <a:pt x="5330" y="19759"/>
                    <a:pt x="4764" y="17074"/>
                  </a:cubicBezTo>
                  <a:cubicBezTo>
                    <a:pt x="4228" y="14537"/>
                    <a:pt x="3725" y="11892"/>
                    <a:pt x="3873" y="9284"/>
                  </a:cubicBezTo>
                  <a:lnTo>
                    <a:pt x="3873" y="9284"/>
                  </a:lnTo>
                  <a:cubicBezTo>
                    <a:pt x="3618" y="9358"/>
                    <a:pt x="3370" y="9453"/>
                    <a:pt x="3138" y="9580"/>
                  </a:cubicBezTo>
                  <a:cubicBezTo>
                    <a:pt x="2669" y="9824"/>
                    <a:pt x="2237" y="10200"/>
                    <a:pt x="2029" y="10712"/>
                  </a:cubicBezTo>
                  <a:cubicBezTo>
                    <a:pt x="2163" y="10169"/>
                    <a:pt x="2589" y="9737"/>
                    <a:pt x="3054" y="9432"/>
                  </a:cubicBezTo>
                  <a:cubicBezTo>
                    <a:pt x="3316" y="9268"/>
                    <a:pt x="3594" y="9148"/>
                    <a:pt x="3886" y="9054"/>
                  </a:cubicBezTo>
                  <a:cubicBezTo>
                    <a:pt x="4054" y="6670"/>
                    <a:pt x="4761" y="4337"/>
                    <a:pt x="6443" y="2581"/>
                  </a:cubicBezTo>
                  <a:cubicBezTo>
                    <a:pt x="7432" y="1552"/>
                    <a:pt x="8709" y="832"/>
                    <a:pt x="9882" y="1"/>
                  </a:cubicBezTo>
                  <a:close/>
                  <a:moveTo>
                    <a:pt x="6513" y="29928"/>
                  </a:moveTo>
                  <a:lnTo>
                    <a:pt x="6513" y="29928"/>
                  </a:lnTo>
                  <a:cubicBezTo>
                    <a:pt x="6889" y="31554"/>
                    <a:pt x="7231" y="33431"/>
                    <a:pt x="7593" y="35763"/>
                  </a:cubicBezTo>
                  <a:cubicBezTo>
                    <a:pt x="8612" y="42306"/>
                    <a:pt x="12336" y="53752"/>
                    <a:pt x="12336" y="53752"/>
                  </a:cubicBezTo>
                  <a:cubicBezTo>
                    <a:pt x="12336" y="53752"/>
                    <a:pt x="12101" y="54731"/>
                    <a:pt x="12727" y="55632"/>
                  </a:cubicBezTo>
                  <a:cubicBezTo>
                    <a:pt x="13210" y="56849"/>
                    <a:pt x="14846" y="63093"/>
                    <a:pt x="16203" y="68107"/>
                  </a:cubicBezTo>
                  <a:lnTo>
                    <a:pt x="16475" y="68875"/>
                  </a:lnTo>
                  <a:cubicBezTo>
                    <a:pt x="16214" y="67032"/>
                    <a:pt x="15956" y="65188"/>
                    <a:pt x="15691" y="63348"/>
                  </a:cubicBezTo>
                  <a:lnTo>
                    <a:pt x="15691" y="63331"/>
                  </a:lnTo>
                  <a:lnTo>
                    <a:pt x="15694" y="63318"/>
                  </a:lnTo>
                  <a:lnTo>
                    <a:pt x="16375" y="61270"/>
                  </a:lnTo>
                  <a:cubicBezTo>
                    <a:pt x="14454" y="52398"/>
                    <a:pt x="11802" y="43750"/>
                    <a:pt x="9312" y="35039"/>
                  </a:cubicBezTo>
                  <a:cubicBezTo>
                    <a:pt x="9285" y="35013"/>
                    <a:pt x="9259" y="34982"/>
                    <a:pt x="9232" y="34956"/>
                  </a:cubicBezTo>
                  <a:cubicBezTo>
                    <a:pt x="8970" y="34644"/>
                    <a:pt x="8763" y="34282"/>
                    <a:pt x="8639" y="33899"/>
                  </a:cubicBezTo>
                  <a:cubicBezTo>
                    <a:pt x="8515" y="33517"/>
                    <a:pt x="8464" y="33109"/>
                    <a:pt x="8521" y="32720"/>
                  </a:cubicBezTo>
                  <a:lnTo>
                    <a:pt x="8521" y="32720"/>
                  </a:lnTo>
                  <a:cubicBezTo>
                    <a:pt x="8555" y="33112"/>
                    <a:pt x="8668" y="33484"/>
                    <a:pt x="8829" y="33826"/>
                  </a:cubicBezTo>
                  <a:cubicBezTo>
                    <a:pt x="8907" y="33990"/>
                    <a:pt x="8997" y="34151"/>
                    <a:pt x="9101" y="34298"/>
                  </a:cubicBezTo>
                  <a:cubicBezTo>
                    <a:pt x="8843" y="33397"/>
                    <a:pt x="8588" y="32492"/>
                    <a:pt x="8337" y="31587"/>
                  </a:cubicBezTo>
                  <a:lnTo>
                    <a:pt x="6513" y="29928"/>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683;p30">
              <a:extLst>
                <a:ext uri="{FF2B5EF4-FFF2-40B4-BE49-F238E27FC236}">
                  <a16:creationId xmlns:a16="http://schemas.microsoft.com/office/drawing/2014/main" id="{B6676E9A-06B4-4269-A069-EDCE1712CF63}"/>
                </a:ext>
              </a:extLst>
            </p:cNvPr>
            <p:cNvSpPr/>
            <p:nvPr/>
          </p:nvSpPr>
          <p:spPr>
            <a:xfrm>
              <a:off x="4198260" y="2689347"/>
              <a:ext cx="240660" cy="513150"/>
            </a:xfrm>
            <a:custGeom>
              <a:avLst/>
              <a:gdLst/>
              <a:ahLst/>
              <a:cxnLst/>
              <a:rect l="l" t="t" r="r" b="b"/>
              <a:pathLst>
                <a:path w="6956" h="14832" extrusionOk="0">
                  <a:moveTo>
                    <a:pt x="0" y="1"/>
                  </a:moveTo>
                  <a:cubicBezTo>
                    <a:pt x="275" y="714"/>
                    <a:pt x="570" y="1415"/>
                    <a:pt x="875" y="2102"/>
                  </a:cubicBezTo>
                  <a:lnTo>
                    <a:pt x="879" y="2102"/>
                  </a:lnTo>
                  <a:cubicBezTo>
                    <a:pt x="1049" y="2491"/>
                    <a:pt x="1227" y="2877"/>
                    <a:pt x="1405" y="3256"/>
                  </a:cubicBezTo>
                  <a:cubicBezTo>
                    <a:pt x="2460" y="5102"/>
                    <a:pt x="3878" y="7398"/>
                    <a:pt x="5564" y="9691"/>
                  </a:cubicBezTo>
                  <a:cubicBezTo>
                    <a:pt x="5507" y="9476"/>
                    <a:pt x="5453" y="9265"/>
                    <a:pt x="5396" y="9050"/>
                  </a:cubicBezTo>
                  <a:cubicBezTo>
                    <a:pt x="5336" y="8812"/>
                    <a:pt x="5275" y="8574"/>
                    <a:pt x="5215" y="8336"/>
                  </a:cubicBezTo>
                  <a:cubicBezTo>
                    <a:pt x="3352" y="5521"/>
                    <a:pt x="1203" y="2038"/>
                    <a:pt x="0" y="1"/>
                  </a:cubicBezTo>
                  <a:close/>
                  <a:moveTo>
                    <a:pt x="4880" y="12127"/>
                  </a:moveTo>
                  <a:cubicBezTo>
                    <a:pt x="4954" y="12419"/>
                    <a:pt x="5028" y="12720"/>
                    <a:pt x="5102" y="13032"/>
                  </a:cubicBezTo>
                  <a:cubicBezTo>
                    <a:pt x="5111" y="13079"/>
                    <a:pt x="5122" y="13126"/>
                    <a:pt x="5131" y="13173"/>
                  </a:cubicBezTo>
                  <a:lnTo>
                    <a:pt x="6955" y="14832"/>
                  </a:lnTo>
                  <a:cubicBezTo>
                    <a:pt x="6904" y="14648"/>
                    <a:pt x="6851" y="14467"/>
                    <a:pt x="6801" y="14286"/>
                  </a:cubicBezTo>
                  <a:cubicBezTo>
                    <a:pt x="6191" y="13629"/>
                    <a:pt x="5517" y="12865"/>
                    <a:pt x="4880" y="12127"/>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684;p30">
              <a:extLst>
                <a:ext uri="{FF2B5EF4-FFF2-40B4-BE49-F238E27FC236}">
                  <a16:creationId xmlns:a16="http://schemas.microsoft.com/office/drawing/2014/main" id="{16FA0C2E-B74B-48A4-98C5-DCFFCEA3EBE5}"/>
                </a:ext>
              </a:extLst>
            </p:cNvPr>
            <p:cNvSpPr/>
            <p:nvPr/>
          </p:nvSpPr>
          <p:spPr>
            <a:xfrm>
              <a:off x="4243442" y="2800265"/>
              <a:ext cx="186723" cy="381645"/>
            </a:xfrm>
            <a:custGeom>
              <a:avLst/>
              <a:gdLst/>
              <a:ahLst/>
              <a:cxnLst/>
              <a:rect l="l" t="t" r="r" b="b"/>
              <a:pathLst>
                <a:path w="5397" h="11031" extrusionOk="0">
                  <a:moveTo>
                    <a:pt x="1" y="1"/>
                  </a:moveTo>
                  <a:cubicBezTo>
                    <a:pt x="383" y="831"/>
                    <a:pt x="768" y="1629"/>
                    <a:pt x="1124" y="2386"/>
                  </a:cubicBezTo>
                  <a:cubicBezTo>
                    <a:pt x="1257" y="2672"/>
                    <a:pt x="1385" y="2949"/>
                    <a:pt x="1509" y="3228"/>
                  </a:cubicBezTo>
                  <a:cubicBezTo>
                    <a:pt x="1549" y="3319"/>
                    <a:pt x="1586" y="3409"/>
                    <a:pt x="1626" y="3496"/>
                  </a:cubicBezTo>
                  <a:cubicBezTo>
                    <a:pt x="1707" y="3684"/>
                    <a:pt x="1787" y="3871"/>
                    <a:pt x="1868" y="4056"/>
                  </a:cubicBezTo>
                  <a:cubicBezTo>
                    <a:pt x="1911" y="4163"/>
                    <a:pt x="1955" y="4267"/>
                    <a:pt x="1998" y="4374"/>
                  </a:cubicBezTo>
                  <a:cubicBezTo>
                    <a:pt x="2066" y="4542"/>
                    <a:pt x="2135" y="4710"/>
                    <a:pt x="2199" y="4880"/>
                  </a:cubicBezTo>
                  <a:cubicBezTo>
                    <a:pt x="2242" y="4991"/>
                    <a:pt x="2287" y="5105"/>
                    <a:pt x="2330" y="5216"/>
                  </a:cubicBezTo>
                  <a:cubicBezTo>
                    <a:pt x="2390" y="5383"/>
                    <a:pt x="2454" y="5548"/>
                    <a:pt x="2511" y="5715"/>
                  </a:cubicBezTo>
                  <a:cubicBezTo>
                    <a:pt x="2555" y="5829"/>
                    <a:pt x="2595" y="5943"/>
                    <a:pt x="2635" y="6057"/>
                  </a:cubicBezTo>
                  <a:cubicBezTo>
                    <a:pt x="2695" y="6227"/>
                    <a:pt x="2752" y="6402"/>
                    <a:pt x="2810" y="6577"/>
                  </a:cubicBezTo>
                  <a:cubicBezTo>
                    <a:pt x="2846" y="6687"/>
                    <a:pt x="2883" y="6798"/>
                    <a:pt x="2920" y="6911"/>
                  </a:cubicBezTo>
                  <a:cubicBezTo>
                    <a:pt x="2983" y="7116"/>
                    <a:pt x="3044" y="7324"/>
                    <a:pt x="3107" y="7531"/>
                  </a:cubicBezTo>
                  <a:cubicBezTo>
                    <a:pt x="3131" y="7619"/>
                    <a:pt x="3158" y="7703"/>
                    <a:pt x="3184" y="7790"/>
                  </a:cubicBezTo>
                  <a:cubicBezTo>
                    <a:pt x="3285" y="8142"/>
                    <a:pt x="3382" y="8500"/>
                    <a:pt x="3476" y="8872"/>
                  </a:cubicBezTo>
                  <a:cubicBezTo>
                    <a:pt x="4113" y="9610"/>
                    <a:pt x="4787" y="10374"/>
                    <a:pt x="5397" y="11031"/>
                  </a:cubicBezTo>
                  <a:cubicBezTo>
                    <a:pt x="4974" y="9502"/>
                    <a:pt x="4559" y="7971"/>
                    <a:pt x="4160" y="6436"/>
                  </a:cubicBezTo>
                  <a:cubicBezTo>
                    <a:pt x="2474" y="4143"/>
                    <a:pt x="1056" y="1847"/>
                    <a:pt x="1"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685;p30">
              <a:extLst>
                <a:ext uri="{FF2B5EF4-FFF2-40B4-BE49-F238E27FC236}">
                  <a16:creationId xmlns:a16="http://schemas.microsoft.com/office/drawing/2014/main" id="{2116212C-01AA-4204-9F4C-6B3EB76FD9EF}"/>
                </a:ext>
              </a:extLst>
            </p:cNvPr>
            <p:cNvSpPr/>
            <p:nvPr/>
          </p:nvSpPr>
          <p:spPr>
            <a:xfrm>
              <a:off x="4220610" y="2422877"/>
              <a:ext cx="64317" cy="57432"/>
            </a:xfrm>
            <a:custGeom>
              <a:avLst/>
              <a:gdLst/>
              <a:ahLst/>
              <a:cxnLst/>
              <a:rect l="l" t="t" r="r" b="b"/>
              <a:pathLst>
                <a:path w="1859" h="1660" extrusionOk="0">
                  <a:moveTo>
                    <a:pt x="1858" y="1"/>
                  </a:moveTo>
                  <a:lnTo>
                    <a:pt x="1858" y="1"/>
                  </a:lnTo>
                  <a:cubicBezTo>
                    <a:pt x="1566" y="95"/>
                    <a:pt x="1288" y="215"/>
                    <a:pt x="1026" y="379"/>
                  </a:cubicBezTo>
                  <a:cubicBezTo>
                    <a:pt x="561" y="684"/>
                    <a:pt x="135" y="1116"/>
                    <a:pt x="1" y="1659"/>
                  </a:cubicBezTo>
                  <a:cubicBezTo>
                    <a:pt x="209" y="1147"/>
                    <a:pt x="641" y="771"/>
                    <a:pt x="1110" y="527"/>
                  </a:cubicBezTo>
                  <a:cubicBezTo>
                    <a:pt x="1342" y="400"/>
                    <a:pt x="1590" y="305"/>
                    <a:pt x="1845" y="231"/>
                  </a:cubicBezTo>
                  <a:cubicBezTo>
                    <a:pt x="1848" y="171"/>
                    <a:pt x="1851" y="111"/>
                    <a:pt x="1854" y="47"/>
                  </a:cubicBezTo>
                  <a:cubicBezTo>
                    <a:pt x="1854" y="30"/>
                    <a:pt x="1858" y="14"/>
                    <a:pt x="1858"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686;p30">
              <a:extLst>
                <a:ext uri="{FF2B5EF4-FFF2-40B4-BE49-F238E27FC236}">
                  <a16:creationId xmlns:a16="http://schemas.microsoft.com/office/drawing/2014/main" id="{364B7CBE-4D1A-48E3-8A3D-DEA25F26D0F7}"/>
                </a:ext>
              </a:extLst>
            </p:cNvPr>
            <p:cNvSpPr/>
            <p:nvPr/>
          </p:nvSpPr>
          <p:spPr>
            <a:xfrm>
              <a:off x="4141762" y="2193599"/>
              <a:ext cx="122510" cy="377044"/>
            </a:xfrm>
            <a:custGeom>
              <a:avLst/>
              <a:gdLst/>
              <a:ahLst/>
              <a:cxnLst/>
              <a:rect l="l" t="t" r="r" b="b"/>
              <a:pathLst>
                <a:path w="3541" h="10898" extrusionOk="0">
                  <a:moveTo>
                    <a:pt x="3540" y="1"/>
                  </a:moveTo>
                  <a:cubicBezTo>
                    <a:pt x="3420" y="78"/>
                    <a:pt x="3302" y="159"/>
                    <a:pt x="3188" y="242"/>
                  </a:cubicBezTo>
                  <a:cubicBezTo>
                    <a:pt x="2501" y="752"/>
                    <a:pt x="1938" y="1433"/>
                    <a:pt x="1475" y="2160"/>
                  </a:cubicBezTo>
                  <a:cubicBezTo>
                    <a:pt x="932" y="3011"/>
                    <a:pt x="567" y="3963"/>
                    <a:pt x="319" y="4938"/>
                  </a:cubicBezTo>
                  <a:lnTo>
                    <a:pt x="165" y="5679"/>
                  </a:lnTo>
                  <a:cubicBezTo>
                    <a:pt x="118" y="5927"/>
                    <a:pt x="102" y="6179"/>
                    <a:pt x="71" y="6430"/>
                  </a:cubicBezTo>
                  <a:cubicBezTo>
                    <a:pt x="1" y="6926"/>
                    <a:pt x="15" y="7432"/>
                    <a:pt x="11" y="7932"/>
                  </a:cubicBezTo>
                  <a:cubicBezTo>
                    <a:pt x="18" y="8431"/>
                    <a:pt x="81" y="8930"/>
                    <a:pt x="115" y="9426"/>
                  </a:cubicBezTo>
                  <a:cubicBezTo>
                    <a:pt x="202" y="9919"/>
                    <a:pt x="286" y="10412"/>
                    <a:pt x="389" y="10897"/>
                  </a:cubicBezTo>
                  <a:cubicBezTo>
                    <a:pt x="383" y="10814"/>
                    <a:pt x="380" y="10730"/>
                    <a:pt x="373" y="10646"/>
                  </a:cubicBezTo>
                  <a:cubicBezTo>
                    <a:pt x="349" y="10231"/>
                    <a:pt x="309" y="9822"/>
                    <a:pt x="282" y="9412"/>
                  </a:cubicBezTo>
                  <a:cubicBezTo>
                    <a:pt x="286" y="8917"/>
                    <a:pt x="252" y="8424"/>
                    <a:pt x="276" y="7935"/>
                  </a:cubicBezTo>
                  <a:cubicBezTo>
                    <a:pt x="319" y="7442"/>
                    <a:pt x="309" y="6949"/>
                    <a:pt x="397" y="6467"/>
                  </a:cubicBezTo>
                  <a:cubicBezTo>
                    <a:pt x="433" y="6222"/>
                    <a:pt x="450" y="5978"/>
                    <a:pt x="500" y="5740"/>
                  </a:cubicBezTo>
                  <a:lnTo>
                    <a:pt x="654" y="5022"/>
                  </a:lnTo>
                  <a:cubicBezTo>
                    <a:pt x="889" y="4074"/>
                    <a:pt x="1231" y="3152"/>
                    <a:pt x="1704" y="2293"/>
                  </a:cubicBezTo>
                  <a:cubicBezTo>
                    <a:pt x="1825" y="2079"/>
                    <a:pt x="1941" y="1865"/>
                    <a:pt x="2086" y="1667"/>
                  </a:cubicBezTo>
                  <a:cubicBezTo>
                    <a:pt x="2216" y="1459"/>
                    <a:pt x="2364" y="1265"/>
                    <a:pt x="2518" y="1071"/>
                  </a:cubicBezTo>
                  <a:cubicBezTo>
                    <a:pt x="2820" y="681"/>
                    <a:pt x="3158" y="319"/>
                    <a:pt x="3540" y="1"/>
                  </a:cubicBezTo>
                  <a:close/>
                </a:path>
              </a:pathLst>
            </a:cu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ítulo 2">
            <a:extLst>
              <a:ext uri="{FF2B5EF4-FFF2-40B4-BE49-F238E27FC236}">
                <a16:creationId xmlns:a16="http://schemas.microsoft.com/office/drawing/2014/main" id="{EBB1765E-99FA-4889-AA0C-8E6264B26EB4}"/>
              </a:ext>
            </a:extLst>
          </p:cNvPr>
          <p:cNvSpPr>
            <a:spLocks noGrp="1"/>
          </p:cNvSpPr>
          <p:nvPr>
            <p:ph type="title"/>
          </p:nvPr>
        </p:nvSpPr>
        <p:spPr/>
        <p:txBody>
          <a:bodyPr/>
          <a:lstStyle/>
          <a:p>
            <a:pPr algn="ctr"/>
            <a:r>
              <a:rPr lang="es-ES"/>
              <a:t>Lanzamiento de </a:t>
            </a:r>
            <a:r>
              <a:rPr lang="es-ES" err="1"/>
              <a:t>TeamsChamp</a:t>
            </a:r>
            <a:endParaRPr lang="es-ES"/>
          </a:p>
        </p:txBody>
      </p:sp>
      <p:grpSp>
        <p:nvGrpSpPr>
          <p:cNvPr id="9" name="Google Shape;315;p30">
            <a:extLst>
              <a:ext uri="{FF2B5EF4-FFF2-40B4-BE49-F238E27FC236}">
                <a16:creationId xmlns:a16="http://schemas.microsoft.com/office/drawing/2014/main" id="{D7C8AB9B-AF4F-46CA-8BAF-6A5A4D64288F}"/>
              </a:ext>
            </a:extLst>
          </p:cNvPr>
          <p:cNvGrpSpPr/>
          <p:nvPr/>
        </p:nvGrpSpPr>
        <p:grpSpPr>
          <a:xfrm>
            <a:off x="7520036" y="4241418"/>
            <a:ext cx="4870485" cy="3187564"/>
            <a:chOff x="3063428" y="3220738"/>
            <a:chExt cx="2992173" cy="1958273"/>
          </a:xfrm>
        </p:grpSpPr>
        <p:sp>
          <p:nvSpPr>
            <p:cNvPr id="10" name="Google Shape;316;p30">
              <a:extLst>
                <a:ext uri="{FF2B5EF4-FFF2-40B4-BE49-F238E27FC236}">
                  <a16:creationId xmlns:a16="http://schemas.microsoft.com/office/drawing/2014/main" id="{7D0D8C5C-6289-49FF-B905-73D7F9A77DBF}"/>
                </a:ext>
              </a:extLst>
            </p:cNvPr>
            <p:cNvSpPr/>
            <p:nvPr/>
          </p:nvSpPr>
          <p:spPr>
            <a:xfrm>
              <a:off x="3093277" y="3393694"/>
              <a:ext cx="1106624" cy="824313"/>
            </a:xfrm>
            <a:custGeom>
              <a:avLst/>
              <a:gdLst/>
              <a:ahLst/>
              <a:cxnLst/>
              <a:rect l="l" t="t" r="r" b="b"/>
              <a:pathLst>
                <a:path w="29548" h="22010" extrusionOk="0">
                  <a:moveTo>
                    <a:pt x="0" y="1"/>
                  </a:moveTo>
                  <a:lnTo>
                    <a:pt x="6076" y="12246"/>
                  </a:lnTo>
                  <a:lnTo>
                    <a:pt x="9293" y="10039"/>
                  </a:lnTo>
                  <a:lnTo>
                    <a:pt x="16148" y="19370"/>
                  </a:lnTo>
                  <a:lnTo>
                    <a:pt x="20212" y="16605"/>
                  </a:lnTo>
                  <a:lnTo>
                    <a:pt x="23262" y="21160"/>
                  </a:lnTo>
                  <a:lnTo>
                    <a:pt x="27108" y="22009"/>
                  </a:lnTo>
                  <a:lnTo>
                    <a:pt x="29537" y="16581"/>
                  </a:lnTo>
                  <a:lnTo>
                    <a:pt x="29547" y="14109"/>
                  </a:lnTo>
                  <a:lnTo>
                    <a:pt x="22612" y="6266"/>
                  </a:lnTo>
                  <a:lnTo>
                    <a:pt x="17165" y="9754"/>
                  </a:lnTo>
                  <a:lnTo>
                    <a:pt x="12379" y="3437"/>
                  </a:lnTo>
                  <a:lnTo>
                    <a:pt x="9006" y="6006"/>
                  </a:lnTo>
                  <a:lnTo>
                    <a:pt x="0" y="1"/>
                  </a:ln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7;p30">
              <a:extLst>
                <a:ext uri="{FF2B5EF4-FFF2-40B4-BE49-F238E27FC236}">
                  <a16:creationId xmlns:a16="http://schemas.microsoft.com/office/drawing/2014/main" id="{2A8DFC08-4710-4206-98F3-731BC7D35C00}"/>
                </a:ext>
              </a:extLst>
            </p:cNvPr>
            <p:cNvSpPr/>
            <p:nvPr/>
          </p:nvSpPr>
          <p:spPr>
            <a:xfrm>
              <a:off x="3204586" y="3569308"/>
              <a:ext cx="14531" cy="12621"/>
            </a:xfrm>
            <a:custGeom>
              <a:avLst/>
              <a:gdLst/>
              <a:ahLst/>
              <a:cxnLst/>
              <a:rect l="l" t="t" r="r" b="b"/>
              <a:pathLst>
                <a:path w="388" h="337" extrusionOk="0">
                  <a:moveTo>
                    <a:pt x="193" y="1"/>
                  </a:moveTo>
                  <a:cubicBezTo>
                    <a:pt x="168" y="1"/>
                    <a:pt x="141" y="6"/>
                    <a:pt x="117" y="19"/>
                  </a:cubicBezTo>
                  <a:cubicBezTo>
                    <a:pt x="36" y="61"/>
                    <a:pt x="1" y="159"/>
                    <a:pt x="43" y="243"/>
                  </a:cubicBezTo>
                  <a:cubicBezTo>
                    <a:pt x="73" y="303"/>
                    <a:pt x="132" y="337"/>
                    <a:pt x="194" y="337"/>
                  </a:cubicBezTo>
                  <a:cubicBezTo>
                    <a:pt x="219" y="337"/>
                    <a:pt x="244" y="331"/>
                    <a:pt x="268" y="320"/>
                  </a:cubicBezTo>
                  <a:cubicBezTo>
                    <a:pt x="352" y="278"/>
                    <a:pt x="387" y="176"/>
                    <a:pt x="345" y="92"/>
                  </a:cubicBezTo>
                  <a:cubicBezTo>
                    <a:pt x="315" y="35"/>
                    <a:pt x="255" y="1"/>
                    <a:pt x="19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8;p30">
              <a:extLst>
                <a:ext uri="{FF2B5EF4-FFF2-40B4-BE49-F238E27FC236}">
                  <a16:creationId xmlns:a16="http://schemas.microsoft.com/office/drawing/2014/main" id="{D7B8DECA-5B03-4753-97C2-A29645C12167}"/>
                </a:ext>
              </a:extLst>
            </p:cNvPr>
            <p:cNvSpPr/>
            <p:nvPr/>
          </p:nvSpPr>
          <p:spPr>
            <a:xfrm>
              <a:off x="3224847" y="3611367"/>
              <a:ext cx="17115" cy="15018"/>
            </a:xfrm>
            <a:custGeom>
              <a:avLst/>
              <a:gdLst/>
              <a:ahLst/>
              <a:cxnLst/>
              <a:rect l="l" t="t" r="r" b="b"/>
              <a:pathLst>
                <a:path w="457" h="401" extrusionOk="0">
                  <a:moveTo>
                    <a:pt x="230" y="1"/>
                  </a:moveTo>
                  <a:cubicBezTo>
                    <a:pt x="200" y="1"/>
                    <a:pt x="170" y="8"/>
                    <a:pt x="141" y="22"/>
                  </a:cubicBezTo>
                  <a:cubicBezTo>
                    <a:pt x="39" y="72"/>
                    <a:pt x="0" y="190"/>
                    <a:pt x="49" y="289"/>
                  </a:cubicBezTo>
                  <a:cubicBezTo>
                    <a:pt x="85" y="359"/>
                    <a:pt x="155" y="401"/>
                    <a:pt x="229" y="401"/>
                  </a:cubicBezTo>
                  <a:cubicBezTo>
                    <a:pt x="258" y="401"/>
                    <a:pt x="288" y="394"/>
                    <a:pt x="316" y="380"/>
                  </a:cubicBezTo>
                  <a:cubicBezTo>
                    <a:pt x="418" y="331"/>
                    <a:pt x="457" y="208"/>
                    <a:pt x="407" y="109"/>
                  </a:cubicBezTo>
                  <a:cubicBezTo>
                    <a:pt x="373" y="40"/>
                    <a:pt x="303" y="1"/>
                    <a:pt x="23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9;p30">
              <a:extLst>
                <a:ext uri="{FF2B5EF4-FFF2-40B4-BE49-F238E27FC236}">
                  <a16:creationId xmlns:a16="http://schemas.microsoft.com/office/drawing/2014/main" id="{F589708D-ECB0-4B0C-B6EF-130C68A346BA}"/>
                </a:ext>
              </a:extLst>
            </p:cNvPr>
            <p:cNvSpPr/>
            <p:nvPr/>
          </p:nvSpPr>
          <p:spPr>
            <a:xfrm>
              <a:off x="3245109" y="3653464"/>
              <a:ext cx="19737" cy="17340"/>
            </a:xfrm>
            <a:custGeom>
              <a:avLst/>
              <a:gdLst/>
              <a:ahLst/>
              <a:cxnLst/>
              <a:rect l="l" t="t" r="r" b="b"/>
              <a:pathLst>
                <a:path w="527" h="463" extrusionOk="0">
                  <a:moveTo>
                    <a:pt x="264" y="1"/>
                  </a:moveTo>
                  <a:cubicBezTo>
                    <a:pt x="229" y="1"/>
                    <a:pt x="194" y="8"/>
                    <a:pt x="161" y="25"/>
                  </a:cubicBezTo>
                  <a:cubicBezTo>
                    <a:pt x="46" y="80"/>
                    <a:pt x="0" y="221"/>
                    <a:pt x="56" y="333"/>
                  </a:cubicBezTo>
                  <a:cubicBezTo>
                    <a:pt x="96" y="416"/>
                    <a:pt x="178" y="463"/>
                    <a:pt x="264" y="463"/>
                  </a:cubicBezTo>
                  <a:cubicBezTo>
                    <a:pt x="299" y="463"/>
                    <a:pt x="335" y="455"/>
                    <a:pt x="368" y="438"/>
                  </a:cubicBezTo>
                  <a:cubicBezTo>
                    <a:pt x="480" y="383"/>
                    <a:pt x="527" y="242"/>
                    <a:pt x="470" y="127"/>
                  </a:cubicBezTo>
                  <a:cubicBezTo>
                    <a:pt x="430" y="47"/>
                    <a:pt x="348" y="1"/>
                    <a:pt x="26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0;p30">
              <a:extLst>
                <a:ext uri="{FF2B5EF4-FFF2-40B4-BE49-F238E27FC236}">
                  <a16:creationId xmlns:a16="http://schemas.microsoft.com/office/drawing/2014/main" id="{C7F3A3AC-7FE1-41DB-AC36-47D1AAB3969B}"/>
                </a:ext>
              </a:extLst>
            </p:cNvPr>
            <p:cNvSpPr/>
            <p:nvPr/>
          </p:nvSpPr>
          <p:spPr>
            <a:xfrm>
              <a:off x="3265333" y="3695485"/>
              <a:ext cx="22508" cy="19737"/>
            </a:xfrm>
            <a:custGeom>
              <a:avLst/>
              <a:gdLst/>
              <a:ahLst/>
              <a:cxnLst/>
              <a:rect l="l" t="t" r="r" b="b"/>
              <a:pathLst>
                <a:path w="601" h="527" extrusionOk="0">
                  <a:moveTo>
                    <a:pt x="301" y="0"/>
                  </a:moveTo>
                  <a:cubicBezTo>
                    <a:pt x="262" y="0"/>
                    <a:pt x="221" y="9"/>
                    <a:pt x="183" y="29"/>
                  </a:cubicBezTo>
                  <a:cubicBezTo>
                    <a:pt x="53" y="92"/>
                    <a:pt x="0" y="251"/>
                    <a:pt x="63" y="380"/>
                  </a:cubicBezTo>
                  <a:cubicBezTo>
                    <a:pt x="111" y="473"/>
                    <a:pt x="205" y="526"/>
                    <a:pt x="303" y="526"/>
                  </a:cubicBezTo>
                  <a:cubicBezTo>
                    <a:pt x="341" y="526"/>
                    <a:pt x="381" y="518"/>
                    <a:pt x="418" y="500"/>
                  </a:cubicBezTo>
                  <a:cubicBezTo>
                    <a:pt x="548" y="432"/>
                    <a:pt x="601" y="275"/>
                    <a:pt x="534" y="145"/>
                  </a:cubicBezTo>
                  <a:cubicBezTo>
                    <a:pt x="489" y="54"/>
                    <a:pt x="397" y="0"/>
                    <a:pt x="30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1;p30">
              <a:extLst>
                <a:ext uri="{FF2B5EF4-FFF2-40B4-BE49-F238E27FC236}">
                  <a16:creationId xmlns:a16="http://schemas.microsoft.com/office/drawing/2014/main" id="{BD68B22B-5A56-442B-879D-E1F0CC533799}"/>
                </a:ext>
              </a:extLst>
            </p:cNvPr>
            <p:cNvSpPr/>
            <p:nvPr/>
          </p:nvSpPr>
          <p:spPr>
            <a:xfrm>
              <a:off x="3285558" y="3737582"/>
              <a:ext cx="25168" cy="22097"/>
            </a:xfrm>
            <a:custGeom>
              <a:avLst/>
              <a:gdLst/>
              <a:ahLst/>
              <a:cxnLst/>
              <a:rect l="l" t="t" r="r" b="b"/>
              <a:pathLst>
                <a:path w="672" h="590" extrusionOk="0">
                  <a:moveTo>
                    <a:pt x="336" y="0"/>
                  </a:moveTo>
                  <a:cubicBezTo>
                    <a:pt x="292" y="0"/>
                    <a:pt x="247" y="10"/>
                    <a:pt x="205" y="32"/>
                  </a:cubicBezTo>
                  <a:cubicBezTo>
                    <a:pt x="61" y="102"/>
                    <a:pt x="1" y="281"/>
                    <a:pt x="74" y="425"/>
                  </a:cubicBezTo>
                  <a:cubicBezTo>
                    <a:pt x="124" y="529"/>
                    <a:pt x="229" y="590"/>
                    <a:pt x="337" y="590"/>
                  </a:cubicBezTo>
                  <a:cubicBezTo>
                    <a:pt x="381" y="590"/>
                    <a:pt x="426" y="580"/>
                    <a:pt x="467" y="558"/>
                  </a:cubicBezTo>
                  <a:cubicBezTo>
                    <a:pt x="615" y="484"/>
                    <a:pt x="671" y="309"/>
                    <a:pt x="601" y="162"/>
                  </a:cubicBezTo>
                  <a:cubicBezTo>
                    <a:pt x="549" y="60"/>
                    <a:pt x="444" y="0"/>
                    <a:pt x="33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2;p30">
              <a:extLst>
                <a:ext uri="{FF2B5EF4-FFF2-40B4-BE49-F238E27FC236}">
                  <a16:creationId xmlns:a16="http://schemas.microsoft.com/office/drawing/2014/main" id="{51B04FF2-8177-455B-85D3-3F64E50C819E}"/>
                </a:ext>
              </a:extLst>
            </p:cNvPr>
            <p:cNvSpPr/>
            <p:nvPr/>
          </p:nvSpPr>
          <p:spPr>
            <a:xfrm>
              <a:off x="3305820" y="3779641"/>
              <a:ext cx="27902" cy="24456"/>
            </a:xfrm>
            <a:custGeom>
              <a:avLst/>
              <a:gdLst/>
              <a:ahLst/>
              <a:cxnLst/>
              <a:rect l="l" t="t" r="r" b="b"/>
              <a:pathLst>
                <a:path w="745" h="653" extrusionOk="0">
                  <a:moveTo>
                    <a:pt x="370" y="1"/>
                  </a:moveTo>
                  <a:cubicBezTo>
                    <a:pt x="321" y="1"/>
                    <a:pt x="271" y="12"/>
                    <a:pt x="225" y="35"/>
                  </a:cubicBezTo>
                  <a:cubicBezTo>
                    <a:pt x="64" y="116"/>
                    <a:pt x="1" y="309"/>
                    <a:pt x="81" y="471"/>
                  </a:cubicBezTo>
                  <a:cubicBezTo>
                    <a:pt x="138" y="586"/>
                    <a:pt x="252" y="652"/>
                    <a:pt x="371" y="652"/>
                  </a:cubicBezTo>
                  <a:cubicBezTo>
                    <a:pt x="420" y="652"/>
                    <a:pt x="469" y="641"/>
                    <a:pt x="516" y="618"/>
                  </a:cubicBezTo>
                  <a:cubicBezTo>
                    <a:pt x="678" y="537"/>
                    <a:pt x="744" y="341"/>
                    <a:pt x="663" y="179"/>
                  </a:cubicBezTo>
                  <a:cubicBezTo>
                    <a:pt x="606" y="67"/>
                    <a:pt x="490" y="1"/>
                    <a:pt x="37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3;p30">
              <a:extLst>
                <a:ext uri="{FF2B5EF4-FFF2-40B4-BE49-F238E27FC236}">
                  <a16:creationId xmlns:a16="http://schemas.microsoft.com/office/drawing/2014/main" id="{5B69BDE4-45C6-4150-821C-F2868ABAEB88}"/>
                </a:ext>
              </a:extLst>
            </p:cNvPr>
            <p:cNvSpPr/>
            <p:nvPr/>
          </p:nvSpPr>
          <p:spPr>
            <a:xfrm>
              <a:off x="3326044" y="3821738"/>
              <a:ext cx="28051" cy="24194"/>
            </a:xfrm>
            <a:custGeom>
              <a:avLst/>
              <a:gdLst/>
              <a:ahLst/>
              <a:cxnLst/>
              <a:rect l="l" t="t" r="r" b="b"/>
              <a:pathLst>
                <a:path w="749" h="646" extrusionOk="0">
                  <a:moveTo>
                    <a:pt x="409" y="0"/>
                  </a:moveTo>
                  <a:cubicBezTo>
                    <a:pt x="355" y="0"/>
                    <a:pt x="301" y="13"/>
                    <a:pt x="250" y="38"/>
                  </a:cubicBezTo>
                  <a:cubicBezTo>
                    <a:pt x="71" y="126"/>
                    <a:pt x="0" y="340"/>
                    <a:pt x="88" y="519"/>
                  </a:cubicBezTo>
                  <a:cubicBezTo>
                    <a:pt x="117" y="571"/>
                    <a:pt x="159" y="613"/>
                    <a:pt x="204" y="645"/>
                  </a:cubicBezTo>
                  <a:lnTo>
                    <a:pt x="748" y="273"/>
                  </a:lnTo>
                  <a:cubicBezTo>
                    <a:pt x="741" y="249"/>
                    <a:pt x="741" y="224"/>
                    <a:pt x="727" y="199"/>
                  </a:cubicBezTo>
                  <a:cubicBezTo>
                    <a:pt x="665" y="72"/>
                    <a:pt x="539" y="0"/>
                    <a:pt x="40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p30">
              <a:extLst>
                <a:ext uri="{FF2B5EF4-FFF2-40B4-BE49-F238E27FC236}">
                  <a16:creationId xmlns:a16="http://schemas.microsoft.com/office/drawing/2014/main" id="{46F6BEBB-503F-4F78-82E6-FFC423B5BC8A}"/>
                </a:ext>
              </a:extLst>
            </p:cNvPr>
            <p:cNvSpPr/>
            <p:nvPr/>
          </p:nvSpPr>
          <p:spPr>
            <a:xfrm>
              <a:off x="3227582" y="3505676"/>
              <a:ext cx="11760" cy="10224"/>
            </a:xfrm>
            <a:custGeom>
              <a:avLst/>
              <a:gdLst/>
              <a:ahLst/>
              <a:cxnLst/>
              <a:rect l="l" t="t" r="r" b="b"/>
              <a:pathLst>
                <a:path w="314" h="273" extrusionOk="0">
                  <a:moveTo>
                    <a:pt x="159" y="0"/>
                  </a:moveTo>
                  <a:cubicBezTo>
                    <a:pt x="138" y="0"/>
                    <a:pt x="116" y="5"/>
                    <a:pt x="96" y="15"/>
                  </a:cubicBezTo>
                  <a:cubicBezTo>
                    <a:pt x="29" y="47"/>
                    <a:pt x="1" y="131"/>
                    <a:pt x="36" y="198"/>
                  </a:cubicBezTo>
                  <a:cubicBezTo>
                    <a:pt x="59" y="245"/>
                    <a:pt x="107" y="273"/>
                    <a:pt x="157" y="273"/>
                  </a:cubicBezTo>
                  <a:cubicBezTo>
                    <a:pt x="178" y="273"/>
                    <a:pt x="199" y="268"/>
                    <a:pt x="219" y="257"/>
                  </a:cubicBezTo>
                  <a:cubicBezTo>
                    <a:pt x="285" y="226"/>
                    <a:pt x="313" y="142"/>
                    <a:pt x="282" y="75"/>
                  </a:cubicBezTo>
                  <a:cubicBezTo>
                    <a:pt x="257" y="28"/>
                    <a:pt x="209" y="0"/>
                    <a:pt x="15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5;p30">
              <a:extLst>
                <a:ext uri="{FF2B5EF4-FFF2-40B4-BE49-F238E27FC236}">
                  <a16:creationId xmlns:a16="http://schemas.microsoft.com/office/drawing/2014/main" id="{99CBE73E-1C02-4B70-BCA5-47F5C13F28D9}"/>
                </a:ext>
              </a:extLst>
            </p:cNvPr>
            <p:cNvSpPr/>
            <p:nvPr/>
          </p:nvSpPr>
          <p:spPr>
            <a:xfrm>
              <a:off x="3247843" y="3547736"/>
              <a:ext cx="14494" cy="12621"/>
            </a:xfrm>
            <a:custGeom>
              <a:avLst/>
              <a:gdLst/>
              <a:ahLst/>
              <a:cxnLst/>
              <a:rect l="l" t="t" r="r" b="b"/>
              <a:pathLst>
                <a:path w="387" h="337" extrusionOk="0">
                  <a:moveTo>
                    <a:pt x="195" y="0"/>
                  </a:moveTo>
                  <a:cubicBezTo>
                    <a:pt x="170" y="0"/>
                    <a:pt x="144" y="6"/>
                    <a:pt x="120" y="19"/>
                  </a:cubicBezTo>
                  <a:cubicBezTo>
                    <a:pt x="36" y="57"/>
                    <a:pt x="0" y="159"/>
                    <a:pt x="43" y="243"/>
                  </a:cubicBezTo>
                  <a:cubicBezTo>
                    <a:pt x="72" y="303"/>
                    <a:pt x="131" y="336"/>
                    <a:pt x="192" y="336"/>
                  </a:cubicBezTo>
                  <a:cubicBezTo>
                    <a:pt x="218" y="336"/>
                    <a:pt x="243" y="330"/>
                    <a:pt x="267" y="318"/>
                  </a:cubicBezTo>
                  <a:cubicBezTo>
                    <a:pt x="352" y="279"/>
                    <a:pt x="386" y="177"/>
                    <a:pt x="344" y="93"/>
                  </a:cubicBezTo>
                  <a:cubicBezTo>
                    <a:pt x="315" y="33"/>
                    <a:pt x="256" y="0"/>
                    <a:pt x="19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6;p30">
              <a:extLst>
                <a:ext uri="{FF2B5EF4-FFF2-40B4-BE49-F238E27FC236}">
                  <a16:creationId xmlns:a16="http://schemas.microsoft.com/office/drawing/2014/main" id="{DD18386C-D75F-4438-BE3F-4D137071B6F7}"/>
                </a:ext>
              </a:extLst>
            </p:cNvPr>
            <p:cNvSpPr/>
            <p:nvPr/>
          </p:nvSpPr>
          <p:spPr>
            <a:xfrm>
              <a:off x="3268105" y="3589832"/>
              <a:ext cx="17078" cy="14943"/>
            </a:xfrm>
            <a:custGeom>
              <a:avLst/>
              <a:gdLst/>
              <a:ahLst/>
              <a:cxnLst/>
              <a:rect l="l" t="t" r="r" b="b"/>
              <a:pathLst>
                <a:path w="456" h="399" extrusionOk="0">
                  <a:moveTo>
                    <a:pt x="230" y="0"/>
                  </a:moveTo>
                  <a:cubicBezTo>
                    <a:pt x="200" y="0"/>
                    <a:pt x="169" y="7"/>
                    <a:pt x="140" y="22"/>
                  </a:cubicBezTo>
                  <a:cubicBezTo>
                    <a:pt x="39" y="70"/>
                    <a:pt x="0" y="190"/>
                    <a:pt x="49" y="289"/>
                  </a:cubicBezTo>
                  <a:cubicBezTo>
                    <a:pt x="84" y="357"/>
                    <a:pt x="153" y="399"/>
                    <a:pt x="226" y="399"/>
                  </a:cubicBezTo>
                  <a:cubicBezTo>
                    <a:pt x="256" y="399"/>
                    <a:pt x="287" y="392"/>
                    <a:pt x="316" y="376"/>
                  </a:cubicBezTo>
                  <a:cubicBezTo>
                    <a:pt x="418" y="331"/>
                    <a:pt x="456" y="208"/>
                    <a:pt x="407" y="109"/>
                  </a:cubicBezTo>
                  <a:cubicBezTo>
                    <a:pt x="373" y="40"/>
                    <a:pt x="303" y="0"/>
                    <a:pt x="23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7;p30">
              <a:extLst>
                <a:ext uri="{FF2B5EF4-FFF2-40B4-BE49-F238E27FC236}">
                  <a16:creationId xmlns:a16="http://schemas.microsoft.com/office/drawing/2014/main" id="{041FD045-201E-41EC-B7B7-D0DE525A36DA}"/>
                </a:ext>
              </a:extLst>
            </p:cNvPr>
            <p:cNvSpPr/>
            <p:nvPr/>
          </p:nvSpPr>
          <p:spPr>
            <a:xfrm>
              <a:off x="3288329" y="3631816"/>
              <a:ext cx="19887" cy="17453"/>
            </a:xfrm>
            <a:custGeom>
              <a:avLst/>
              <a:gdLst/>
              <a:ahLst/>
              <a:cxnLst/>
              <a:rect l="l" t="t" r="r" b="b"/>
              <a:pathLst>
                <a:path w="531" h="466" extrusionOk="0">
                  <a:moveTo>
                    <a:pt x="261" y="0"/>
                  </a:moveTo>
                  <a:cubicBezTo>
                    <a:pt x="227" y="0"/>
                    <a:pt x="193" y="8"/>
                    <a:pt x="162" y="23"/>
                  </a:cubicBezTo>
                  <a:cubicBezTo>
                    <a:pt x="46" y="83"/>
                    <a:pt x="0" y="220"/>
                    <a:pt x="57" y="336"/>
                  </a:cubicBezTo>
                  <a:cubicBezTo>
                    <a:pt x="97" y="418"/>
                    <a:pt x="179" y="465"/>
                    <a:pt x="265" y="465"/>
                  </a:cubicBezTo>
                  <a:cubicBezTo>
                    <a:pt x="300" y="465"/>
                    <a:pt x="335" y="457"/>
                    <a:pt x="369" y="441"/>
                  </a:cubicBezTo>
                  <a:cubicBezTo>
                    <a:pt x="481" y="381"/>
                    <a:pt x="531" y="245"/>
                    <a:pt x="471" y="129"/>
                  </a:cubicBezTo>
                  <a:cubicBezTo>
                    <a:pt x="430" y="48"/>
                    <a:pt x="346" y="0"/>
                    <a:pt x="26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8;p30">
              <a:extLst>
                <a:ext uri="{FF2B5EF4-FFF2-40B4-BE49-F238E27FC236}">
                  <a16:creationId xmlns:a16="http://schemas.microsoft.com/office/drawing/2014/main" id="{89C37174-2285-422D-810D-A8D55C688AFC}"/>
                </a:ext>
              </a:extLst>
            </p:cNvPr>
            <p:cNvSpPr/>
            <p:nvPr/>
          </p:nvSpPr>
          <p:spPr>
            <a:xfrm>
              <a:off x="3308554" y="3673913"/>
              <a:ext cx="22546" cy="19737"/>
            </a:xfrm>
            <a:custGeom>
              <a:avLst/>
              <a:gdLst/>
              <a:ahLst/>
              <a:cxnLst/>
              <a:rect l="l" t="t" r="r" b="b"/>
              <a:pathLst>
                <a:path w="602" h="527" extrusionOk="0">
                  <a:moveTo>
                    <a:pt x="303" y="1"/>
                  </a:moveTo>
                  <a:cubicBezTo>
                    <a:pt x="263" y="1"/>
                    <a:pt x="222" y="10"/>
                    <a:pt x="184" y="30"/>
                  </a:cubicBezTo>
                  <a:cubicBezTo>
                    <a:pt x="54" y="93"/>
                    <a:pt x="1" y="250"/>
                    <a:pt x="64" y="381"/>
                  </a:cubicBezTo>
                  <a:cubicBezTo>
                    <a:pt x="111" y="473"/>
                    <a:pt x="206" y="526"/>
                    <a:pt x="303" y="526"/>
                  </a:cubicBezTo>
                  <a:cubicBezTo>
                    <a:pt x="342" y="526"/>
                    <a:pt x="381" y="518"/>
                    <a:pt x="419" y="500"/>
                  </a:cubicBezTo>
                  <a:cubicBezTo>
                    <a:pt x="548" y="433"/>
                    <a:pt x="601" y="276"/>
                    <a:pt x="538" y="145"/>
                  </a:cubicBezTo>
                  <a:cubicBezTo>
                    <a:pt x="491" y="54"/>
                    <a:pt x="399" y="1"/>
                    <a:pt x="30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p30">
              <a:extLst>
                <a:ext uri="{FF2B5EF4-FFF2-40B4-BE49-F238E27FC236}">
                  <a16:creationId xmlns:a16="http://schemas.microsoft.com/office/drawing/2014/main" id="{9145C9AB-0C0D-4310-B1AD-5FDFE9990FA0}"/>
                </a:ext>
              </a:extLst>
            </p:cNvPr>
            <p:cNvSpPr/>
            <p:nvPr/>
          </p:nvSpPr>
          <p:spPr>
            <a:xfrm>
              <a:off x="3328815" y="3716009"/>
              <a:ext cx="25168" cy="22059"/>
            </a:xfrm>
            <a:custGeom>
              <a:avLst/>
              <a:gdLst/>
              <a:ahLst/>
              <a:cxnLst/>
              <a:rect l="l" t="t" r="r" b="b"/>
              <a:pathLst>
                <a:path w="672" h="589" extrusionOk="0">
                  <a:moveTo>
                    <a:pt x="336" y="0"/>
                  </a:moveTo>
                  <a:cubicBezTo>
                    <a:pt x="292" y="0"/>
                    <a:pt x="246" y="11"/>
                    <a:pt x="204" y="32"/>
                  </a:cubicBezTo>
                  <a:cubicBezTo>
                    <a:pt x="60" y="103"/>
                    <a:pt x="1" y="281"/>
                    <a:pt x="71" y="425"/>
                  </a:cubicBezTo>
                  <a:cubicBezTo>
                    <a:pt x="123" y="530"/>
                    <a:pt x="228" y="589"/>
                    <a:pt x="337" y="589"/>
                  </a:cubicBezTo>
                  <a:cubicBezTo>
                    <a:pt x="381" y="589"/>
                    <a:pt x="425" y="579"/>
                    <a:pt x="467" y="558"/>
                  </a:cubicBezTo>
                  <a:cubicBezTo>
                    <a:pt x="615" y="485"/>
                    <a:pt x="671" y="310"/>
                    <a:pt x="600" y="162"/>
                  </a:cubicBezTo>
                  <a:cubicBezTo>
                    <a:pt x="548" y="60"/>
                    <a:pt x="445" y="0"/>
                    <a:pt x="33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0;p30">
              <a:extLst>
                <a:ext uri="{FF2B5EF4-FFF2-40B4-BE49-F238E27FC236}">
                  <a16:creationId xmlns:a16="http://schemas.microsoft.com/office/drawing/2014/main" id="{64C5AB0C-E731-49CB-89B6-C4638D6BCCC7}"/>
                </a:ext>
              </a:extLst>
            </p:cNvPr>
            <p:cNvSpPr/>
            <p:nvPr/>
          </p:nvSpPr>
          <p:spPr>
            <a:xfrm>
              <a:off x="3349040" y="3758068"/>
              <a:ext cx="27939" cy="24456"/>
            </a:xfrm>
            <a:custGeom>
              <a:avLst/>
              <a:gdLst/>
              <a:ahLst/>
              <a:cxnLst/>
              <a:rect l="l" t="t" r="r" b="b"/>
              <a:pathLst>
                <a:path w="746" h="653" extrusionOk="0">
                  <a:moveTo>
                    <a:pt x="373" y="1"/>
                  </a:moveTo>
                  <a:cubicBezTo>
                    <a:pt x="324" y="1"/>
                    <a:pt x="273" y="12"/>
                    <a:pt x="225" y="36"/>
                  </a:cubicBezTo>
                  <a:cubicBezTo>
                    <a:pt x="64" y="117"/>
                    <a:pt x="1" y="310"/>
                    <a:pt x="81" y="471"/>
                  </a:cubicBezTo>
                  <a:cubicBezTo>
                    <a:pt x="139" y="586"/>
                    <a:pt x="253" y="653"/>
                    <a:pt x="373" y="653"/>
                  </a:cubicBezTo>
                  <a:cubicBezTo>
                    <a:pt x="421" y="653"/>
                    <a:pt x="470" y="642"/>
                    <a:pt x="517" y="619"/>
                  </a:cubicBezTo>
                  <a:cubicBezTo>
                    <a:pt x="679" y="538"/>
                    <a:pt x="745" y="341"/>
                    <a:pt x="664" y="180"/>
                  </a:cubicBezTo>
                  <a:cubicBezTo>
                    <a:pt x="607" y="66"/>
                    <a:pt x="493" y="1"/>
                    <a:pt x="37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1;p30">
              <a:extLst>
                <a:ext uri="{FF2B5EF4-FFF2-40B4-BE49-F238E27FC236}">
                  <a16:creationId xmlns:a16="http://schemas.microsoft.com/office/drawing/2014/main" id="{1B39152D-CAD5-4273-B3BD-9280F77F0E66}"/>
                </a:ext>
              </a:extLst>
            </p:cNvPr>
            <p:cNvSpPr/>
            <p:nvPr/>
          </p:nvSpPr>
          <p:spPr>
            <a:xfrm>
              <a:off x="3311325" y="3568147"/>
              <a:ext cx="17115" cy="15018"/>
            </a:xfrm>
            <a:custGeom>
              <a:avLst/>
              <a:gdLst/>
              <a:ahLst/>
              <a:cxnLst/>
              <a:rect l="l" t="t" r="r" b="b"/>
              <a:pathLst>
                <a:path w="457" h="401" extrusionOk="0">
                  <a:moveTo>
                    <a:pt x="228" y="1"/>
                  </a:moveTo>
                  <a:cubicBezTo>
                    <a:pt x="198" y="1"/>
                    <a:pt x="169" y="7"/>
                    <a:pt x="141" y="21"/>
                  </a:cubicBezTo>
                  <a:cubicBezTo>
                    <a:pt x="39" y="71"/>
                    <a:pt x="1" y="194"/>
                    <a:pt x="50" y="291"/>
                  </a:cubicBezTo>
                  <a:cubicBezTo>
                    <a:pt x="84" y="361"/>
                    <a:pt x="154" y="401"/>
                    <a:pt x="228" y="401"/>
                  </a:cubicBezTo>
                  <a:cubicBezTo>
                    <a:pt x="259" y="401"/>
                    <a:pt x="290" y="394"/>
                    <a:pt x="320" y="379"/>
                  </a:cubicBezTo>
                  <a:cubicBezTo>
                    <a:pt x="418" y="330"/>
                    <a:pt x="457" y="211"/>
                    <a:pt x="408" y="113"/>
                  </a:cubicBezTo>
                  <a:cubicBezTo>
                    <a:pt x="373" y="42"/>
                    <a:pt x="302" y="1"/>
                    <a:pt x="22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2;p30">
              <a:extLst>
                <a:ext uri="{FF2B5EF4-FFF2-40B4-BE49-F238E27FC236}">
                  <a16:creationId xmlns:a16="http://schemas.microsoft.com/office/drawing/2014/main" id="{9D691D2D-3C83-4D52-ABD8-D46BECEE239F}"/>
                </a:ext>
              </a:extLst>
            </p:cNvPr>
            <p:cNvSpPr/>
            <p:nvPr/>
          </p:nvSpPr>
          <p:spPr>
            <a:xfrm>
              <a:off x="3331549" y="3610206"/>
              <a:ext cx="19887" cy="17415"/>
            </a:xfrm>
            <a:custGeom>
              <a:avLst/>
              <a:gdLst/>
              <a:ahLst/>
              <a:cxnLst/>
              <a:rect l="l" t="t" r="r" b="b"/>
              <a:pathLst>
                <a:path w="531" h="465" extrusionOk="0">
                  <a:moveTo>
                    <a:pt x="264" y="1"/>
                  </a:moveTo>
                  <a:cubicBezTo>
                    <a:pt x="230" y="1"/>
                    <a:pt x="195" y="9"/>
                    <a:pt x="163" y="25"/>
                  </a:cubicBezTo>
                  <a:cubicBezTo>
                    <a:pt x="46" y="85"/>
                    <a:pt x="1" y="221"/>
                    <a:pt x="57" y="338"/>
                  </a:cubicBezTo>
                  <a:cubicBezTo>
                    <a:pt x="97" y="417"/>
                    <a:pt x="179" y="465"/>
                    <a:pt x="265" y="465"/>
                  </a:cubicBezTo>
                  <a:cubicBezTo>
                    <a:pt x="300" y="465"/>
                    <a:pt x="336" y="457"/>
                    <a:pt x="370" y="439"/>
                  </a:cubicBezTo>
                  <a:cubicBezTo>
                    <a:pt x="482" y="383"/>
                    <a:pt x="531" y="246"/>
                    <a:pt x="472" y="130"/>
                  </a:cubicBezTo>
                  <a:cubicBezTo>
                    <a:pt x="432" y="48"/>
                    <a:pt x="349" y="1"/>
                    <a:pt x="26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3;p30">
              <a:extLst>
                <a:ext uri="{FF2B5EF4-FFF2-40B4-BE49-F238E27FC236}">
                  <a16:creationId xmlns:a16="http://schemas.microsoft.com/office/drawing/2014/main" id="{382E4175-8503-4A46-83BF-F6E006F0B263}"/>
                </a:ext>
              </a:extLst>
            </p:cNvPr>
            <p:cNvSpPr/>
            <p:nvPr/>
          </p:nvSpPr>
          <p:spPr>
            <a:xfrm>
              <a:off x="3351811" y="3652303"/>
              <a:ext cx="22508" cy="19812"/>
            </a:xfrm>
            <a:custGeom>
              <a:avLst/>
              <a:gdLst/>
              <a:ahLst/>
              <a:cxnLst/>
              <a:rect l="l" t="t" r="r" b="b"/>
              <a:pathLst>
                <a:path w="601" h="529" extrusionOk="0">
                  <a:moveTo>
                    <a:pt x="299" y="1"/>
                  </a:moveTo>
                  <a:cubicBezTo>
                    <a:pt x="260" y="1"/>
                    <a:pt x="220" y="9"/>
                    <a:pt x="183" y="27"/>
                  </a:cubicBezTo>
                  <a:cubicBezTo>
                    <a:pt x="53" y="95"/>
                    <a:pt x="1" y="252"/>
                    <a:pt x="64" y="382"/>
                  </a:cubicBezTo>
                  <a:cubicBezTo>
                    <a:pt x="111" y="474"/>
                    <a:pt x="206" y="528"/>
                    <a:pt x="303" y="528"/>
                  </a:cubicBezTo>
                  <a:cubicBezTo>
                    <a:pt x="342" y="528"/>
                    <a:pt x="381" y="519"/>
                    <a:pt x="418" y="501"/>
                  </a:cubicBezTo>
                  <a:cubicBezTo>
                    <a:pt x="548" y="435"/>
                    <a:pt x="600" y="277"/>
                    <a:pt x="537" y="147"/>
                  </a:cubicBezTo>
                  <a:cubicBezTo>
                    <a:pt x="490" y="54"/>
                    <a:pt x="396" y="1"/>
                    <a:pt x="29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4;p30">
              <a:extLst>
                <a:ext uri="{FF2B5EF4-FFF2-40B4-BE49-F238E27FC236}">
                  <a16:creationId xmlns:a16="http://schemas.microsoft.com/office/drawing/2014/main" id="{C3E83E19-8A53-44A1-B16B-0899D8045D93}"/>
                </a:ext>
              </a:extLst>
            </p:cNvPr>
            <p:cNvSpPr/>
            <p:nvPr/>
          </p:nvSpPr>
          <p:spPr>
            <a:xfrm>
              <a:off x="3372073" y="3694399"/>
              <a:ext cx="25280" cy="22097"/>
            </a:xfrm>
            <a:custGeom>
              <a:avLst/>
              <a:gdLst/>
              <a:ahLst/>
              <a:cxnLst/>
              <a:rect l="l" t="t" r="r" b="b"/>
              <a:pathLst>
                <a:path w="675" h="590" extrusionOk="0">
                  <a:moveTo>
                    <a:pt x="333" y="1"/>
                  </a:moveTo>
                  <a:cubicBezTo>
                    <a:pt x="290" y="1"/>
                    <a:pt x="245" y="10"/>
                    <a:pt x="203" y="30"/>
                  </a:cubicBezTo>
                  <a:cubicBezTo>
                    <a:pt x="59" y="103"/>
                    <a:pt x="0" y="280"/>
                    <a:pt x="74" y="427"/>
                  </a:cubicBezTo>
                  <a:cubicBezTo>
                    <a:pt x="124" y="530"/>
                    <a:pt x="230" y="589"/>
                    <a:pt x="339" y="589"/>
                  </a:cubicBezTo>
                  <a:cubicBezTo>
                    <a:pt x="382" y="589"/>
                    <a:pt x="426" y="580"/>
                    <a:pt x="467" y="560"/>
                  </a:cubicBezTo>
                  <a:cubicBezTo>
                    <a:pt x="614" y="487"/>
                    <a:pt x="674" y="307"/>
                    <a:pt x="600" y="163"/>
                  </a:cubicBezTo>
                  <a:cubicBezTo>
                    <a:pt x="548" y="60"/>
                    <a:pt x="443" y="1"/>
                    <a:pt x="33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5;p30">
              <a:extLst>
                <a:ext uri="{FF2B5EF4-FFF2-40B4-BE49-F238E27FC236}">
                  <a16:creationId xmlns:a16="http://schemas.microsoft.com/office/drawing/2014/main" id="{76A92491-C118-452E-9294-EF1F8F98363E}"/>
                </a:ext>
              </a:extLst>
            </p:cNvPr>
            <p:cNvSpPr/>
            <p:nvPr/>
          </p:nvSpPr>
          <p:spPr>
            <a:xfrm>
              <a:off x="3392297" y="3736421"/>
              <a:ext cx="27902" cy="24568"/>
            </a:xfrm>
            <a:custGeom>
              <a:avLst/>
              <a:gdLst/>
              <a:ahLst/>
              <a:cxnLst/>
              <a:rect l="l" t="t" r="r" b="b"/>
              <a:pathLst>
                <a:path w="745" h="656" extrusionOk="0">
                  <a:moveTo>
                    <a:pt x="370" y="0"/>
                  </a:moveTo>
                  <a:cubicBezTo>
                    <a:pt x="321" y="0"/>
                    <a:pt x="272" y="11"/>
                    <a:pt x="225" y="34"/>
                  </a:cubicBezTo>
                  <a:cubicBezTo>
                    <a:pt x="63" y="115"/>
                    <a:pt x="0" y="312"/>
                    <a:pt x="81" y="473"/>
                  </a:cubicBezTo>
                  <a:cubicBezTo>
                    <a:pt x="139" y="588"/>
                    <a:pt x="253" y="655"/>
                    <a:pt x="372" y="655"/>
                  </a:cubicBezTo>
                  <a:cubicBezTo>
                    <a:pt x="421" y="655"/>
                    <a:pt x="470" y="644"/>
                    <a:pt x="517" y="621"/>
                  </a:cubicBezTo>
                  <a:cubicBezTo>
                    <a:pt x="678" y="540"/>
                    <a:pt x="745" y="343"/>
                    <a:pt x="664" y="182"/>
                  </a:cubicBezTo>
                  <a:cubicBezTo>
                    <a:pt x="606" y="67"/>
                    <a:pt x="490" y="0"/>
                    <a:pt x="37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6;p30">
              <a:extLst>
                <a:ext uri="{FF2B5EF4-FFF2-40B4-BE49-F238E27FC236}">
                  <a16:creationId xmlns:a16="http://schemas.microsoft.com/office/drawing/2014/main" id="{9C646100-CC66-4216-9123-32E74E6782CC}"/>
                </a:ext>
              </a:extLst>
            </p:cNvPr>
            <p:cNvSpPr/>
            <p:nvPr/>
          </p:nvSpPr>
          <p:spPr>
            <a:xfrm>
              <a:off x="3374807" y="3588671"/>
              <a:ext cx="19887" cy="17340"/>
            </a:xfrm>
            <a:custGeom>
              <a:avLst/>
              <a:gdLst/>
              <a:ahLst/>
              <a:cxnLst/>
              <a:rect l="l" t="t" r="r" b="b"/>
              <a:pathLst>
                <a:path w="531" h="463" extrusionOk="0">
                  <a:moveTo>
                    <a:pt x="264" y="1"/>
                  </a:moveTo>
                  <a:cubicBezTo>
                    <a:pt x="230" y="1"/>
                    <a:pt x="195" y="8"/>
                    <a:pt x="162" y="25"/>
                  </a:cubicBezTo>
                  <a:cubicBezTo>
                    <a:pt x="46" y="80"/>
                    <a:pt x="1" y="221"/>
                    <a:pt x="57" y="336"/>
                  </a:cubicBezTo>
                  <a:cubicBezTo>
                    <a:pt x="100" y="416"/>
                    <a:pt x="180" y="463"/>
                    <a:pt x="265" y="463"/>
                  </a:cubicBezTo>
                  <a:cubicBezTo>
                    <a:pt x="300" y="463"/>
                    <a:pt x="336" y="455"/>
                    <a:pt x="370" y="438"/>
                  </a:cubicBezTo>
                  <a:cubicBezTo>
                    <a:pt x="482" y="383"/>
                    <a:pt x="530" y="242"/>
                    <a:pt x="471" y="130"/>
                  </a:cubicBezTo>
                  <a:cubicBezTo>
                    <a:pt x="431" y="47"/>
                    <a:pt x="349" y="1"/>
                    <a:pt x="26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7;p30">
              <a:extLst>
                <a:ext uri="{FF2B5EF4-FFF2-40B4-BE49-F238E27FC236}">
                  <a16:creationId xmlns:a16="http://schemas.microsoft.com/office/drawing/2014/main" id="{E9EDE974-7503-410A-BA75-104C0CE5D963}"/>
                </a:ext>
              </a:extLst>
            </p:cNvPr>
            <p:cNvSpPr/>
            <p:nvPr/>
          </p:nvSpPr>
          <p:spPr>
            <a:xfrm>
              <a:off x="3395069" y="3630768"/>
              <a:ext cx="22508" cy="19737"/>
            </a:xfrm>
            <a:custGeom>
              <a:avLst/>
              <a:gdLst/>
              <a:ahLst/>
              <a:cxnLst/>
              <a:rect l="l" t="t" r="r" b="b"/>
              <a:pathLst>
                <a:path w="601" h="527" extrusionOk="0">
                  <a:moveTo>
                    <a:pt x="298" y="0"/>
                  </a:moveTo>
                  <a:cubicBezTo>
                    <a:pt x="259" y="0"/>
                    <a:pt x="220" y="9"/>
                    <a:pt x="182" y="27"/>
                  </a:cubicBezTo>
                  <a:cubicBezTo>
                    <a:pt x="53" y="93"/>
                    <a:pt x="0" y="252"/>
                    <a:pt x="67" y="382"/>
                  </a:cubicBezTo>
                  <a:cubicBezTo>
                    <a:pt x="111" y="473"/>
                    <a:pt x="203" y="526"/>
                    <a:pt x="299" y="526"/>
                  </a:cubicBezTo>
                  <a:cubicBezTo>
                    <a:pt x="339" y="526"/>
                    <a:pt x="380" y="517"/>
                    <a:pt x="418" y="497"/>
                  </a:cubicBezTo>
                  <a:cubicBezTo>
                    <a:pt x="548" y="434"/>
                    <a:pt x="600" y="276"/>
                    <a:pt x="537" y="147"/>
                  </a:cubicBezTo>
                  <a:cubicBezTo>
                    <a:pt x="489" y="54"/>
                    <a:pt x="395" y="0"/>
                    <a:pt x="29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8;p30">
              <a:extLst>
                <a:ext uri="{FF2B5EF4-FFF2-40B4-BE49-F238E27FC236}">
                  <a16:creationId xmlns:a16="http://schemas.microsoft.com/office/drawing/2014/main" id="{D7F39A22-E57E-460E-ABB8-D01D3596828D}"/>
                </a:ext>
              </a:extLst>
            </p:cNvPr>
            <p:cNvSpPr/>
            <p:nvPr/>
          </p:nvSpPr>
          <p:spPr>
            <a:xfrm>
              <a:off x="3415293" y="3672789"/>
              <a:ext cx="25280" cy="22097"/>
            </a:xfrm>
            <a:custGeom>
              <a:avLst/>
              <a:gdLst/>
              <a:ahLst/>
              <a:cxnLst/>
              <a:rect l="l" t="t" r="r" b="b"/>
              <a:pathLst>
                <a:path w="675" h="590" extrusionOk="0">
                  <a:moveTo>
                    <a:pt x="337" y="0"/>
                  </a:moveTo>
                  <a:cubicBezTo>
                    <a:pt x="292" y="0"/>
                    <a:pt x="247" y="10"/>
                    <a:pt x="204" y="32"/>
                  </a:cubicBezTo>
                  <a:cubicBezTo>
                    <a:pt x="60" y="105"/>
                    <a:pt x="0" y="280"/>
                    <a:pt x="74" y="428"/>
                  </a:cubicBezTo>
                  <a:cubicBezTo>
                    <a:pt x="124" y="530"/>
                    <a:pt x="229" y="590"/>
                    <a:pt x="337" y="590"/>
                  </a:cubicBezTo>
                  <a:cubicBezTo>
                    <a:pt x="381" y="590"/>
                    <a:pt x="426" y="580"/>
                    <a:pt x="468" y="558"/>
                  </a:cubicBezTo>
                  <a:cubicBezTo>
                    <a:pt x="615" y="488"/>
                    <a:pt x="674" y="309"/>
                    <a:pt x="601" y="165"/>
                  </a:cubicBezTo>
                  <a:cubicBezTo>
                    <a:pt x="548" y="61"/>
                    <a:pt x="445" y="0"/>
                    <a:pt x="33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9;p30">
              <a:extLst>
                <a:ext uri="{FF2B5EF4-FFF2-40B4-BE49-F238E27FC236}">
                  <a16:creationId xmlns:a16="http://schemas.microsoft.com/office/drawing/2014/main" id="{577547AD-1168-4D7A-966D-C1AD20E38649}"/>
                </a:ext>
              </a:extLst>
            </p:cNvPr>
            <p:cNvSpPr/>
            <p:nvPr/>
          </p:nvSpPr>
          <p:spPr>
            <a:xfrm>
              <a:off x="3435555" y="3714848"/>
              <a:ext cx="27864" cy="24531"/>
            </a:xfrm>
            <a:custGeom>
              <a:avLst/>
              <a:gdLst/>
              <a:ahLst/>
              <a:cxnLst/>
              <a:rect l="l" t="t" r="r" b="b"/>
              <a:pathLst>
                <a:path w="744" h="655" extrusionOk="0">
                  <a:moveTo>
                    <a:pt x="371" y="1"/>
                  </a:moveTo>
                  <a:cubicBezTo>
                    <a:pt x="323" y="1"/>
                    <a:pt x="274" y="12"/>
                    <a:pt x="228" y="35"/>
                  </a:cubicBezTo>
                  <a:cubicBezTo>
                    <a:pt x="63" y="116"/>
                    <a:pt x="0" y="312"/>
                    <a:pt x="81" y="474"/>
                  </a:cubicBezTo>
                  <a:cubicBezTo>
                    <a:pt x="138" y="588"/>
                    <a:pt x="251" y="655"/>
                    <a:pt x="369" y="655"/>
                  </a:cubicBezTo>
                  <a:cubicBezTo>
                    <a:pt x="418" y="655"/>
                    <a:pt x="469" y="643"/>
                    <a:pt x="516" y="618"/>
                  </a:cubicBezTo>
                  <a:cubicBezTo>
                    <a:pt x="677" y="540"/>
                    <a:pt x="744" y="344"/>
                    <a:pt x="664" y="182"/>
                  </a:cubicBezTo>
                  <a:cubicBezTo>
                    <a:pt x="606" y="67"/>
                    <a:pt x="490" y="1"/>
                    <a:pt x="37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0;p30">
              <a:extLst>
                <a:ext uri="{FF2B5EF4-FFF2-40B4-BE49-F238E27FC236}">
                  <a16:creationId xmlns:a16="http://schemas.microsoft.com/office/drawing/2014/main" id="{6422F8E7-CB2D-4F95-AACB-E9B0B6D3ED61}"/>
                </a:ext>
              </a:extLst>
            </p:cNvPr>
            <p:cNvSpPr/>
            <p:nvPr/>
          </p:nvSpPr>
          <p:spPr>
            <a:xfrm>
              <a:off x="3455779" y="3756945"/>
              <a:ext cx="30523" cy="26853"/>
            </a:xfrm>
            <a:custGeom>
              <a:avLst/>
              <a:gdLst/>
              <a:ahLst/>
              <a:cxnLst/>
              <a:rect l="l" t="t" r="r" b="b"/>
              <a:pathLst>
                <a:path w="815" h="717" extrusionOk="0">
                  <a:moveTo>
                    <a:pt x="409" y="0"/>
                  </a:moveTo>
                  <a:cubicBezTo>
                    <a:pt x="356" y="0"/>
                    <a:pt x="301" y="12"/>
                    <a:pt x="250" y="38"/>
                  </a:cubicBezTo>
                  <a:cubicBezTo>
                    <a:pt x="71" y="126"/>
                    <a:pt x="1" y="340"/>
                    <a:pt x="88" y="518"/>
                  </a:cubicBezTo>
                  <a:cubicBezTo>
                    <a:pt x="151" y="644"/>
                    <a:pt x="278" y="717"/>
                    <a:pt x="410" y="717"/>
                  </a:cubicBezTo>
                  <a:cubicBezTo>
                    <a:pt x="464" y="717"/>
                    <a:pt x="518" y="705"/>
                    <a:pt x="569" y="680"/>
                  </a:cubicBezTo>
                  <a:cubicBezTo>
                    <a:pt x="745" y="592"/>
                    <a:pt x="815" y="375"/>
                    <a:pt x="727" y="199"/>
                  </a:cubicBezTo>
                  <a:cubicBezTo>
                    <a:pt x="665" y="72"/>
                    <a:pt x="539" y="0"/>
                    <a:pt x="40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1;p30">
              <a:extLst>
                <a:ext uri="{FF2B5EF4-FFF2-40B4-BE49-F238E27FC236}">
                  <a16:creationId xmlns:a16="http://schemas.microsoft.com/office/drawing/2014/main" id="{433A7E19-DC78-4EEE-84E7-8615A711DCFF}"/>
                </a:ext>
              </a:extLst>
            </p:cNvPr>
            <p:cNvSpPr/>
            <p:nvPr/>
          </p:nvSpPr>
          <p:spPr>
            <a:xfrm>
              <a:off x="3476003" y="3799004"/>
              <a:ext cx="33332" cy="29250"/>
            </a:xfrm>
            <a:custGeom>
              <a:avLst/>
              <a:gdLst/>
              <a:ahLst/>
              <a:cxnLst/>
              <a:rect l="l" t="t" r="r" b="b"/>
              <a:pathLst>
                <a:path w="890" h="781" extrusionOk="0">
                  <a:moveTo>
                    <a:pt x="444" y="1"/>
                  </a:moveTo>
                  <a:cubicBezTo>
                    <a:pt x="386" y="1"/>
                    <a:pt x="327" y="14"/>
                    <a:pt x="271" y="41"/>
                  </a:cubicBezTo>
                  <a:cubicBezTo>
                    <a:pt x="78" y="140"/>
                    <a:pt x="1" y="371"/>
                    <a:pt x="96" y="564"/>
                  </a:cubicBezTo>
                  <a:cubicBezTo>
                    <a:pt x="163" y="701"/>
                    <a:pt x="301" y="780"/>
                    <a:pt x="445" y="780"/>
                  </a:cubicBezTo>
                  <a:cubicBezTo>
                    <a:pt x="504" y="780"/>
                    <a:pt x="563" y="767"/>
                    <a:pt x="619" y="739"/>
                  </a:cubicBezTo>
                  <a:cubicBezTo>
                    <a:pt x="812" y="642"/>
                    <a:pt x="889" y="410"/>
                    <a:pt x="794" y="216"/>
                  </a:cubicBezTo>
                  <a:cubicBezTo>
                    <a:pt x="724" y="79"/>
                    <a:pt x="587" y="1"/>
                    <a:pt x="44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2;p30">
              <a:extLst>
                <a:ext uri="{FF2B5EF4-FFF2-40B4-BE49-F238E27FC236}">
                  <a16:creationId xmlns:a16="http://schemas.microsoft.com/office/drawing/2014/main" id="{F2C82C66-299A-489D-BA7D-84725B395A4F}"/>
                </a:ext>
              </a:extLst>
            </p:cNvPr>
            <p:cNvSpPr/>
            <p:nvPr/>
          </p:nvSpPr>
          <p:spPr>
            <a:xfrm>
              <a:off x="3499973" y="3841101"/>
              <a:ext cx="32246" cy="31347"/>
            </a:xfrm>
            <a:custGeom>
              <a:avLst/>
              <a:gdLst/>
              <a:ahLst/>
              <a:cxnLst/>
              <a:rect l="l" t="t" r="r" b="b"/>
              <a:pathLst>
                <a:path w="861" h="837" extrusionOk="0">
                  <a:moveTo>
                    <a:pt x="379" y="1"/>
                  </a:moveTo>
                  <a:cubicBezTo>
                    <a:pt x="316" y="1"/>
                    <a:pt x="253" y="15"/>
                    <a:pt x="193" y="44"/>
                  </a:cubicBezTo>
                  <a:cubicBezTo>
                    <a:pt x="98" y="90"/>
                    <a:pt x="39" y="171"/>
                    <a:pt x="0" y="255"/>
                  </a:cubicBezTo>
                  <a:lnTo>
                    <a:pt x="425" y="837"/>
                  </a:lnTo>
                  <a:cubicBezTo>
                    <a:pt x="473" y="833"/>
                    <a:pt x="523" y="819"/>
                    <a:pt x="569" y="798"/>
                  </a:cubicBezTo>
                  <a:cubicBezTo>
                    <a:pt x="776" y="693"/>
                    <a:pt x="860" y="440"/>
                    <a:pt x="758" y="234"/>
                  </a:cubicBezTo>
                  <a:cubicBezTo>
                    <a:pt x="683" y="86"/>
                    <a:pt x="533" y="1"/>
                    <a:pt x="37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3;p30">
              <a:extLst>
                <a:ext uri="{FF2B5EF4-FFF2-40B4-BE49-F238E27FC236}">
                  <a16:creationId xmlns:a16="http://schemas.microsoft.com/office/drawing/2014/main" id="{3255F4A7-3A54-4268-859A-9B0608CE1C06}"/>
                </a:ext>
              </a:extLst>
            </p:cNvPr>
            <p:cNvSpPr/>
            <p:nvPr/>
          </p:nvSpPr>
          <p:spPr>
            <a:xfrm>
              <a:off x="3526114" y="3883122"/>
              <a:ext cx="28538" cy="30486"/>
            </a:xfrm>
            <a:custGeom>
              <a:avLst/>
              <a:gdLst/>
              <a:ahLst/>
              <a:cxnLst/>
              <a:rect l="l" t="t" r="r" b="b"/>
              <a:pathLst>
                <a:path w="762" h="814" extrusionOk="0">
                  <a:moveTo>
                    <a:pt x="259" y="0"/>
                  </a:moveTo>
                  <a:cubicBezTo>
                    <a:pt x="191" y="0"/>
                    <a:pt x="122" y="16"/>
                    <a:pt x="57" y="48"/>
                  </a:cubicBezTo>
                  <a:cubicBezTo>
                    <a:pt x="36" y="59"/>
                    <a:pt x="18" y="73"/>
                    <a:pt x="0" y="84"/>
                  </a:cubicBezTo>
                  <a:lnTo>
                    <a:pt x="534" y="813"/>
                  </a:lnTo>
                  <a:cubicBezTo>
                    <a:pt x="702" y="683"/>
                    <a:pt x="762" y="448"/>
                    <a:pt x="663" y="252"/>
                  </a:cubicBezTo>
                  <a:cubicBezTo>
                    <a:pt x="584" y="93"/>
                    <a:pt x="424" y="0"/>
                    <a:pt x="25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4;p30">
              <a:extLst>
                <a:ext uri="{FF2B5EF4-FFF2-40B4-BE49-F238E27FC236}">
                  <a16:creationId xmlns:a16="http://schemas.microsoft.com/office/drawing/2014/main" id="{8F2311F6-75D1-42D1-8D80-03BD35F889DE}"/>
                </a:ext>
              </a:extLst>
            </p:cNvPr>
            <p:cNvSpPr/>
            <p:nvPr/>
          </p:nvSpPr>
          <p:spPr>
            <a:xfrm>
              <a:off x="3438326" y="3609195"/>
              <a:ext cx="22471" cy="19737"/>
            </a:xfrm>
            <a:custGeom>
              <a:avLst/>
              <a:gdLst/>
              <a:ahLst/>
              <a:cxnLst/>
              <a:rect l="l" t="t" r="r" b="b"/>
              <a:pathLst>
                <a:path w="600" h="527" extrusionOk="0">
                  <a:moveTo>
                    <a:pt x="298" y="1"/>
                  </a:moveTo>
                  <a:cubicBezTo>
                    <a:pt x="259" y="1"/>
                    <a:pt x="219" y="9"/>
                    <a:pt x="182" y="28"/>
                  </a:cubicBezTo>
                  <a:cubicBezTo>
                    <a:pt x="52" y="94"/>
                    <a:pt x="0" y="248"/>
                    <a:pt x="67" y="382"/>
                  </a:cubicBezTo>
                  <a:cubicBezTo>
                    <a:pt x="111" y="474"/>
                    <a:pt x="203" y="527"/>
                    <a:pt x="298" y="527"/>
                  </a:cubicBezTo>
                  <a:cubicBezTo>
                    <a:pt x="338" y="527"/>
                    <a:pt x="379" y="517"/>
                    <a:pt x="417" y="498"/>
                  </a:cubicBezTo>
                  <a:cubicBezTo>
                    <a:pt x="548" y="434"/>
                    <a:pt x="600" y="277"/>
                    <a:pt x="537" y="146"/>
                  </a:cubicBezTo>
                  <a:cubicBezTo>
                    <a:pt x="489" y="54"/>
                    <a:pt x="395" y="1"/>
                    <a:pt x="29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5;p30">
              <a:extLst>
                <a:ext uri="{FF2B5EF4-FFF2-40B4-BE49-F238E27FC236}">
                  <a16:creationId xmlns:a16="http://schemas.microsoft.com/office/drawing/2014/main" id="{B708D046-2716-4A47-BD71-9D33DB3E5AC3}"/>
                </a:ext>
              </a:extLst>
            </p:cNvPr>
            <p:cNvSpPr/>
            <p:nvPr/>
          </p:nvSpPr>
          <p:spPr>
            <a:xfrm>
              <a:off x="3458550" y="3651217"/>
              <a:ext cx="25130" cy="22134"/>
            </a:xfrm>
            <a:custGeom>
              <a:avLst/>
              <a:gdLst/>
              <a:ahLst/>
              <a:cxnLst/>
              <a:rect l="l" t="t" r="r" b="b"/>
              <a:pathLst>
                <a:path w="671" h="591" extrusionOk="0">
                  <a:moveTo>
                    <a:pt x="336" y="0"/>
                  </a:moveTo>
                  <a:cubicBezTo>
                    <a:pt x="292" y="0"/>
                    <a:pt x="247" y="11"/>
                    <a:pt x="204" y="32"/>
                  </a:cubicBezTo>
                  <a:cubicBezTo>
                    <a:pt x="60" y="106"/>
                    <a:pt x="0" y="281"/>
                    <a:pt x="74" y="425"/>
                  </a:cubicBezTo>
                  <a:cubicBezTo>
                    <a:pt x="124" y="530"/>
                    <a:pt x="228" y="590"/>
                    <a:pt x="336" y="590"/>
                  </a:cubicBezTo>
                  <a:cubicBezTo>
                    <a:pt x="380" y="590"/>
                    <a:pt x="425" y="580"/>
                    <a:pt x="467" y="558"/>
                  </a:cubicBezTo>
                  <a:cubicBezTo>
                    <a:pt x="614" y="488"/>
                    <a:pt x="671" y="309"/>
                    <a:pt x="601" y="166"/>
                  </a:cubicBezTo>
                  <a:cubicBezTo>
                    <a:pt x="548" y="61"/>
                    <a:pt x="444" y="0"/>
                    <a:pt x="33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p30">
              <a:extLst>
                <a:ext uri="{FF2B5EF4-FFF2-40B4-BE49-F238E27FC236}">
                  <a16:creationId xmlns:a16="http://schemas.microsoft.com/office/drawing/2014/main" id="{05DB422C-8880-45EC-B11D-9745E396D67C}"/>
                </a:ext>
              </a:extLst>
            </p:cNvPr>
            <p:cNvSpPr/>
            <p:nvPr/>
          </p:nvSpPr>
          <p:spPr>
            <a:xfrm>
              <a:off x="3478775" y="3693313"/>
              <a:ext cx="27902" cy="24419"/>
            </a:xfrm>
            <a:custGeom>
              <a:avLst/>
              <a:gdLst/>
              <a:ahLst/>
              <a:cxnLst/>
              <a:rect l="l" t="t" r="r" b="b"/>
              <a:pathLst>
                <a:path w="745" h="652" extrusionOk="0">
                  <a:moveTo>
                    <a:pt x="371" y="0"/>
                  </a:moveTo>
                  <a:cubicBezTo>
                    <a:pt x="322" y="0"/>
                    <a:pt x="272" y="11"/>
                    <a:pt x="226" y="35"/>
                  </a:cubicBezTo>
                  <a:cubicBezTo>
                    <a:pt x="64" y="116"/>
                    <a:pt x="1" y="312"/>
                    <a:pt x="82" y="474"/>
                  </a:cubicBezTo>
                  <a:cubicBezTo>
                    <a:pt x="139" y="587"/>
                    <a:pt x="252" y="652"/>
                    <a:pt x="370" y="652"/>
                  </a:cubicBezTo>
                  <a:cubicBezTo>
                    <a:pt x="419" y="652"/>
                    <a:pt x="469" y="641"/>
                    <a:pt x="516" y="617"/>
                  </a:cubicBezTo>
                  <a:cubicBezTo>
                    <a:pt x="678" y="537"/>
                    <a:pt x="745" y="343"/>
                    <a:pt x="664" y="182"/>
                  </a:cubicBezTo>
                  <a:cubicBezTo>
                    <a:pt x="607" y="67"/>
                    <a:pt x="491" y="0"/>
                    <a:pt x="37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7;p30">
              <a:extLst>
                <a:ext uri="{FF2B5EF4-FFF2-40B4-BE49-F238E27FC236}">
                  <a16:creationId xmlns:a16="http://schemas.microsoft.com/office/drawing/2014/main" id="{3D13820B-33C2-4038-B9C6-E6221FBFC5B1}"/>
                </a:ext>
              </a:extLst>
            </p:cNvPr>
            <p:cNvSpPr/>
            <p:nvPr/>
          </p:nvSpPr>
          <p:spPr>
            <a:xfrm>
              <a:off x="3499036" y="3735372"/>
              <a:ext cx="30523" cy="26853"/>
            </a:xfrm>
            <a:custGeom>
              <a:avLst/>
              <a:gdLst/>
              <a:ahLst/>
              <a:cxnLst/>
              <a:rect l="l" t="t" r="r" b="b"/>
              <a:pathLst>
                <a:path w="815" h="717" extrusionOk="0">
                  <a:moveTo>
                    <a:pt x="408" y="0"/>
                  </a:moveTo>
                  <a:cubicBezTo>
                    <a:pt x="355" y="0"/>
                    <a:pt x="300" y="12"/>
                    <a:pt x="249" y="38"/>
                  </a:cubicBezTo>
                  <a:cubicBezTo>
                    <a:pt x="71" y="126"/>
                    <a:pt x="1" y="340"/>
                    <a:pt x="88" y="519"/>
                  </a:cubicBezTo>
                  <a:cubicBezTo>
                    <a:pt x="150" y="643"/>
                    <a:pt x="276" y="716"/>
                    <a:pt x="407" y="716"/>
                  </a:cubicBezTo>
                  <a:cubicBezTo>
                    <a:pt x="461" y="716"/>
                    <a:pt x="517" y="704"/>
                    <a:pt x="569" y="677"/>
                  </a:cubicBezTo>
                  <a:cubicBezTo>
                    <a:pt x="744" y="589"/>
                    <a:pt x="814" y="375"/>
                    <a:pt x="727" y="200"/>
                  </a:cubicBezTo>
                  <a:cubicBezTo>
                    <a:pt x="665" y="72"/>
                    <a:pt x="539" y="0"/>
                    <a:pt x="40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8;p30">
              <a:extLst>
                <a:ext uri="{FF2B5EF4-FFF2-40B4-BE49-F238E27FC236}">
                  <a16:creationId xmlns:a16="http://schemas.microsoft.com/office/drawing/2014/main" id="{3DDFB7B1-7CE6-4688-85C6-36CB942C92F2}"/>
                </a:ext>
              </a:extLst>
            </p:cNvPr>
            <p:cNvSpPr/>
            <p:nvPr/>
          </p:nvSpPr>
          <p:spPr>
            <a:xfrm>
              <a:off x="3519261" y="3777469"/>
              <a:ext cx="33295" cy="29175"/>
            </a:xfrm>
            <a:custGeom>
              <a:avLst/>
              <a:gdLst/>
              <a:ahLst/>
              <a:cxnLst/>
              <a:rect l="l" t="t" r="r" b="b"/>
              <a:pathLst>
                <a:path w="889" h="779" extrusionOk="0">
                  <a:moveTo>
                    <a:pt x="444" y="0"/>
                  </a:moveTo>
                  <a:cubicBezTo>
                    <a:pt x="386" y="0"/>
                    <a:pt x="327" y="13"/>
                    <a:pt x="271" y="41"/>
                  </a:cubicBezTo>
                  <a:cubicBezTo>
                    <a:pt x="78" y="135"/>
                    <a:pt x="1" y="370"/>
                    <a:pt x="96" y="564"/>
                  </a:cubicBezTo>
                  <a:cubicBezTo>
                    <a:pt x="162" y="700"/>
                    <a:pt x="299" y="778"/>
                    <a:pt x="441" y="778"/>
                  </a:cubicBezTo>
                  <a:cubicBezTo>
                    <a:pt x="501" y="778"/>
                    <a:pt x="562" y="765"/>
                    <a:pt x="619" y="736"/>
                  </a:cubicBezTo>
                  <a:cubicBezTo>
                    <a:pt x="812" y="641"/>
                    <a:pt x="888" y="406"/>
                    <a:pt x="794" y="216"/>
                  </a:cubicBezTo>
                  <a:cubicBezTo>
                    <a:pt x="724" y="79"/>
                    <a:pt x="587" y="0"/>
                    <a:pt x="44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9;p30">
              <a:extLst>
                <a:ext uri="{FF2B5EF4-FFF2-40B4-BE49-F238E27FC236}">
                  <a16:creationId xmlns:a16="http://schemas.microsoft.com/office/drawing/2014/main" id="{2A4FB81F-BA2C-494D-B9FB-FA5490C35B69}"/>
                </a:ext>
              </a:extLst>
            </p:cNvPr>
            <p:cNvSpPr/>
            <p:nvPr/>
          </p:nvSpPr>
          <p:spPr>
            <a:xfrm>
              <a:off x="3539522" y="3819453"/>
              <a:ext cx="35879" cy="31647"/>
            </a:xfrm>
            <a:custGeom>
              <a:avLst/>
              <a:gdLst/>
              <a:ahLst/>
              <a:cxnLst/>
              <a:rect l="l" t="t" r="r" b="b"/>
              <a:pathLst>
                <a:path w="958" h="845" extrusionOk="0">
                  <a:moveTo>
                    <a:pt x="480" y="1"/>
                  </a:moveTo>
                  <a:cubicBezTo>
                    <a:pt x="417" y="1"/>
                    <a:pt x="352" y="15"/>
                    <a:pt x="292" y="46"/>
                  </a:cubicBezTo>
                  <a:cubicBezTo>
                    <a:pt x="85" y="151"/>
                    <a:pt x="0" y="401"/>
                    <a:pt x="102" y="611"/>
                  </a:cubicBezTo>
                  <a:cubicBezTo>
                    <a:pt x="177" y="759"/>
                    <a:pt x="327" y="844"/>
                    <a:pt x="482" y="844"/>
                  </a:cubicBezTo>
                  <a:cubicBezTo>
                    <a:pt x="544" y="844"/>
                    <a:pt x="608" y="830"/>
                    <a:pt x="667" y="801"/>
                  </a:cubicBezTo>
                  <a:cubicBezTo>
                    <a:pt x="874" y="695"/>
                    <a:pt x="958" y="443"/>
                    <a:pt x="857" y="236"/>
                  </a:cubicBezTo>
                  <a:cubicBezTo>
                    <a:pt x="782" y="86"/>
                    <a:pt x="634" y="1"/>
                    <a:pt x="48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p30">
              <a:extLst>
                <a:ext uri="{FF2B5EF4-FFF2-40B4-BE49-F238E27FC236}">
                  <a16:creationId xmlns:a16="http://schemas.microsoft.com/office/drawing/2014/main" id="{B18C998C-AE29-474E-B715-FE2460CDA1B0}"/>
                </a:ext>
              </a:extLst>
            </p:cNvPr>
            <p:cNvSpPr/>
            <p:nvPr/>
          </p:nvSpPr>
          <p:spPr>
            <a:xfrm>
              <a:off x="3559784" y="3861550"/>
              <a:ext cx="38650" cy="34006"/>
            </a:xfrm>
            <a:custGeom>
              <a:avLst/>
              <a:gdLst/>
              <a:ahLst/>
              <a:cxnLst/>
              <a:rect l="l" t="t" r="r" b="b"/>
              <a:pathLst>
                <a:path w="1032" h="908" extrusionOk="0">
                  <a:moveTo>
                    <a:pt x="514" y="1"/>
                  </a:moveTo>
                  <a:cubicBezTo>
                    <a:pt x="446" y="1"/>
                    <a:pt x="377" y="16"/>
                    <a:pt x="312" y="49"/>
                  </a:cubicBezTo>
                  <a:cubicBezTo>
                    <a:pt x="88" y="161"/>
                    <a:pt x="0" y="431"/>
                    <a:pt x="109" y="656"/>
                  </a:cubicBezTo>
                  <a:cubicBezTo>
                    <a:pt x="188" y="815"/>
                    <a:pt x="349" y="908"/>
                    <a:pt x="515" y="908"/>
                  </a:cubicBezTo>
                  <a:cubicBezTo>
                    <a:pt x="583" y="908"/>
                    <a:pt x="652" y="892"/>
                    <a:pt x="716" y="859"/>
                  </a:cubicBezTo>
                  <a:cubicBezTo>
                    <a:pt x="940" y="747"/>
                    <a:pt x="1032" y="474"/>
                    <a:pt x="919" y="252"/>
                  </a:cubicBezTo>
                  <a:cubicBezTo>
                    <a:pt x="840" y="93"/>
                    <a:pt x="680" y="1"/>
                    <a:pt x="51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1;p30">
              <a:extLst>
                <a:ext uri="{FF2B5EF4-FFF2-40B4-BE49-F238E27FC236}">
                  <a16:creationId xmlns:a16="http://schemas.microsoft.com/office/drawing/2014/main" id="{EB7CC195-D974-4875-BEDA-77C975D1F0D2}"/>
                </a:ext>
              </a:extLst>
            </p:cNvPr>
            <p:cNvSpPr/>
            <p:nvPr/>
          </p:nvSpPr>
          <p:spPr>
            <a:xfrm>
              <a:off x="3579859" y="3903646"/>
              <a:ext cx="41459" cy="36291"/>
            </a:xfrm>
            <a:custGeom>
              <a:avLst/>
              <a:gdLst/>
              <a:ahLst/>
              <a:cxnLst/>
              <a:rect l="l" t="t" r="r" b="b"/>
              <a:pathLst>
                <a:path w="1107" h="969" extrusionOk="0">
                  <a:moveTo>
                    <a:pt x="554" y="1"/>
                  </a:moveTo>
                  <a:cubicBezTo>
                    <a:pt x="481" y="1"/>
                    <a:pt x="408" y="17"/>
                    <a:pt x="338" y="51"/>
                  </a:cubicBezTo>
                  <a:cubicBezTo>
                    <a:pt x="99" y="171"/>
                    <a:pt x="1" y="462"/>
                    <a:pt x="120" y="701"/>
                  </a:cubicBezTo>
                  <a:cubicBezTo>
                    <a:pt x="208" y="870"/>
                    <a:pt x="378" y="969"/>
                    <a:pt x="555" y="969"/>
                  </a:cubicBezTo>
                  <a:cubicBezTo>
                    <a:pt x="627" y="969"/>
                    <a:pt x="700" y="953"/>
                    <a:pt x="770" y="918"/>
                  </a:cubicBezTo>
                  <a:cubicBezTo>
                    <a:pt x="1011" y="799"/>
                    <a:pt x="1107" y="508"/>
                    <a:pt x="987" y="269"/>
                  </a:cubicBezTo>
                  <a:cubicBezTo>
                    <a:pt x="902" y="99"/>
                    <a:pt x="732" y="1"/>
                    <a:pt x="55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2;p30">
              <a:extLst>
                <a:ext uri="{FF2B5EF4-FFF2-40B4-BE49-F238E27FC236}">
                  <a16:creationId xmlns:a16="http://schemas.microsoft.com/office/drawing/2014/main" id="{77748DBC-2F92-4399-BA8E-A47ED68ADFC6}"/>
                </a:ext>
              </a:extLst>
            </p:cNvPr>
            <p:cNvSpPr/>
            <p:nvPr/>
          </p:nvSpPr>
          <p:spPr>
            <a:xfrm>
              <a:off x="3600120" y="3945743"/>
              <a:ext cx="44193" cy="38613"/>
            </a:xfrm>
            <a:custGeom>
              <a:avLst/>
              <a:gdLst/>
              <a:ahLst/>
              <a:cxnLst/>
              <a:rect l="l" t="t" r="r" b="b"/>
              <a:pathLst>
                <a:path w="1180" h="1031" extrusionOk="0">
                  <a:moveTo>
                    <a:pt x="590" y="0"/>
                  </a:moveTo>
                  <a:cubicBezTo>
                    <a:pt x="513" y="0"/>
                    <a:pt x="435" y="18"/>
                    <a:pt x="362" y="54"/>
                  </a:cubicBezTo>
                  <a:cubicBezTo>
                    <a:pt x="106" y="181"/>
                    <a:pt x="0" y="489"/>
                    <a:pt x="130" y="746"/>
                  </a:cubicBezTo>
                  <a:cubicBezTo>
                    <a:pt x="220" y="926"/>
                    <a:pt x="403" y="1031"/>
                    <a:pt x="593" y="1031"/>
                  </a:cubicBezTo>
                  <a:cubicBezTo>
                    <a:pt x="670" y="1031"/>
                    <a:pt x="748" y="1014"/>
                    <a:pt x="822" y="977"/>
                  </a:cubicBezTo>
                  <a:cubicBezTo>
                    <a:pt x="1074" y="851"/>
                    <a:pt x="1180" y="539"/>
                    <a:pt x="1053" y="286"/>
                  </a:cubicBezTo>
                  <a:cubicBezTo>
                    <a:pt x="961" y="104"/>
                    <a:pt x="779" y="0"/>
                    <a:pt x="59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3;p30">
              <a:extLst>
                <a:ext uri="{FF2B5EF4-FFF2-40B4-BE49-F238E27FC236}">
                  <a16:creationId xmlns:a16="http://schemas.microsoft.com/office/drawing/2014/main" id="{A1058638-EE85-4FF1-BF04-7D12C9FCA272}"/>
                </a:ext>
              </a:extLst>
            </p:cNvPr>
            <p:cNvSpPr/>
            <p:nvPr/>
          </p:nvSpPr>
          <p:spPr>
            <a:xfrm>
              <a:off x="3620345" y="3987802"/>
              <a:ext cx="46852" cy="40972"/>
            </a:xfrm>
            <a:custGeom>
              <a:avLst/>
              <a:gdLst/>
              <a:ahLst/>
              <a:cxnLst/>
              <a:rect l="l" t="t" r="r" b="b"/>
              <a:pathLst>
                <a:path w="1251" h="1094" extrusionOk="0">
                  <a:moveTo>
                    <a:pt x="626" y="1"/>
                  </a:moveTo>
                  <a:cubicBezTo>
                    <a:pt x="544" y="1"/>
                    <a:pt x="461" y="19"/>
                    <a:pt x="384" y="57"/>
                  </a:cubicBezTo>
                  <a:cubicBezTo>
                    <a:pt x="113" y="191"/>
                    <a:pt x="0" y="521"/>
                    <a:pt x="138" y="791"/>
                  </a:cubicBezTo>
                  <a:cubicBezTo>
                    <a:pt x="232" y="983"/>
                    <a:pt x="426" y="1094"/>
                    <a:pt x="628" y="1094"/>
                  </a:cubicBezTo>
                  <a:cubicBezTo>
                    <a:pt x="710" y="1094"/>
                    <a:pt x="793" y="1075"/>
                    <a:pt x="871" y="1037"/>
                  </a:cubicBezTo>
                  <a:cubicBezTo>
                    <a:pt x="1142" y="903"/>
                    <a:pt x="1250" y="574"/>
                    <a:pt x="1116" y="303"/>
                  </a:cubicBezTo>
                  <a:cubicBezTo>
                    <a:pt x="1019" y="111"/>
                    <a:pt x="826" y="1"/>
                    <a:pt x="62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4;p30">
              <a:extLst>
                <a:ext uri="{FF2B5EF4-FFF2-40B4-BE49-F238E27FC236}">
                  <a16:creationId xmlns:a16="http://schemas.microsoft.com/office/drawing/2014/main" id="{BDDB1238-E489-4B7B-B664-C23ACE4E4CD5}"/>
                </a:ext>
              </a:extLst>
            </p:cNvPr>
            <p:cNvSpPr/>
            <p:nvPr/>
          </p:nvSpPr>
          <p:spPr>
            <a:xfrm>
              <a:off x="3640606" y="4029823"/>
              <a:ext cx="49586" cy="43407"/>
            </a:xfrm>
            <a:custGeom>
              <a:avLst/>
              <a:gdLst/>
              <a:ahLst/>
              <a:cxnLst/>
              <a:rect l="l" t="t" r="r" b="b"/>
              <a:pathLst>
                <a:path w="1324" h="1159" extrusionOk="0">
                  <a:moveTo>
                    <a:pt x="662" y="0"/>
                  </a:moveTo>
                  <a:cubicBezTo>
                    <a:pt x="575" y="0"/>
                    <a:pt x="487" y="20"/>
                    <a:pt x="403" y="62"/>
                  </a:cubicBezTo>
                  <a:cubicBezTo>
                    <a:pt x="116" y="206"/>
                    <a:pt x="0" y="550"/>
                    <a:pt x="144" y="838"/>
                  </a:cubicBezTo>
                  <a:cubicBezTo>
                    <a:pt x="246" y="1040"/>
                    <a:pt x="450" y="1159"/>
                    <a:pt x="662" y="1159"/>
                  </a:cubicBezTo>
                  <a:cubicBezTo>
                    <a:pt x="749" y="1159"/>
                    <a:pt x="837" y="1139"/>
                    <a:pt x="920" y="1098"/>
                  </a:cubicBezTo>
                  <a:cubicBezTo>
                    <a:pt x="1207" y="954"/>
                    <a:pt x="1323" y="606"/>
                    <a:pt x="1179" y="322"/>
                  </a:cubicBezTo>
                  <a:cubicBezTo>
                    <a:pt x="1077" y="118"/>
                    <a:pt x="873" y="0"/>
                    <a:pt x="66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5;p30">
              <a:extLst>
                <a:ext uri="{FF2B5EF4-FFF2-40B4-BE49-F238E27FC236}">
                  <a16:creationId xmlns:a16="http://schemas.microsoft.com/office/drawing/2014/main" id="{E0489E24-F09B-4103-92EB-085D1EFEEE18}"/>
                </a:ext>
              </a:extLst>
            </p:cNvPr>
            <p:cNvSpPr/>
            <p:nvPr/>
          </p:nvSpPr>
          <p:spPr>
            <a:xfrm>
              <a:off x="3668995" y="4071920"/>
              <a:ext cx="44043" cy="44231"/>
            </a:xfrm>
            <a:custGeom>
              <a:avLst/>
              <a:gdLst/>
              <a:ahLst/>
              <a:cxnLst/>
              <a:rect l="l" t="t" r="r" b="b"/>
              <a:pathLst>
                <a:path w="1176" h="1181" extrusionOk="0">
                  <a:moveTo>
                    <a:pt x="479" y="0"/>
                  </a:moveTo>
                  <a:cubicBezTo>
                    <a:pt x="388" y="0"/>
                    <a:pt x="295" y="21"/>
                    <a:pt x="207" y="65"/>
                  </a:cubicBezTo>
                  <a:cubicBezTo>
                    <a:pt x="123" y="107"/>
                    <a:pt x="53" y="166"/>
                    <a:pt x="0" y="236"/>
                  </a:cubicBezTo>
                  <a:lnTo>
                    <a:pt x="692" y="1181"/>
                  </a:lnTo>
                  <a:cubicBezTo>
                    <a:pt x="713" y="1174"/>
                    <a:pt x="734" y="1167"/>
                    <a:pt x="751" y="1156"/>
                  </a:cubicBezTo>
                  <a:cubicBezTo>
                    <a:pt x="1053" y="1005"/>
                    <a:pt x="1176" y="641"/>
                    <a:pt x="1025" y="338"/>
                  </a:cubicBezTo>
                  <a:cubicBezTo>
                    <a:pt x="918" y="124"/>
                    <a:pt x="703" y="0"/>
                    <a:pt x="47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6;p30">
              <a:extLst>
                <a:ext uri="{FF2B5EF4-FFF2-40B4-BE49-F238E27FC236}">
                  <a16:creationId xmlns:a16="http://schemas.microsoft.com/office/drawing/2014/main" id="{AAC8FB6A-E518-4676-B2F6-EDA6F5B582FA}"/>
                </a:ext>
              </a:extLst>
            </p:cNvPr>
            <p:cNvSpPr/>
            <p:nvPr/>
          </p:nvSpPr>
          <p:spPr>
            <a:xfrm>
              <a:off x="3481546" y="3587547"/>
              <a:ext cx="22508" cy="19737"/>
            </a:xfrm>
            <a:custGeom>
              <a:avLst/>
              <a:gdLst/>
              <a:ahLst/>
              <a:cxnLst/>
              <a:rect l="l" t="t" r="r" b="b"/>
              <a:pathLst>
                <a:path w="601" h="527" extrusionOk="0">
                  <a:moveTo>
                    <a:pt x="302" y="1"/>
                  </a:moveTo>
                  <a:cubicBezTo>
                    <a:pt x="262" y="1"/>
                    <a:pt x="221" y="10"/>
                    <a:pt x="183" y="29"/>
                  </a:cubicBezTo>
                  <a:cubicBezTo>
                    <a:pt x="53" y="93"/>
                    <a:pt x="0" y="251"/>
                    <a:pt x="68" y="381"/>
                  </a:cubicBezTo>
                  <a:cubicBezTo>
                    <a:pt x="113" y="473"/>
                    <a:pt x="206" y="527"/>
                    <a:pt x="303" y="527"/>
                  </a:cubicBezTo>
                  <a:cubicBezTo>
                    <a:pt x="342" y="527"/>
                    <a:pt x="381" y="518"/>
                    <a:pt x="418" y="500"/>
                  </a:cubicBezTo>
                  <a:cubicBezTo>
                    <a:pt x="548" y="434"/>
                    <a:pt x="601" y="275"/>
                    <a:pt x="538" y="146"/>
                  </a:cubicBezTo>
                  <a:cubicBezTo>
                    <a:pt x="491" y="54"/>
                    <a:pt x="398" y="1"/>
                    <a:pt x="30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7;p30">
              <a:extLst>
                <a:ext uri="{FF2B5EF4-FFF2-40B4-BE49-F238E27FC236}">
                  <a16:creationId xmlns:a16="http://schemas.microsoft.com/office/drawing/2014/main" id="{D77A4A4B-67C2-4856-8EF1-CABA17221EF5}"/>
                </a:ext>
              </a:extLst>
            </p:cNvPr>
            <p:cNvSpPr/>
            <p:nvPr/>
          </p:nvSpPr>
          <p:spPr>
            <a:xfrm>
              <a:off x="3501770" y="3629644"/>
              <a:ext cx="25280" cy="22134"/>
            </a:xfrm>
            <a:custGeom>
              <a:avLst/>
              <a:gdLst/>
              <a:ahLst/>
              <a:cxnLst/>
              <a:rect l="l" t="t" r="r" b="b"/>
              <a:pathLst>
                <a:path w="675" h="591" extrusionOk="0">
                  <a:moveTo>
                    <a:pt x="338" y="1"/>
                  </a:moveTo>
                  <a:cubicBezTo>
                    <a:pt x="293" y="1"/>
                    <a:pt x="248" y="11"/>
                    <a:pt x="205" y="32"/>
                  </a:cubicBezTo>
                  <a:cubicBezTo>
                    <a:pt x="61" y="102"/>
                    <a:pt x="1" y="282"/>
                    <a:pt x="75" y="426"/>
                  </a:cubicBezTo>
                  <a:cubicBezTo>
                    <a:pt x="125" y="530"/>
                    <a:pt x="229" y="590"/>
                    <a:pt x="337" y="590"/>
                  </a:cubicBezTo>
                  <a:cubicBezTo>
                    <a:pt x="381" y="590"/>
                    <a:pt x="426" y="580"/>
                    <a:pt x="468" y="559"/>
                  </a:cubicBezTo>
                  <a:cubicBezTo>
                    <a:pt x="615" y="485"/>
                    <a:pt x="675" y="310"/>
                    <a:pt x="601" y="162"/>
                  </a:cubicBezTo>
                  <a:cubicBezTo>
                    <a:pt x="549" y="60"/>
                    <a:pt x="446" y="1"/>
                    <a:pt x="33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8;p30">
              <a:extLst>
                <a:ext uri="{FF2B5EF4-FFF2-40B4-BE49-F238E27FC236}">
                  <a16:creationId xmlns:a16="http://schemas.microsoft.com/office/drawing/2014/main" id="{C9B73822-6392-4F6E-B728-2889CC6BB291}"/>
                </a:ext>
              </a:extLst>
            </p:cNvPr>
            <p:cNvSpPr/>
            <p:nvPr/>
          </p:nvSpPr>
          <p:spPr>
            <a:xfrm>
              <a:off x="3522032" y="3671741"/>
              <a:ext cx="27902" cy="24419"/>
            </a:xfrm>
            <a:custGeom>
              <a:avLst/>
              <a:gdLst/>
              <a:ahLst/>
              <a:cxnLst/>
              <a:rect l="l" t="t" r="r" b="b"/>
              <a:pathLst>
                <a:path w="745" h="652" extrusionOk="0">
                  <a:moveTo>
                    <a:pt x="372" y="0"/>
                  </a:moveTo>
                  <a:cubicBezTo>
                    <a:pt x="322" y="0"/>
                    <a:pt x="272" y="11"/>
                    <a:pt x="225" y="35"/>
                  </a:cubicBezTo>
                  <a:cubicBezTo>
                    <a:pt x="64" y="116"/>
                    <a:pt x="1" y="308"/>
                    <a:pt x="82" y="470"/>
                  </a:cubicBezTo>
                  <a:cubicBezTo>
                    <a:pt x="138" y="585"/>
                    <a:pt x="254" y="652"/>
                    <a:pt x="375" y="652"/>
                  </a:cubicBezTo>
                  <a:cubicBezTo>
                    <a:pt x="423" y="652"/>
                    <a:pt x="473" y="641"/>
                    <a:pt x="520" y="618"/>
                  </a:cubicBezTo>
                  <a:cubicBezTo>
                    <a:pt x="678" y="537"/>
                    <a:pt x="744" y="340"/>
                    <a:pt x="664" y="179"/>
                  </a:cubicBezTo>
                  <a:cubicBezTo>
                    <a:pt x="606" y="65"/>
                    <a:pt x="492" y="0"/>
                    <a:pt x="37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9;p30">
              <a:extLst>
                <a:ext uri="{FF2B5EF4-FFF2-40B4-BE49-F238E27FC236}">
                  <a16:creationId xmlns:a16="http://schemas.microsoft.com/office/drawing/2014/main" id="{848B23A3-E302-45A2-9338-2B341C3E733D}"/>
                </a:ext>
              </a:extLst>
            </p:cNvPr>
            <p:cNvSpPr/>
            <p:nvPr/>
          </p:nvSpPr>
          <p:spPr>
            <a:xfrm>
              <a:off x="3542256" y="3713800"/>
              <a:ext cx="30673" cy="26778"/>
            </a:xfrm>
            <a:custGeom>
              <a:avLst/>
              <a:gdLst/>
              <a:ahLst/>
              <a:cxnLst/>
              <a:rect l="l" t="t" r="r" b="b"/>
              <a:pathLst>
                <a:path w="819" h="715" extrusionOk="0">
                  <a:moveTo>
                    <a:pt x="409" y="1"/>
                  </a:moveTo>
                  <a:cubicBezTo>
                    <a:pt x="356" y="1"/>
                    <a:pt x="301" y="13"/>
                    <a:pt x="250" y="39"/>
                  </a:cubicBezTo>
                  <a:cubicBezTo>
                    <a:pt x="71" y="126"/>
                    <a:pt x="1" y="340"/>
                    <a:pt x="89" y="520"/>
                  </a:cubicBezTo>
                  <a:cubicBezTo>
                    <a:pt x="151" y="644"/>
                    <a:pt x="276" y="715"/>
                    <a:pt x="408" y="715"/>
                  </a:cubicBezTo>
                  <a:cubicBezTo>
                    <a:pt x="462" y="715"/>
                    <a:pt x="517" y="703"/>
                    <a:pt x="569" y="677"/>
                  </a:cubicBezTo>
                  <a:cubicBezTo>
                    <a:pt x="745" y="589"/>
                    <a:pt x="818" y="376"/>
                    <a:pt x="727" y="200"/>
                  </a:cubicBezTo>
                  <a:cubicBezTo>
                    <a:pt x="665" y="73"/>
                    <a:pt x="540" y="1"/>
                    <a:pt x="40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0;p30">
              <a:extLst>
                <a:ext uri="{FF2B5EF4-FFF2-40B4-BE49-F238E27FC236}">
                  <a16:creationId xmlns:a16="http://schemas.microsoft.com/office/drawing/2014/main" id="{15F8EB31-6404-44A4-818E-218587C692B2}"/>
                </a:ext>
              </a:extLst>
            </p:cNvPr>
            <p:cNvSpPr/>
            <p:nvPr/>
          </p:nvSpPr>
          <p:spPr>
            <a:xfrm>
              <a:off x="3562518" y="3755859"/>
              <a:ext cx="33295" cy="29175"/>
            </a:xfrm>
            <a:custGeom>
              <a:avLst/>
              <a:gdLst/>
              <a:ahLst/>
              <a:cxnLst/>
              <a:rect l="l" t="t" r="r" b="b"/>
              <a:pathLst>
                <a:path w="889" h="779" extrusionOk="0">
                  <a:moveTo>
                    <a:pt x="444" y="0"/>
                  </a:moveTo>
                  <a:cubicBezTo>
                    <a:pt x="386" y="0"/>
                    <a:pt x="327" y="14"/>
                    <a:pt x="271" y="42"/>
                  </a:cubicBezTo>
                  <a:cubicBezTo>
                    <a:pt x="78" y="137"/>
                    <a:pt x="0" y="372"/>
                    <a:pt x="96" y="565"/>
                  </a:cubicBezTo>
                  <a:cubicBezTo>
                    <a:pt x="162" y="699"/>
                    <a:pt x="300" y="779"/>
                    <a:pt x="443" y="779"/>
                  </a:cubicBezTo>
                  <a:cubicBezTo>
                    <a:pt x="502" y="779"/>
                    <a:pt x="562" y="765"/>
                    <a:pt x="618" y="737"/>
                  </a:cubicBezTo>
                  <a:cubicBezTo>
                    <a:pt x="811" y="642"/>
                    <a:pt x="888" y="407"/>
                    <a:pt x="794" y="218"/>
                  </a:cubicBezTo>
                  <a:cubicBezTo>
                    <a:pt x="724" y="81"/>
                    <a:pt x="586" y="0"/>
                    <a:pt x="44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1;p30">
              <a:extLst>
                <a:ext uri="{FF2B5EF4-FFF2-40B4-BE49-F238E27FC236}">
                  <a16:creationId xmlns:a16="http://schemas.microsoft.com/office/drawing/2014/main" id="{0854849A-0F6B-48FD-83BA-998536FFC5D2}"/>
                </a:ext>
              </a:extLst>
            </p:cNvPr>
            <p:cNvSpPr/>
            <p:nvPr/>
          </p:nvSpPr>
          <p:spPr>
            <a:xfrm>
              <a:off x="3582780" y="3797918"/>
              <a:ext cx="35879" cy="31572"/>
            </a:xfrm>
            <a:custGeom>
              <a:avLst/>
              <a:gdLst/>
              <a:ahLst/>
              <a:cxnLst/>
              <a:rect l="l" t="t" r="r" b="b"/>
              <a:pathLst>
                <a:path w="958" h="843" extrusionOk="0">
                  <a:moveTo>
                    <a:pt x="480" y="0"/>
                  </a:moveTo>
                  <a:cubicBezTo>
                    <a:pt x="416" y="0"/>
                    <a:pt x="352" y="15"/>
                    <a:pt x="292" y="46"/>
                  </a:cubicBezTo>
                  <a:cubicBezTo>
                    <a:pt x="84" y="148"/>
                    <a:pt x="0" y="400"/>
                    <a:pt x="102" y="611"/>
                  </a:cubicBezTo>
                  <a:cubicBezTo>
                    <a:pt x="176" y="757"/>
                    <a:pt x="325" y="843"/>
                    <a:pt x="478" y="843"/>
                  </a:cubicBezTo>
                  <a:cubicBezTo>
                    <a:pt x="542" y="843"/>
                    <a:pt x="606" y="828"/>
                    <a:pt x="666" y="797"/>
                  </a:cubicBezTo>
                  <a:cubicBezTo>
                    <a:pt x="874" y="695"/>
                    <a:pt x="958" y="443"/>
                    <a:pt x="856" y="232"/>
                  </a:cubicBezTo>
                  <a:cubicBezTo>
                    <a:pt x="781" y="85"/>
                    <a:pt x="633" y="0"/>
                    <a:pt x="48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2;p30">
              <a:extLst>
                <a:ext uri="{FF2B5EF4-FFF2-40B4-BE49-F238E27FC236}">
                  <a16:creationId xmlns:a16="http://schemas.microsoft.com/office/drawing/2014/main" id="{F32F9C4A-D134-4C08-BE59-FCD1908664A1}"/>
                </a:ext>
              </a:extLst>
            </p:cNvPr>
            <p:cNvSpPr/>
            <p:nvPr/>
          </p:nvSpPr>
          <p:spPr>
            <a:xfrm>
              <a:off x="3603004" y="3840014"/>
              <a:ext cx="38650" cy="33856"/>
            </a:xfrm>
            <a:custGeom>
              <a:avLst/>
              <a:gdLst/>
              <a:ahLst/>
              <a:cxnLst/>
              <a:rect l="l" t="t" r="r" b="b"/>
              <a:pathLst>
                <a:path w="1032" h="904" extrusionOk="0">
                  <a:moveTo>
                    <a:pt x="515" y="0"/>
                  </a:moveTo>
                  <a:cubicBezTo>
                    <a:pt x="447" y="0"/>
                    <a:pt x="378" y="15"/>
                    <a:pt x="313" y="48"/>
                  </a:cubicBezTo>
                  <a:cubicBezTo>
                    <a:pt x="92" y="161"/>
                    <a:pt x="0" y="431"/>
                    <a:pt x="110" y="655"/>
                  </a:cubicBezTo>
                  <a:cubicBezTo>
                    <a:pt x="189" y="812"/>
                    <a:pt x="350" y="904"/>
                    <a:pt x="515" y="904"/>
                  </a:cubicBezTo>
                  <a:cubicBezTo>
                    <a:pt x="583" y="904"/>
                    <a:pt x="652" y="888"/>
                    <a:pt x="716" y="856"/>
                  </a:cubicBezTo>
                  <a:cubicBezTo>
                    <a:pt x="941" y="747"/>
                    <a:pt x="1032" y="473"/>
                    <a:pt x="920" y="252"/>
                  </a:cubicBezTo>
                  <a:cubicBezTo>
                    <a:pt x="840" y="92"/>
                    <a:pt x="681" y="0"/>
                    <a:pt x="51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3;p30">
              <a:extLst>
                <a:ext uri="{FF2B5EF4-FFF2-40B4-BE49-F238E27FC236}">
                  <a16:creationId xmlns:a16="http://schemas.microsoft.com/office/drawing/2014/main" id="{0729D8E6-1CC7-4CDE-8C7E-1F41C6B754EA}"/>
                </a:ext>
              </a:extLst>
            </p:cNvPr>
            <p:cNvSpPr/>
            <p:nvPr/>
          </p:nvSpPr>
          <p:spPr>
            <a:xfrm>
              <a:off x="3623116" y="3882074"/>
              <a:ext cx="41422" cy="36328"/>
            </a:xfrm>
            <a:custGeom>
              <a:avLst/>
              <a:gdLst/>
              <a:ahLst/>
              <a:cxnLst/>
              <a:rect l="l" t="t" r="r" b="b"/>
              <a:pathLst>
                <a:path w="1106" h="970" extrusionOk="0">
                  <a:moveTo>
                    <a:pt x="554" y="0"/>
                  </a:moveTo>
                  <a:cubicBezTo>
                    <a:pt x="481" y="0"/>
                    <a:pt x="407" y="17"/>
                    <a:pt x="337" y="52"/>
                  </a:cubicBezTo>
                  <a:cubicBezTo>
                    <a:pt x="99" y="172"/>
                    <a:pt x="0" y="459"/>
                    <a:pt x="120" y="701"/>
                  </a:cubicBezTo>
                  <a:cubicBezTo>
                    <a:pt x="204" y="871"/>
                    <a:pt x="376" y="970"/>
                    <a:pt x="555" y="970"/>
                  </a:cubicBezTo>
                  <a:cubicBezTo>
                    <a:pt x="628" y="970"/>
                    <a:pt x="703" y="953"/>
                    <a:pt x="773" y="919"/>
                  </a:cubicBezTo>
                  <a:cubicBezTo>
                    <a:pt x="1011" y="799"/>
                    <a:pt x="1105" y="508"/>
                    <a:pt x="987" y="269"/>
                  </a:cubicBezTo>
                  <a:cubicBezTo>
                    <a:pt x="902" y="98"/>
                    <a:pt x="731" y="0"/>
                    <a:pt x="55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4;p30">
              <a:extLst>
                <a:ext uri="{FF2B5EF4-FFF2-40B4-BE49-F238E27FC236}">
                  <a16:creationId xmlns:a16="http://schemas.microsoft.com/office/drawing/2014/main" id="{BE651FAB-3F07-42B8-BF5D-CF3F77DDF78C}"/>
                </a:ext>
              </a:extLst>
            </p:cNvPr>
            <p:cNvSpPr/>
            <p:nvPr/>
          </p:nvSpPr>
          <p:spPr>
            <a:xfrm>
              <a:off x="3643490" y="3924095"/>
              <a:ext cx="44081" cy="38688"/>
            </a:xfrm>
            <a:custGeom>
              <a:avLst/>
              <a:gdLst/>
              <a:ahLst/>
              <a:cxnLst/>
              <a:rect l="l" t="t" r="r" b="b"/>
              <a:pathLst>
                <a:path w="1177" h="1033" extrusionOk="0">
                  <a:moveTo>
                    <a:pt x="588" y="0"/>
                  </a:moveTo>
                  <a:cubicBezTo>
                    <a:pt x="510" y="0"/>
                    <a:pt x="432" y="18"/>
                    <a:pt x="358" y="56"/>
                  </a:cubicBezTo>
                  <a:cubicBezTo>
                    <a:pt x="102" y="182"/>
                    <a:pt x="1" y="492"/>
                    <a:pt x="127" y="748"/>
                  </a:cubicBezTo>
                  <a:cubicBezTo>
                    <a:pt x="217" y="928"/>
                    <a:pt x="399" y="1033"/>
                    <a:pt x="589" y="1033"/>
                  </a:cubicBezTo>
                  <a:cubicBezTo>
                    <a:pt x="666" y="1033"/>
                    <a:pt x="744" y="1016"/>
                    <a:pt x="818" y="979"/>
                  </a:cubicBezTo>
                  <a:cubicBezTo>
                    <a:pt x="1071" y="850"/>
                    <a:pt x="1176" y="540"/>
                    <a:pt x="1050" y="288"/>
                  </a:cubicBezTo>
                  <a:cubicBezTo>
                    <a:pt x="957" y="106"/>
                    <a:pt x="776" y="0"/>
                    <a:pt x="58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5;p30">
              <a:extLst>
                <a:ext uri="{FF2B5EF4-FFF2-40B4-BE49-F238E27FC236}">
                  <a16:creationId xmlns:a16="http://schemas.microsoft.com/office/drawing/2014/main" id="{57B70031-EB01-4BEF-BCE1-CD65E28C82E4}"/>
                </a:ext>
              </a:extLst>
            </p:cNvPr>
            <p:cNvSpPr/>
            <p:nvPr/>
          </p:nvSpPr>
          <p:spPr>
            <a:xfrm>
              <a:off x="3663602" y="3966192"/>
              <a:ext cx="46852" cy="41047"/>
            </a:xfrm>
            <a:custGeom>
              <a:avLst/>
              <a:gdLst/>
              <a:ahLst/>
              <a:cxnLst/>
              <a:rect l="l" t="t" r="r" b="b"/>
              <a:pathLst>
                <a:path w="1251" h="1096" extrusionOk="0">
                  <a:moveTo>
                    <a:pt x="626" y="0"/>
                  </a:moveTo>
                  <a:cubicBezTo>
                    <a:pt x="544" y="0"/>
                    <a:pt x="461" y="19"/>
                    <a:pt x="382" y="59"/>
                  </a:cubicBezTo>
                  <a:cubicBezTo>
                    <a:pt x="113" y="192"/>
                    <a:pt x="0" y="522"/>
                    <a:pt x="137" y="793"/>
                  </a:cubicBezTo>
                  <a:cubicBezTo>
                    <a:pt x="232" y="985"/>
                    <a:pt x="426" y="1095"/>
                    <a:pt x="627" y="1095"/>
                  </a:cubicBezTo>
                  <a:cubicBezTo>
                    <a:pt x="709" y="1095"/>
                    <a:pt x="793" y="1077"/>
                    <a:pt x="871" y="1038"/>
                  </a:cubicBezTo>
                  <a:cubicBezTo>
                    <a:pt x="1141" y="901"/>
                    <a:pt x="1250" y="575"/>
                    <a:pt x="1116" y="305"/>
                  </a:cubicBezTo>
                  <a:cubicBezTo>
                    <a:pt x="1019" y="113"/>
                    <a:pt x="826" y="0"/>
                    <a:pt x="62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6;p30">
              <a:extLst>
                <a:ext uri="{FF2B5EF4-FFF2-40B4-BE49-F238E27FC236}">
                  <a16:creationId xmlns:a16="http://schemas.microsoft.com/office/drawing/2014/main" id="{834138AF-E16F-4BD8-978C-2A3A7C3C4C09}"/>
                </a:ext>
              </a:extLst>
            </p:cNvPr>
            <p:cNvSpPr/>
            <p:nvPr/>
          </p:nvSpPr>
          <p:spPr>
            <a:xfrm>
              <a:off x="3683826" y="4008251"/>
              <a:ext cx="49624" cy="43444"/>
            </a:xfrm>
            <a:custGeom>
              <a:avLst/>
              <a:gdLst/>
              <a:ahLst/>
              <a:cxnLst/>
              <a:rect l="l" t="t" r="r" b="b"/>
              <a:pathLst>
                <a:path w="1325" h="1160" extrusionOk="0">
                  <a:moveTo>
                    <a:pt x="664" y="1"/>
                  </a:moveTo>
                  <a:cubicBezTo>
                    <a:pt x="577" y="1"/>
                    <a:pt x="488" y="21"/>
                    <a:pt x="404" y="62"/>
                  </a:cubicBezTo>
                  <a:cubicBezTo>
                    <a:pt x="120" y="203"/>
                    <a:pt x="1" y="551"/>
                    <a:pt x="145" y="838"/>
                  </a:cubicBezTo>
                  <a:cubicBezTo>
                    <a:pt x="247" y="1041"/>
                    <a:pt x="453" y="1159"/>
                    <a:pt x="665" y="1159"/>
                  </a:cubicBezTo>
                  <a:cubicBezTo>
                    <a:pt x="751" y="1159"/>
                    <a:pt x="838" y="1140"/>
                    <a:pt x="921" y="1098"/>
                  </a:cubicBezTo>
                  <a:cubicBezTo>
                    <a:pt x="1208" y="954"/>
                    <a:pt x="1324" y="606"/>
                    <a:pt x="1180" y="322"/>
                  </a:cubicBezTo>
                  <a:cubicBezTo>
                    <a:pt x="1078" y="118"/>
                    <a:pt x="875" y="1"/>
                    <a:pt x="66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p30">
              <a:extLst>
                <a:ext uri="{FF2B5EF4-FFF2-40B4-BE49-F238E27FC236}">
                  <a16:creationId xmlns:a16="http://schemas.microsoft.com/office/drawing/2014/main" id="{FD6DEFE9-AF7B-43C0-B89E-31E53CEBF2D6}"/>
                </a:ext>
              </a:extLst>
            </p:cNvPr>
            <p:cNvSpPr/>
            <p:nvPr/>
          </p:nvSpPr>
          <p:spPr>
            <a:xfrm>
              <a:off x="3704088" y="4050347"/>
              <a:ext cx="52208" cy="45766"/>
            </a:xfrm>
            <a:custGeom>
              <a:avLst/>
              <a:gdLst/>
              <a:ahLst/>
              <a:cxnLst/>
              <a:rect l="l" t="t" r="r" b="b"/>
              <a:pathLst>
                <a:path w="1394" h="1222" extrusionOk="0">
                  <a:moveTo>
                    <a:pt x="697" y="1"/>
                  </a:moveTo>
                  <a:cubicBezTo>
                    <a:pt x="605" y="1"/>
                    <a:pt x="513" y="21"/>
                    <a:pt x="425" y="65"/>
                  </a:cubicBezTo>
                  <a:cubicBezTo>
                    <a:pt x="123" y="216"/>
                    <a:pt x="1" y="581"/>
                    <a:pt x="151" y="883"/>
                  </a:cubicBezTo>
                  <a:cubicBezTo>
                    <a:pt x="258" y="1097"/>
                    <a:pt x="473" y="1221"/>
                    <a:pt x="697" y="1221"/>
                  </a:cubicBezTo>
                  <a:cubicBezTo>
                    <a:pt x="789" y="1221"/>
                    <a:pt x="882" y="1201"/>
                    <a:pt x="969" y="1157"/>
                  </a:cubicBezTo>
                  <a:cubicBezTo>
                    <a:pt x="1271" y="1006"/>
                    <a:pt x="1394" y="641"/>
                    <a:pt x="1243" y="339"/>
                  </a:cubicBezTo>
                  <a:cubicBezTo>
                    <a:pt x="1135" y="125"/>
                    <a:pt x="920" y="1"/>
                    <a:pt x="69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8;p30">
              <a:extLst>
                <a:ext uri="{FF2B5EF4-FFF2-40B4-BE49-F238E27FC236}">
                  <a16:creationId xmlns:a16="http://schemas.microsoft.com/office/drawing/2014/main" id="{C5B1F9ED-75FE-421C-A777-DA84F247459F}"/>
                </a:ext>
              </a:extLst>
            </p:cNvPr>
            <p:cNvSpPr/>
            <p:nvPr/>
          </p:nvSpPr>
          <p:spPr>
            <a:xfrm>
              <a:off x="3524766" y="3566012"/>
              <a:ext cx="22546" cy="19700"/>
            </a:xfrm>
            <a:custGeom>
              <a:avLst/>
              <a:gdLst/>
              <a:ahLst/>
              <a:cxnLst/>
              <a:rect l="l" t="t" r="r" b="b"/>
              <a:pathLst>
                <a:path w="602" h="526" extrusionOk="0">
                  <a:moveTo>
                    <a:pt x="303" y="0"/>
                  </a:moveTo>
                  <a:cubicBezTo>
                    <a:pt x="263" y="0"/>
                    <a:pt x="222" y="10"/>
                    <a:pt x="184" y="29"/>
                  </a:cubicBezTo>
                  <a:cubicBezTo>
                    <a:pt x="54" y="92"/>
                    <a:pt x="1" y="251"/>
                    <a:pt x="68" y="380"/>
                  </a:cubicBezTo>
                  <a:cubicBezTo>
                    <a:pt x="113" y="473"/>
                    <a:pt x="206" y="526"/>
                    <a:pt x="303" y="526"/>
                  </a:cubicBezTo>
                  <a:cubicBezTo>
                    <a:pt x="342" y="526"/>
                    <a:pt x="381" y="517"/>
                    <a:pt x="419" y="499"/>
                  </a:cubicBezTo>
                  <a:cubicBezTo>
                    <a:pt x="548" y="433"/>
                    <a:pt x="602" y="275"/>
                    <a:pt x="538" y="145"/>
                  </a:cubicBezTo>
                  <a:cubicBezTo>
                    <a:pt x="491" y="53"/>
                    <a:pt x="399" y="0"/>
                    <a:pt x="30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9;p30">
              <a:extLst>
                <a:ext uri="{FF2B5EF4-FFF2-40B4-BE49-F238E27FC236}">
                  <a16:creationId xmlns:a16="http://schemas.microsoft.com/office/drawing/2014/main" id="{E592D2A9-8C42-4EF0-8DD8-83B80C4D0742}"/>
                </a:ext>
              </a:extLst>
            </p:cNvPr>
            <p:cNvSpPr/>
            <p:nvPr/>
          </p:nvSpPr>
          <p:spPr>
            <a:xfrm>
              <a:off x="3545028" y="3608109"/>
              <a:ext cx="25280" cy="22097"/>
            </a:xfrm>
            <a:custGeom>
              <a:avLst/>
              <a:gdLst/>
              <a:ahLst/>
              <a:cxnLst/>
              <a:rect l="l" t="t" r="r" b="b"/>
              <a:pathLst>
                <a:path w="675" h="590" extrusionOk="0">
                  <a:moveTo>
                    <a:pt x="338" y="0"/>
                  </a:moveTo>
                  <a:cubicBezTo>
                    <a:pt x="293" y="0"/>
                    <a:pt x="248" y="11"/>
                    <a:pt x="205" y="32"/>
                  </a:cubicBezTo>
                  <a:cubicBezTo>
                    <a:pt x="61" y="102"/>
                    <a:pt x="1" y="281"/>
                    <a:pt x="74" y="425"/>
                  </a:cubicBezTo>
                  <a:cubicBezTo>
                    <a:pt x="124" y="529"/>
                    <a:pt x="229" y="590"/>
                    <a:pt x="337" y="590"/>
                  </a:cubicBezTo>
                  <a:cubicBezTo>
                    <a:pt x="381" y="590"/>
                    <a:pt x="426" y="580"/>
                    <a:pt x="467" y="559"/>
                  </a:cubicBezTo>
                  <a:cubicBezTo>
                    <a:pt x="615" y="485"/>
                    <a:pt x="675" y="309"/>
                    <a:pt x="600" y="162"/>
                  </a:cubicBezTo>
                  <a:cubicBezTo>
                    <a:pt x="549" y="60"/>
                    <a:pt x="446" y="0"/>
                    <a:pt x="33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0;p30">
              <a:extLst>
                <a:ext uri="{FF2B5EF4-FFF2-40B4-BE49-F238E27FC236}">
                  <a16:creationId xmlns:a16="http://schemas.microsoft.com/office/drawing/2014/main" id="{89ADBF5C-5DAD-46C1-9D40-4A17B60827AB}"/>
                </a:ext>
              </a:extLst>
            </p:cNvPr>
            <p:cNvSpPr/>
            <p:nvPr/>
          </p:nvSpPr>
          <p:spPr>
            <a:xfrm>
              <a:off x="3565290" y="3650168"/>
              <a:ext cx="27902" cy="24456"/>
            </a:xfrm>
            <a:custGeom>
              <a:avLst/>
              <a:gdLst/>
              <a:ahLst/>
              <a:cxnLst/>
              <a:rect l="l" t="t" r="r" b="b"/>
              <a:pathLst>
                <a:path w="745" h="653" extrusionOk="0">
                  <a:moveTo>
                    <a:pt x="373" y="0"/>
                  </a:moveTo>
                  <a:cubicBezTo>
                    <a:pt x="323" y="0"/>
                    <a:pt x="272" y="12"/>
                    <a:pt x="225" y="35"/>
                  </a:cubicBezTo>
                  <a:cubicBezTo>
                    <a:pt x="67" y="113"/>
                    <a:pt x="0" y="309"/>
                    <a:pt x="80" y="471"/>
                  </a:cubicBezTo>
                  <a:cubicBezTo>
                    <a:pt x="138" y="585"/>
                    <a:pt x="255" y="653"/>
                    <a:pt x="374" y="653"/>
                  </a:cubicBezTo>
                  <a:cubicBezTo>
                    <a:pt x="422" y="653"/>
                    <a:pt x="471" y="642"/>
                    <a:pt x="516" y="618"/>
                  </a:cubicBezTo>
                  <a:cubicBezTo>
                    <a:pt x="678" y="537"/>
                    <a:pt x="744" y="341"/>
                    <a:pt x="663" y="179"/>
                  </a:cubicBezTo>
                  <a:cubicBezTo>
                    <a:pt x="606" y="65"/>
                    <a:pt x="492" y="0"/>
                    <a:pt x="37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1;p30">
              <a:extLst>
                <a:ext uri="{FF2B5EF4-FFF2-40B4-BE49-F238E27FC236}">
                  <a16:creationId xmlns:a16="http://schemas.microsoft.com/office/drawing/2014/main" id="{D8716676-B73F-4BF8-BC02-E5B163C62B1B}"/>
                </a:ext>
              </a:extLst>
            </p:cNvPr>
            <p:cNvSpPr/>
            <p:nvPr/>
          </p:nvSpPr>
          <p:spPr>
            <a:xfrm>
              <a:off x="3585514" y="3692265"/>
              <a:ext cx="30673" cy="26778"/>
            </a:xfrm>
            <a:custGeom>
              <a:avLst/>
              <a:gdLst/>
              <a:ahLst/>
              <a:cxnLst/>
              <a:rect l="l" t="t" r="r" b="b"/>
              <a:pathLst>
                <a:path w="819" h="715" extrusionOk="0">
                  <a:moveTo>
                    <a:pt x="409" y="0"/>
                  </a:moveTo>
                  <a:cubicBezTo>
                    <a:pt x="356" y="0"/>
                    <a:pt x="301" y="12"/>
                    <a:pt x="250" y="38"/>
                  </a:cubicBezTo>
                  <a:cubicBezTo>
                    <a:pt x="71" y="126"/>
                    <a:pt x="0" y="340"/>
                    <a:pt x="88" y="515"/>
                  </a:cubicBezTo>
                  <a:cubicBezTo>
                    <a:pt x="151" y="642"/>
                    <a:pt x="276" y="714"/>
                    <a:pt x="408" y="714"/>
                  </a:cubicBezTo>
                  <a:cubicBezTo>
                    <a:pt x="462" y="714"/>
                    <a:pt x="517" y="702"/>
                    <a:pt x="569" y="677"/>
                  </a:cubicBezTo>
                  <a:cubicBezTo>
                    <a:pt x="745" y="589"/>
                    <a:pt x="818" y="375"/>
                    <a:pt x="727" y="196"/>
                  </a:cubicBezTo>
                  <a:cubicBezTo>
                    <a:pt x="665" y="72"/>
                    <a:pt x="540" y="0"/>
                    <a:pt x="40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2;p30">
              <a:extLst>
                <a:ext uri="{FF2B5EF4-FFF2-40B4-BE49-F238E27FC236}">
                  <a16:creationId xmlns:a16="http://schemas.microsoft.com/office/drawing/2014/main" id="{F72EB926-3B7D-4436-B74C-8C720F73B972}"/>
                </a:ext>
              </a:extLst>
            </p:cNvPr>
            <p:cNvSpPr/>
            <p:nvPr/>
          </p:nvSpPr>
          <p:spPr>
            <a:xfrm>
              <a:off x="3605776" y="3734211"/>
              <a:ext cx="33257" cy="29250"/>
            </a:xfrm>
            <a:custGeom>
              <a:avLst/>
              <a:gdLst/>
              <a:ahLst/>
              <a:cxnLst/>
              <a:rect l="l" t="t" r="r" b="b"/>
              <a:pathLst>
                <a:path w="888" h="781" extrusionOk="0">
                  <a:moveTo>
                    <a:pt x="444" y="0"/>
                  </a:moveTo>
                  <a:cubicBezTo>
                    <a:pt x="385" y="0"/>
                    <a:pt x="326" y="14"/>
                    <a:pt x="271" y="41"/>
                  </a:cubicBezTo>
                  <a:cubicBezTo>
                    <a:pt x="78" y="140"/>
                    <a:pt x="0" y="371"/>
                    <a:pt x="94" y="564"/>
                  </a:cubicBezTo>
                  <a:cubicBezTo>
                    <a:pt x="162" y="701"/>
                    <a:pt x="300" y="780"/>
                    <a:pt x="444" y="780"/>
                  </a:cubicBezTo>
                  <a:cubicBezTo>
                    <a:pt x="502" y="780"/>
                    <a:pt x="562" y="767"/>
                    <a:pt x="618" y="739"/>
                  </a:cubicBezTo>
                  <a:cubicBezTo>
                    <a:pt x="810" y="645"/>
                    <a:pt x="888" y="409"/>
                    <a:pt x="794" y="216"/>
                  </a:cubicBezTo>
                  <a:cubicBezTo>
                    <a:pt x="724" y="79"/>
                    <a:pt x="586" y="0"/>
                    <a:pt x="44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3;p30">
              <a:extLst>
                <a:ext uri="{FF2B5EF4-FFF2-40B4-BE49-F238E27FC236}">
                  <a16:creationId xmlns:a16="http://schemas.microsoft.com/office/drawing/2014/main" id="{CF119851-3F3B-4604-8799-BB81B4ECD4CB}"/>
                </a:ext>
              </a:extLst>
            </p:cNvPr>
            <p:cNvSpPr/>
            <p:nvPr/>
          </p:nvSpPr>
          <p:spPr>
            <a:xfrm>
              <a:off x="3626000" y="3776383"/>
              <a:ext cx="35916" cy="31534"/>
            </a:xfrm>
            <a:custGeom>
              <a:avLst/>
              <a:gdLst/>
              <a:ahLst/>
              <a:cxnLst/>
              <a:rect l="l" t="t" r="r" b="b"/>
              <a:pathLst>
                <a:path w="959" h="842" extrusionOk="0">
                  <a:moveTo>
                    <a:pt x="481" y="0"/>
                  </a:moveTo>
                  <a:cubicBezTo>
                    <a:pt x="417" y="0"/>
                    <a:pt x="352" y="15"/>
                    <a:pt x="291" y="45"/>
                  </a:cubicBezTo>
                  <a:cubicBezTo>
                    <a:pt x="85" y="147"/>
                    <a:pt x="1" y="399"/>
                    <a:pt x="102" y="606"/>
                  </a:cubicBezTo>
                  <a:cubicBezTo>
                    <a:pt x="177" y="756"/>
                    <a:pt x="325" y="841"/>
                    <a:pt x="479" y="841"/>
                  </a:cubicBezTo>
                  <a:cubicBezTo>
                    <a:pt x="542" y="841"/>
                    <a:pt x="607" y="827"/>
                    <a:pt x="667" y="796"/>
                  </a:cubicBezTo>
                  <a:cubicBezTo>
                    <a:pt x="874" y="694"/>
                    <a:pt x="959" y="441"/>
                    <a:pt x="857" y="231"/>
                  </a:cubicBezTo>
                  <a:cubicBezTo>
                    <a:pt x="782" y="85"/>
                    <a:pt x="634" y="0"/>
                    <a:pt x="48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p30">
              <a:extLst>
                <a:ext uri="{FF2B5EF4-FFF2-40B4-BE49-F238E27FC236}">
                  <a16:creationId xmlns:a16="http://schemas.microsoft.com/office/drawing/2014/main" id="{77DB8914-9A1B-492E-AD8D-52C76244194E}"/>
                </a:ext>
              </a:extLst>
            </p:cNvPr>
            <p:cNvSpPr/>
            <p:nvPr/>
          </p:nvSpPr>
          <p:spPr>
            <a:xfrm>
              <a:off x="3646224" y="3818442"/>
              <a:ext cx="38688" cy="33856"/>
            </a:xfrm>
            <a:custGeom>
              <a:avLst/>
              <a:gdLst/>
              <a:ahLst/>
              <a:cxnLst/>
              <a:rect l="l" t="t" r="r" b="b"/>
              <a:pathLst>
                <a:path w="1033" h="904" extrusionOk="0">
                  <a:moveTo>
                    <a:pt x="516" y="1"/>
                  </a:moveTo>
                  <a:cubicBezTo>
                    <a:pt x="448" y="1"/>
                    <a:pt x="379" y="16"/>
                    <a:pt x="313" y="49"/>
                  </a:cubicBezTo>
                  <a:cubicBezTo>
                    <a:pt x="93" y="157"/>
                    <a:pt x="1" y="431"/>
                    <a:pt x="109" y="653"/>
                  </a:cubicBezTo>
                  <a:cubicBezTo>
                    <a:pt x="190" y="811"/>
                    <a:pt x="351" y="904"/>
                    <a:pt x="516" y="904"/>
                  </a:cubicBezTo>
                  <a:cubicBezTo>
                    <a:pt x="584" y="904"/>
                    <a:pt x="653" y="888"/>
                    <a:pt x="717" y="856"/>
                  </a:cubicBezTo>
                  <a:cubicBezTo>
                    <a:pt x="942" y="744"/>
                    <a:pt x="1033" y="473"/>
                    <a:pt x="921" y="249"/>
                  </a:cubicBezTo>
                  <a:cubicBezTo>
                    <a:pt x="841" y="92"/>
                    <a:pt x="682" y="1"/>
                    <a:pt x="51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5;p30">
              <a:extLst>
                <a:ext uri="{FF2B5EF4-FFF2-40B4-BE49-F238E27FC236}">
                  <a16:creationId xmlns:a16="http://schemas.microsoft.com/office/drawing/2014/main" id="{F36211FD-7FDC-4CC7-8312-8352B4761712}"/>
                </a:ext>
              </a:extLst>
            </p:cNvPr>
            <p:cNvSpPr/>
            <p:nvPr/>
          </p:nvSpPr>
          <p:spPr>
            <a:xfrm>
              <a:off x="3666486" y="3860464"/>
              <a:ext cx="41309" cy="36328"/>
            </a:xfrm>
            <a:custGeom>
              <a:avLst/>
              <a:gdLst/>
              <a:ahLst/>
              <a:cxnLst/>
              <a:rect l="l" t="t" r="r" b="b"/>
              <a:pathLst>
                <a:path w="1103" h="970" extrusionOk="0">
                  <a:moveTo>
                    <a:pt x="554" y="0"/>
                  </a:moveTo>
                  <a:cubicBezTo>
                    <a:pt x="480" y="0"/>
                    <a:pt x="405" y="17"/>
                    <a:pt x="334" y="54"/>
                  </a:cubicBezTo>
                  <a:cubicBezTo>
                    <a:pt x="95" y="172"/>
                    <a:pt x="1" y="460"/>
                    <a:pt x="120" y="699"/>
                  </a:cubicBezTo>
                  <a:cubicBezTo>
                    <a:pt x="205" y="872"/>
                    <a:pt x="375" y="969"/>
                    <a:pt x="553" y="969"/>
                  </a:cubicBezTo>
                  <a:cubicBezTo>
                    <a:pt x="624" y="969"/>
                    <a:pt x="697" y="953"/>
                    <a:pt x="765" y="920"/>
                  </a:cubicBezTo>
                  <a:cubicBezTo>
                    <a:pt x="1008" y="797"/>
                    <a:pt x="1102" y="509"/>
                    <a:pt x="984" y="268"/>
                  </a:cubicBezTo>
                  <a:cubicBezTo>
                    <a:pt x="899" y="99"/>
                    <a:pt x="731" y="0"/>
                    <a:pt x="55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6;p30">
              <a:extLst>
                <a:ext uri="{FF2B5EF4-FFF2-40B4-BE49-F238E27FC236}">
                  <a16:creationId xmlns:a16="http://schemas.microsoft.com/office/drawing/2014/main" id="{53551804-23D7-445E-A4C3-CC8CC509B74C}"/>
                </a:ext>
              </a:extLst>
            </p:cNvPr>
            <p:cNvSpPr/>
            <p:nvPr/>
          </p:nvSpPr>
          <p:spPr>
            <a:xfrm>
              <a:off x="3686598" y="3902560"/>
              <a:ext cx="44193" cy="38650"/>
            </a:xfrm>
            <a:custGeom>
              <a:avLst/>
              <a:gdLst/>
              <a:ahLst/>
              <a:cxnLst/>
              <a:rect l="l" t="t" r="r" b="b"/>
              <a:pathLst>
                <a:path w="1180" h="1032" extrusionOk="0">
                  <a:moveTo>
                    <a:pt x="592" y="0"/>
                  </a:moveTo>
                  <a:cubicBezTo>
                    <a:pt x="515" y="0"/>
                    <a:pt x="436" y="18"/>
                    <a:pt x="362" y="56"/>
                  </a:cubicBezTo>
                  <a:cubicBezTo>
                    <a:pt x="105" y="182"/>
                    <a:pt x="0" y="491"/>
                    <a:pt x="131" y="747"/>
                  </a:cubicBezTo>
                  <a:cubicBezTo>
                    <a:pt x="220" y="926"/>
                    <a:pt x="401" y="1031"/>
                    <a:pt x="590" y="1031"/>
                  </a:cubicBezTo>
                  <a:cubicBezTo>
                    <a:pt x="667" y="1031"/>
                    <a:pt x="747" y="1013"/>
                    <a:pt x="821" y="976"/>
                  </a:cubicBezTo>
                  <a:cubicBezTo>
                    <a:pt x="1074" y="849"/>
                    <a:pt x="1179" y="540"/>
                    <a:pt x="1053" y="284"/>
                  </a:cubicBezTo>
                  <a:cubicBezTo>
                    <a:pt x="961" y="105"/>
                    <a:pt x="780" y="0"/>
                    <a:pt x="59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7;p30">
              <a:extLst>
                <a:ext uri="{FF2B5EF4-FFF2-40B4-BE49-F238E27FC236}">
                  <a16:creationId xmlns:a16="http://schemas.microsoft.com/office/drawing/2014/main" id="{BEE097B0-2329-4B83-9224-8E660D7524B4}"/>
                </a:ext>
              </a:extLst>
            </p:cNvPr>
            <p:cNvSpPr/>
            <p:nvPr/>
          </p:nvSpPr>
          <p:spPr>
            <a:xfrm>
              <a:off x="3706822" y="3944619"/>
              <a:ext cx="46815" cy="41047"/>
            </a:xfrm>
            <a:custGeom>
              <a:avLst/>
              <a:gdLst/>
              <a:ahLst/>
              <a:cxnLst/>
              <a:rect l="l" t="t" r="r" b="b"/>
              <a:pathLst>
                <a:path w="1250" h="1096" extrusionOk="0">
                  <a:moveTo>
                    <a:pt x="630" y="0"/>
                  </a:moveTo>
                  <a:cubicBezTo>
                    <a:pt x="547" y="0"/>
                    <a:pt x="463" y="19"/>
                    <a:pt x="383" y="60"/>
                  </a:cubicBezTo>
                  <a:cubicBezTo>
                    <a:pt x="113" y="193"/>
                    <a:pt x="1" y="523"/>
                    <a:pt x="138" y="793"/>
                  </a:cubicBezTo>
                  <a:cubicBezTo>
                    <a:pt x="233" y="985"/>
                    <a:pt x="427" y="1095"/>
                    <a:pt x="628" y="1095"/>
                  </a:cubicBezTo>
                  <a:cubicBezTo>
                    <a:pt x="710" y="1095"/>
                    <a:pt x="793" y="1077"/>
                    <a:pt x="871" y="1039"/>
                  </a:cubicBezTo>
                  <a:cubicBezTo>
                    <a:pt x="1141" y="902"/>
                    <a:pt x="1250" y="572"/>
                    <a:pt x="1117" y="302"/>
                  </a:cubicBezTo>
                  <a:cubicBezTo>
                    <a:pt x="1021" y="111"/>
                    <a:pt x="829" y="0"/>
                    <a:pt x="63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8;p30">
              <a:extLst>
                <a:ext uri="{FF2B5EF4-FFF2-40B4-BE49-F238E27FC236}">
                  <a16:creationId xmlns:a16="http://schemas.microsoft.com/office/drawing/2014/main" id="{A141CA0E-CA88-4F29-A50C-1E109B83BF0D}"/>
                </a:ext>
              </a:extLst>
            </p:cNvPr>
            <p:cNvSpPr/>
            <p:nvPr/>
          </p:nvSpPr>
          <p:spPr>
            <a:xfrm>
              <a:off x="3727084" y="3986641"/>
              <a:ext cx="49586" cy="43407"/>
            </a:xfrm>
            <a:custGeom>
              <a:avLst/>
              <a:gdLst/>
              <a:ahLst/>
              <a:cxnLst/>
              <a:rect l="l" t="t" r="r" b="b"/>
              <a:pathLst>
                <a:path w="1324" h="1159" extrusionOk="0">
                  <a:moveTo>
                    <a:pt x="660" y="1"/>
                  </a:moveTo>
                  <a:cubicBezTo>
                    <a:pt x="574" y="1"/>
                    <a:pt x="487" y="20"/>
                    <a:pt x="404" y="61"/>
                  </a:cubicBezTo>
                  <a:cubicBezTo>
                    <a:pt x="119" y="205"/>
                    <a:pt x="1" y="552"/>
                    <a:pt x="145" y="840"/>
                  </a:cubicBezTo>
                  <a:cubicBezTo>
                    <a:pt x="247" y="1042"/>
                    <a:pt x="452" y="1159"/>
                    <a:pt x="665" y="1159"/>
                  </a:cubicBezTo>
                  <a:cubicBezTo>
                    <a:pt x="751" y="1159"/>
                    <a:pt x="838" y="1140"/>
                    <a:pt x="920" y="1099"/>
                  </a:cubicBezTo>
                  <a:cubicBezTo>
                    <a:pt x="1208" y="955"/>
                    <a:pt x="1324" y="608"/>
                    <a:pt x="1180" y="323"/>
                  </a:cubicBezTo>
                  <a:cubicBezTo>
                    <a:pt x="1077" y="119"/>
                    <a:pt x="873" y="1"/>
                    <a:pt x="66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9;p30">
              <a:extLst>
                <a:ext uri="{FF2B5EF4-FFF2-40B4-BE49-F238E27FC236}">
                  <a16:creationId xmlns:a16="http://schemas.microsoft.com/office/drawing/2014/main" id="{B6A61BB1-00E5-41F4-8AAA-B14572F42689}"/>
                </a:ext>
              </a:extLst>
            </p:cNvPr>
            <p:cNvSpPr/>
            <p:nvPr/>
          </p:nvSpPr>
          <p:spPr>
            <a:xfrm>
              <a:off x="3747308" y="4028700"/>
              <a:ext cx="49474" cy="45167"/>
            </a:xfrm>
            <a:custGeom>
              <a:avLst/>
              <a:gdLst/>
              <a:ahLst/>
              <a:cxnLst/>
              <a:rect l="l" t="t" r="r" b="b"/>
              <a:pathLst>
                <a:path w="1321" h="1206" extrusionOk="0">
                  <a:moveTo>
                    <a:pt x="697" y="1"/>
                  </a:moveTo>
                  <a:cubicBezTo>
                    <a:pt x="606" y="1"/>
                    <a:pt x="513" y="21"/>
                    <a:pt x="426" y="64"/>
                  </a:cubicBezTo>
                  <a:cubicBezTo>
                    <a:pt x="123" y="215"/>
                    <a:pt x="1" y="583"/>
                    <a:pt x="152" y="885"/>
                  </a:cubicBezTo>
                  <a:cubicBezTo>
                    <a:pt x="236" y="1053"/>
                    <a:pt x="391" y="1166"/>
                    <a:pt x="562" y="1205"/>
                  </a:cubicBezTo>
                  <a:lnTo>
                    <a:pt x="1303" y="703"/>
                  </a:lnTo>
                  <a:cubicBezTo>
                    <a:pt x="1320" y="580"/>
                    <a:pt x="1303" y="457"/>
                    <a:pt x="1243" y="337"/>
                  </a:cubicBezTo>
                  <a:cubicBezTo>
                    <a:pt x="1136" y="123"/>
                    <a:pt x="921" y="1"/>
                    <a:pt x="69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80;p30">
              <a:extLst>
                <a:ext uri="{FF2B5EF4-FFF2-40B4-BE49-F238E27FC236}">
                  <a16:creationId xmlns:a16="http://schemas.microsoft.com/office/drawing/2014/main" id="{E6C22040-A763-4766-BA6A-E56F5612B50F}"/>
                </a:ext>
              </a:extLst>
            </p:cNvPr>
            <p:cNvSpPr/>
            <p:nvPr/>
          </p:nvSpPr>
          <p:spPr>
            <a:xfrm>
              <a:off x="3568024" y="3544402"/>
              <a:ext cx="22546" cy="19775"/>
            </a:xfrm>
            <a:custGeom>
              <a:avLst/>
              <a:gdLst/>
              <a:ahLst/>
              <a:cxnLst/>
              <a:rect l="l" t="t" r="r" b="b"/>
              <a:pathLst>
                <a:path w="602" h="528" extrusionOk="0">
                  <a:moveTo>
                    <a:pt x="299" y="1"/>
                  </a:moveTo>
                  <a:cubicBezTo>
                    <a:pt x="260" y="1"/>
                    <a:pt x="221" y="9"/>
                    <a:pt x="184" y="28"/>
                  </a:cubicBezTo>
                  <a:cubicBezTo>
                    <a:pt x="54" y="94"/>
                    <a:pt x="1" y="252"/>
                    <a:pt x="67" y="381"/>
                  </a:cubicBezTo>
                  <a:cubicBezTo>
                    <a:pt x="112" y="474"/>
                    <a:pt x="206" y="528"/>
                    <a:pt x="303" y="528"/>
                  </a:cubicBezTo>
                  <a:cubicBezTo>
                    <a:pt x="342" y="528"/>
                    <a:pt x="381" y="519"/>
                    <a:pt x="419" y="501"/>
                  </a:cubicBezTo>
                  <a:cubicBezTo>
                    <a:pt x="548" y="434"/>
                    <a:pt x="601" y="276"/>
                    <a:pt x="538" y="146"/>
                  </a:cubicBezTo>
                  <a:cubicBezTo>
                    <a:pt x="490" y="54"/>
                    <a:pt x="396" y="1"/>
                    <a:pt x="29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81;p30">
              <a:extLst>
                <a:ext uri="{FF2B5EF4-FFF2-40B4-BE49-F238E27FC236}">
                  <a16:creationId xmlns:a16="http://schemas.microsoft.com/office/drawing/2014/main" id="{440DD9AE-039E-465B-9376-501CF3BFA56E}"/>
                </a:ext>
              </a:extLst>
            </p:cNvPr>
            <p:cNvSpPr/>
            <p:nvPr/>
          </p:nvSpPr>
          <p:spPr>
            <a:xfrm>
              <a:off x="3588285" y="3586461"/>
              <a:ext cx="25280" cy="22134"/>
            </a:xfrm>
            <a:custGeom>
              <a:avLst/>
              <a:gdLst/>
              <a:ahLst/>
              <a:cxnLst/>
              <a:rect l="l" t="t" r="r" b="b"/>
              <a:pathLst>
                <a:path w="675" h="591" extrusionOk="0">
                  <a:moveTo>
                    <a:pt x="336" y="1"/>
                  </a:moveTo>
                  <a:cubicBezTo>
                    <a:pt x="291" y="1"/>
                    <a:pt x="246" y="10"/>
                    <a:pt x="203" y="31"/>
                  </a:cubicBezTo>
                  <a:cubicBezTo>
                    <a:pt x="60" y="105"/>
                    <a:pt x="1" y="280"/>
                    <a:pt x="74" y="427"/>
                  </a:cubicBezTo>
                  <a:cubicBezTo>
                    <a:pt x="124" y="530"/>
                    <a:pt x="230" y="590"/>
                    <a:pt x="339" y="590"/>
                  </a:cubicBezTo>
                  <a:cubicBezTo>
                    <a:pt x="382" y="590"/>
                    <a:pt x="426" y="581"/>
                    <a:pt x="467" y="561"/>
                  </a:cubicBezTo>
                  <a:cubicBezTo>
                    <a:pt x="615" y="487"/>
                    <a:pt x="674" y="308"/>
                    <a:pt x="600" y="164"/>
                  </a:cubicBezTo>
                  <a:cubicBezTo>
                    <a:pt x="548" y="59"/>
                    <a:pt x="444" y="1"/>
                    <a:pt x="33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82;p30">
              <a:extLst>
                <a:ext uri="{FF2B5EF4-FFF2-40B4-BE49-F238E27FC236}">
                  <a16:creationId xmlns:a16="http://schemas.microsoft.com/office/drawing/2014/main" id="{05A4F976-7B57-4281-B53F-93B7D046D8F7}"/>
                </a:ext>
              </a:extLst>
            </p:cNvPr>
            <p:cNvSpPr/>
            <p:nvPr/>
          </p:nvSpPr>
          <p:spPr>
            <a:xfrm>
              <a:off x="3608510" y="3628558"/>
              <a:ext cx="27902" cy="24493"/>
            </a:xfrm>
            <a:custGeom>
              <a:avLst/>
              <a:gdLst/>
              <a:ahLst/>
              <a:cxnLst/>
              <a:rect l="l" t="t" r="r" b="b"/>
              <a:pathLst>
                <a:path w="745" h="654" extrusionOk="0">
                  <a:moveTo>
                    <a:pt x="373" y="1"/>
                  </a:moveTo>
                  <a:cubicBezTo>
                    <a:pt x="324" y="1"/>
                    <a:pt x="275" y="11"/>
                    <a:pt x="229" y="34"/>
                  </a:cubicBezTo>
                  <a:cubicBezTo>
                    <a:pt x="64" y="114"/>
                    <a:pt x="0" y="311"/>
                    <a:pt x="81" y="472"/>
                  </a:cubicBezTo>
                  <a:cubicBezTo>
                    <a:pt x="139" y="587"/>
                    <a:pt x="255" y="654"/>
                    <a:pt x="375" y="654"/>
                  </a:cubicBezTo>
                  <a:cubicBezTo>
                    <a:pt x="424" y="654"/>
                    <a:pt x="473" y="642"/>
                    <a:pt x="520" y="619"/>
                  </a:cubicBezTo>
                  <a:cubicBezTo>
                    <a:pt x="682" y="539"/>
                    <a:pt x="745" y="342"/>
                    <a:pt x="664" y="181"/>
                  </a:cubicBezTo>
                  <a:cubicBezTo>
                    <a:pt x="607" y="66"/>
                    <a:pt x="492" y="1"/>
                    <a:pt x="37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83;p30">
              <a:extLst>
                <a:ext uri="{FF2B5EF4-FFF2-40B4-BE49-F238E27FC236}">
                  <a16:creationId xmlns:a16="http://schemas.microsoft.com/office/drawing/2014/main" id="{CDE03697-FA0B-444C-B97F-6C731EDA0CD6}"/>
                </a:ext>
              </a:extLst>
            </p:cNvPr>
            <p:cNvSpPr/>
            <p:nvPr/>
          </p:nvSpPr>
          <p:spPr>
            <a:xfrm>
              <a:off x="3628771" y="3670580"/>
              <a:ext cx="30673" cy="26928"/>
            </a:xfrm>
            <a:custGeom>
              <a:avLst/>
              <a:gdLst/>
              <a:ahLst/>
              <a:cxnLst/>
              <a:rect l="l" t="t" r="r" b="b"/>
              <a:pathLst>
                <a:path w="819" h="719" extrusionOk="0">
                  <a:moveTo>
                    <a:pt x="406" y="1"/>
                  </a:moveTo>
                  <a:cubicBezTo>
                    <a:pt x="353" y="1"/>
                    <a:pt x="300" y="13"/>
                    <a:pt x="249" y="38"/>
                  </a:cubicBezTo>
                  <a:cubicBezTo>
                    <a:pt x="70" y="129"/>
                    <a:pt x="0" y="344"/>
                    <a:pt x="88" y="519"/>
                  </a:cubicBezTo>
                  <a:cubicBezTo>
                    <a:pt x="150" y="646"/>
                    <a:pt x="276" y="718"/>
                    <a:pt x="408" y="718"/>
                  </a:cubicBezTo>
                  <a:cubicBezTo>
                    <a:pt x="462" y="718"/>
                    <a:pt x="517" y="706"/>
                    <a:pt x="569" y="681"/>
                  </a:cubicBezTo>
                  <a:cubicBezTo>
                    <a:pt x="744" y="592"/>
                    <a:pt x="818" y="375"/>
                    <a:pt x="730" y="200"/>
                  </a:cubicBezTo>
                  <a:cubicBezTo>
                    <a:pt x="665" y="74"/>
                    <a:pt x="537" y="1"/>
                    <a:pt x="40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4;p30">
              <a:extLst>
                <a:ext uri="{FF2B5EF4-FFF2-40B4-BE49-F238E27FC236}">
                  <a16:creationId xmlns:a16="http://schemas.microsoft.com/office/drawing/2014/main" id="{A9555D52-4D63-429E-8CDD-268959C3F126}"/>
                </a:ext>
              </a:extLst>
            </p:cNvPr>
            <p:cNvSpPr/>
            <p:nvPr/>
          </p:nvSpPr>
          <p:spPr>
            <a:xfrm>
              <a:off x="3648996" y="3712676"/>
              <a:ext cx="33295" cy="29212"/>
            </a:xfrm>
            <a:custGeom>
              <a:avLst/>
              <a:gdLst/>
              <a:ahLst/>
              <a:cxnLst/>
              <a:rect l="l" t="t" r="r" b="b"/>
              <a:pathLst>
                <a:path w="889" h="780" extrusionOk="0">
                  <a:moveTo>
                    <a:pt x="444" y="0"/>
                  </a:moveTo>
                  <a:cubicBezTo>
                    <a:pt x="386" y="0"/>
                    <a:pt x="327" y="13"/>
                    <a:pt x="271" y="41"/>
                  </a:cubicBezTo>
                  <a:cubicBezTo>
                    <a:pt x="78" y="139"/>
                    <a:pt x="1" y="370"/>
                    <a:pt x="95" y="563"/>
                  </a:cubicBezTo>
                  <a:cubicBezTo>
                    <a:pt x="165" y="701"/>
                    <a:pt x="303" y="779"/>
                    <a:pt x="446" y="779"/>
                  </a:cubicBezTo>
                  <a:cubicBezTo>
                    <a:pt x="504" y="779"/>
                    <a:pt x="563" y="766"/>
                    <a:pt x="618" y="739"/>
                  </a:cubicBezTo>
                  <a:cubicBezTo>
                    <a:pt x="811" y="644"/>
                    <a:pt x="889" y="409"/>
                    <a:pt x="794" y="216"/>
                  </a:cubicBezTo>
                  <a:cubicBezTo>
                    <a:pt x="724" y="79"/>
                    <a:pt x="587" y="0"/>
                    <a:pt x="44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85;p30">
              <a:extLst>
                <a:ext uri="{FF2B5EF4-FFF2-40B4-BE49-F238E27FC236}">
                  <a16:creationId xmlns:a16="http://schemas.microsoft.com/office/drawing/2014/main" id="{A11ABBE6-F7CE-4698-ADCD-9579A9CDB8EC}"/>
                </a:ext>
              </a:extLst>
            </p:cNvPr>
            <p:cNvSpPr/>
            <p:nvPr/>
          </p:nvSpPr>
          <p:spPr>
            <a:xfrm>
              <a:off x="3669220" y="3754735"/>
              <a:ext cx="35954" cy="31609"/>
            </a:xfrm>
            <a:custGeom>
              <a:avLst/>
              <a:gdLst/>
              <a:ahLst/>
              <a:cxnLst/>
              <a:rect l="l" t="t" r="r" b="b"/>
              <a:pathLst>
                <a:path w="960" h="844" extrusionOk="0">
                  <a:moveTo>
                    <a:pt x="478" y="1"/>
                  </a:moveTo>
                  <a:cubicBezTo>
                    <a:pt x="415" y="1"/>
                    <a:pt x="352" y="15"/>
                    <a:pt x="292" y="44"/>
                  </a:cubicBezTo>
                  <a:cubicBezTo>
                    <a:pt x="85" y="149"/>
                    <a:pt x="1" y="402"/>
                    <a:pt x="103" y="609"/>
                  </a:cubicBezTo>
                  <a:cubicBezTo>
                    <a:pt x="178" y="757"/>
                    <a:pt x="327" y="843"/>
                    <a:pt x="482" y="843"/>
                  </a:cubicBezTo>
                  <a:cubicBezTo>
                    <a:pt x="544" y="843"/>
                    <a:pt x="608" y="829"/>
                    <a:pt x="668" y="799"/>
                  </a:cubicBezTo>
                  <a:cubicBezTo>
                    <a:pt x="875" y="693"/>
                    <a:pt x="959" y="441"/>
                    <a:pt x="857" y="234"/>
                  </a:cubicBezTo>
                  <a:cubicBezTo>
                    <a:pt x="782" y="86"/>
                    <a:pt x="633" y="1"/>
                    <a:pt x="47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86;p30">
              <a:extLst>
                <a:ext uri="{FF2B5EF4-FFF2-40B4-BE49-F238E27FC236}">
                  <a16:creationId xmlns:a16="http://schemas.microsoft.com/office/drawing/2014/main" id="{AA81DAD7-756B-45F7-A4D8-D69C583AF99D}"/>
                </a:ext>
              </a:extLst>
            </p:cNvPr>
            <p:cNvSpPr/>
            <p:nvPr/>
          </p:nvSpPr>
          <p:spPr>
            <a:xfrm>
              <a:off x="3689482" y="3796832"/>
              <a:ext cx="38688" cy="33931"/>
            </a:xfrm>
            <a:custGeom>
              <a:avLst/>
              <a:gdLst/>
              <a:ahLst/>
              <a:cxnLst/>
              <a:rect l="l" t="t" r="r" b="b"/>
              <a:pathLst>
                <a:path w="1033" h="906" extrusionOk="0">
                  <a:moveTo>
                    <a:pt x="515" y="0"/>
                  </a:moveTo>
                  <a:cubicBezTo>
                    <a:pt x="447" y="0"/>
                    <a:pt x="378" y="15"/>
                    <a:pt x="313" y="47"/>
                  </a:cubicBezTo>
                  <a:cubicBezTo>
                    <a:pt x="92" y="159"/>
                    <a:pt x="1" y="429"/>
                    <a:pt x="109" y="653"/>
                  </a:cubicBezTo>
                  <a:cubicBezTo>
                    <a:pt x="189" y="813"/>
                    <a:pt x="350" y="905"/>
                    <a:pt x="516" y="905"/>
                  </a:cubicBezTo>
                  <a:cubicBezTo>
                    <a:pt x="584" y="905"/>
                    <a:pt x="652" y="890"/>
                    <a:pt x="717" y="857"/>
                  </a:cubicBezTo>
                  <a:cubicBezTo>
                    <a:pt x="941" y="745"/>
                    <a:pt x="1032" y="475"/>
                    <a:pt x="920" y="250"/>
                  </a:cubicBezTo>
                  <a:cubicBezTo>
                    <a:pt x="840" y="91"/>
                    <a:pt x="681" y="0"/>
                    <a:pt x="51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87;p30">
              <a:extLst>
                <a:ext uri="{FF2B5EF4-FFF2-40B4-BE49-F238E27FC236}">
                  <a16:creationId xmlns:a16="http://schemas.microsoft.com/office/drawing/2014/main" id="{A7FBE4C4-2AAD-4B2C-8C0E-F6799BD1EC6F}"/>
                </a:ext>
              </a:extLst>
            </p:cNvPr>
            <p:cNvSpPr/>
            <p:nvPr/>
          </p:nvSpPr>
          <p:spPr>
            <a:xfrm>
              <a:off x="3709594" y="3838853"/>
              <a:ext cx="41459" cy="36291"/>
            </a:xfrm>
            <a:custGeom>
              <a:avLst/>
              <a:gdLst/>
              <a:ahLst/>
              <a:cxnLst/>
              <a:rect l="l" t="t" r="r" b="b"/>
              <a:pathLst>
                <a:path w="1107" h="969" extrusionOk="0">
                  <a:moveTo>
                    <a:pt x="555" y="0"/>
                  </a:moveTo>
                  <a:cubicBezTo>
                    <a:pt x="483" y="0"/>
                    <a:pt x="410" y="17"/>
                    <a:pt x="341" y="51"/>
                  </a:cubicBezTo>
                  <a:cubicBezTo>
                    <a:pt x="99" y="171"/>
                    <a:pt x="1" y="462"/>
                    <a:pt x="123" y="701"/>
                  </a:cubicBezTo>
                  <a:cubicBezTo>
                    <a:pt x="208" y="870"/>
                    <a:pt x="378" y="969"/>
                    <a:pt x="556" y="969"/>
                  </a:cubicBezTo>
                  <a:cubicBezTo>
                    <a:pt x="629" y="969"/>
                    <a:pt x="703" y="952"/>
                    <a:pt x="773" y="918"/>
                  </a:cubicBezTo>
                  <a:cubicBezTo>
                    <a:pt x="1012" y="799"/>
                    <a:pt x="1106" y="508"/>
                    <a:pt x="986" y="268"/>
                  </a:cubicBezTo>
                  <a:cubicBezTo>
                    <a:pt x="902" y="99"/>
                    <a:pt x="732" y="0"/>
                    <a:pt x="55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88;p30">
              <a:extLst>
                <a:ext uri="{FF2B5EF4-FFF2-40B4-BE49-F238E27FC236}">
                  <a16:creationId xmlns:a16="http://schemas.microsoft.com/office/drawing/2014/main" id="{5DAE4ED5-A29B-4411-AAC2-31D9ECC9ABB5}"/>
                </a:ext>
              </a:extLst>
            </p:cNvPr>
            <p:cNvSpPr/>
            <p:nvPr/>
          </p:nvSpPr>
          <p:spPr>
            <a:xfrm>
              <a:off x="3729818" y="3880913"/>
              <a:ext cx="44231" cy="38650"/>
            </a:xfrm>
            <a:custGeom>
              <a:avLst/>
              <a:gdLst/>
              <a:ahLst/>
              <a:cxnLst/>
              <a:rect l="l" t="t" r="r" b="b"/>
              <a:pathLst>
                <a:path w="1181" h="1032" extrusionOk="0">
                  <a:moveTo>
                    <a:pt x="591" y="1"/>
                  </a:moveTo>
                  <a:cubicBezTo>
                    <a:pt x="514" y="1"/>
                    <a:pt x="436" y="18"/>
                    <a:pt x="362" y="55"/>
                  </a:cubicBezTo>
                  <a:cubicBezTo>
                    <a:pt x="106" y="185"/>
                    <a:pt x="1" y="493"/>
                    <a:pt x="131" y="746"/>
                  </a:cubicBezTo>
                  <a:cubicBezTo>
                    <a:pt x="220" y="928"/>
                    <a:pt x="402" y="1032"/>
                    <a:pt x="591" y="1032"/>
                  </a:cubicBezTo>
                  <a:cubicBezTo>
                    <a:pt x="669" y="1032"/>
                    <a:pt x="748" y="1014"/>
                    <a:pt x="822" y="977"/>
                  </a:cubicBezTo>
                  <a:cubicBezTo>
                    <a:pt x="1075" y="851"/>
                    <a:pt x="1180" y="543"/>
                    <a:pt x="1054" y="287"/>
                  </a:cubicBezTo>
                  <a:cubicBezTo>
                    <a:pt x="962" y="105"/>
                    <a:pt x="780" y="1"/>
                    <a:pt x="59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89;p30">
              <a:extLst>
                <a:ext uri="{FF2B5EF4-FFF2-40B4-BE49-F238E27FC236}">
                  <a16:creationId xmlns:a16="http://schemas.microsoft.com/office/drawing/2014/main" id="{6289A8A2-60BB-4AF5-8084-1ACF0AE3525D}"/>
                </a:ext>
              </a:extLst>
            </p:cNvPr>
            <p:cNvSpPr/>
            <p:nvPr/>
          </p:nvSpPr>
          <p:spPr>
            <a:xfrm>
              <a:off x="3750080" y="3923009"/>
              <a:ext cx="46815" cy="41085"/>
            </a:xfrm>
            <a:custGeom>
              <a:avLst/>
              <a:gdLst/>
              <a:ahLst/>
              <a:cxnLst/>
              <a:rect l="l" t="t" r="r" b="b"/>
              <a:pathLst>
                <a:path w="1250" h="1097" extrusionOk="0">
                  <a:moveTo>
                    <a:pt x="626" y="1"/>
                  </a:moveTo>
                  <a:cubicBezTo>
                    <a:pt x="544" y="1"/>
                    <a:pt x="461" y="19"/>
                    <a:pt x="383" y="57"/>
                  </a:cubicBezTo>
                  <a:cubicBezTo>
                    <a:pt x="113" y="195"/>
                    <a:pt x="1" y="521"/>
                    <a:pt x="137" y="791"/>
                  </a:cubicBezTo>
                  <a:cubicBezTo>
                    <a:pt x="233" y="984"/>
                    <a:pt x="428" y="1096"/>
                    <a:pt x="630" y="1096"/>
                  </a:cubicBezTo>
                  <a:cubicBezTo>
                    <a:pt x="711" y="1096"/>
                    <a:pt x="793" y="1078"/>
                    <a:pt x="871" y="1040"/>
                  </a:cubicBezTo>
                  <a:cubicBezTo>
                    <a:pt x="1141" y="903"/>
                    <a:pt x="1250" y="574"/>
                    <a:pt x="1117" y="303"/>
                  </a:cubicBezTo>
                  <a:cubicBezTo>
                    <a:pt x="1019" y="111"/>
                    <a:pt x="826" y="1"/>
                    <a:pt x="62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0;p30">
              <a:extLst>
                <a:ext uri="{FF2B5EF4-FFF2-40B4-BE49-F238E27FC236}">
                  <a16:creationId xmlns:a16="http://schemas.microsoft.com/office/drawing/2014/main" id="{FE134B51-4B13-47A3-B9E7-3B63F40ED292}"/>
                </a:ext>
              </a:extLst>
            </p:cNvPr>
            <p:cNvSpPr/>
            <p:nvPr/>
          </p:nvSpPr>
          <p:spPr>
            <a:xfrm>
              <a:off x="3770341" y="3965106"/>
              <a:ext cx="49549" cy="43369"/>
            </a:xfrm>
            <a:custGeom>
              <a:avLst/>
              <a:gdLst/>
              <a:ahLst/>
              <a:cxnLst/>
              <a:rect l="l" t="t" r="r" b="b"/>
              <a:pathLst>
                <a:path w="1323" h="1158" extrusionOk="0">
                  <a:moveTo>
                    <a:pt x="661" y="0"/>
                  </a:moveTo>
                  <a:cubicBezTo>
                    <a:pt x="575" y="0"/>
                    <a:pt x="487" y="20"/>
                    <a:pt x="404" y="60"/>
                  </a:cubicBezTo>
                  <a:cubicBezTo>
                    <a:pt x="116" y="203"/>
                    <a:pt x="0" y="551"/>
                    <a:pt x="144" y="835"/>
                  </a:cubicBezTo>
                  <a:cubicBezTo>
                    <a:pt x="246" y="1039"/>
                    <a:pt x="450" y="1157"/>
                    <a:pt x="662" y="1157"/>
                  </a:cubicBezTo>
                  <a:cubicBezTo>
                    <a:pt x="749" y="1157"/>
                    <a:pt x="837" y="1137"/>
                    <a:pt x="919" y="1095"/>
                  </a:cubicBezTo>
                  <a:cubicBezTo>
                    <a:pt x="1207" y="955"/>
                    <a:pt x="1323" y="608"/>
                    <a:pt x="1180" y="320"/>
                  </a:cubicBezTo>
                  <a:cubicBezTo>
                    <a:pt x="1077" y="117"/>
                    <a:pt x="873" y="0"/>
                    <a:pt x="66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1;p30">
              <a:extLst>
                <a:ext uri="{FF2B5EF4-FFF2-40B4-BE49-F238E27FC236}">
                  <a16:creationId xmlns:a16="http://schemas.microsoft.com/office/drawing/2014/main" id="{B37A9FAC-1E2D-4DC6-82F9-2D2BC3C5A54F}"/>
                </a:ext>
              </a:extLst>
            </p:cNvPr>
            <p:cNvSpPr/>
            <p:nvPr/>
          </p:nvSpPr>
          <p:spPr>
            <a:xfrm>
              <a:off x="3790566" y="4007090"/>
              <a:ext cx="48537" cy="42171"/>
            </a:xfrm>
            <a:custGeom>
              <a:avLst/>
              <a:gdLst/>
              <a:ahLst/>
              <a:cxnLst/>
              <a:rect l="l" t="t" r="r" b="b"/>
              <a:pathLst>
                <a:path w="1296" h="1126" extrusionOk="0">
                  <a:moveTo>
                    <a:pt x="697" y="1"/>
                  </a:moveTo>
                  <a:cubicBezTo>
                    <a:pt x="605" y="1"/>
                    <a:pt x="513" y="22"/>
                    <a:pt x="425" y="65"/>
                  </a:cubicBezTo>
                  <a:cubicBezTo>
                    <a:pt x="123" y="216"/>
                    <a:pt x="0" y="582"/>
                    <a:pt x="151" y="887"/>
                  </a:cubicBezTo>
                  <a:cubicBezTo>
                    <a:pt x="204" y="989"/>
                    <a:pt x="282" y="1069"/>
                    <a:pt x="373" y="1125"/>
                  </a:cubicBezTo>
                  <a:lnTo>
                    <a:pt x="1296" y="498"/>
                  </a:lnTo>
                  <a:cubicBezTo>
                    <a:pt x="1285" y="444"/>
                    <a:pt x="1271" y="392"/>
                    <a:pt x="1243" y="339"/>
                  </a:cubicBezTo>
                  <a:cubicBezTo>
                    <a:pt x="1136" y="125"/>
                    <a:pt x="921" y="1"/>
                    <a:pt x="69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2;p30">
              <a:extLst>
                <a:ext uri="{FF2B5EF4-FFF2-40B4-BE49-F238E27FC236}">
                  <a16:creationId xmlns:a16="http://schemas.microsoft.com/office/drawing/2014/main" id="{7E9DFC61-AA5B-47BB-BDE5-0BD9B1F349A5}"/>
                </a:ext>
              </a:extLst>
            </p:cNvPr>
            <p:cNvSpPr/>
            <p:nvPr/>
          </p:nvSpPr>
          <p:spPr>
            <a:xfrm>
              <a:off x="3713151" y="3737432"/>
              <a:ext cx="32358" cy="27302"/>
            </a:xfrm>
            <a:custGeom>
              <a:avLst/>
              <a:gdLst/>
              <a:ahLst/>
              <a:cxnLst/>
              <a:rect l="l" t="t" r="r" b="b"/>
              <a:pathLst>
                <a:path w="864" h="729" extrusionOk="0">
                  <a:moveTo>
                    <a:pt x="180" y="1"/>
                  </a:moveTo>
                  <a:cubicBezTo>
                    <a:pt x="42" y="124"/>
                    <a:pt x="0" y="323"/>
                    <a:pt x="85" y="496"/>
                  </a:cubicBezTo>
                  <a:cubicBezTo>
                    <a:pt x="160" y="643"/>
                    <a:pt x="310" y="728"/>
                    <a:pt x="465" y="728"/>
                  </a:cubicBezTo>
                  <a:cubicBezTo>
                    <a:pt x="527" y="728"/>
                    <a:pt x="590" y="714"/>
                    <a:pt x="650" y="685"/>
                  </a:cubicBezTo>
                  <a:cubicBezTo>
                    <a:pt x="762" y="629"/>
                    <a:pt x="836" y="530"/>
                    <a:pt x="864" y="418"/>
                  </a:cubicBezTo>
                  <a:lnTo>
                    <a:pt x="864" y="418"/>
                  </a:lnTo>
                  <a:lnTo>
                    <a:pt x="614" y="576"/>
                  </a:lnTo>
                  <a:lnTo>
                    <a:pt x="180"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p30">
              <a:extLst>
                <a:ext uri="{FF2B5EF4-FFF2-40B4-BE49-F238E27FC236}">
                  <a16:creationId xmlns:a16="http://schemas.microsoft.com/office/drawing/2014/main" id="{F7DE977E-C371-4CF2-B1B2-3DCEF41C129D}"/>
                </a:ext>
              </a:extLst>
            </p:cNvPr>
            <p:cNvSpPr/>
            <p:nvPr/>
          </p:nvSpPr>
          <p:spPr>
            <a:xfrm>
              <a:off x="3732739" y="3775184"/>
              <a:ext cx="38688" cy="34006"/>
            </a:xfrm>
            <a:custGeom>
              <a:avLst/>
              <a:gdLst/>
              <a:ahLst/>
              <a:cxnLst/>
              <a:rect l="l" t="t" r="r" b="b"/>
              <a:pathLst>
                <a:path w="1033" h="908" extrusionOk="0">
                  <a:moveTo>
                    <a:pt x="515" y="1"/>
                  </a:moveTo>
                  <a:cubicBezTo>
                    <a:pt x="447" y="1"/>
                    <a:pt x="378" y="16"/>
                    <a:pt x="313" y="49"/>
                  </a:cubicBezTo>
                  <a:cubicBezTo>
                    <a:pt x="91" y="162"/>
                    <a:pt x="0" y="431"/>
                    <a:pt x="112" y="656"/>
                  </a:cubicBezTo>
                  <a:cubicBezTo>
                    <a:pt x="190" y="816"/>
                    <a:pt x="350" y="908"/>
                    <a:pt x="516" y="908"/>
                  </a:cubicBezTo>
                  <a:cubicBezTo>
                    <a:pt x="583" y="908"/>
                    <a:pt x="652" y="893"/>
                    <a:pt x="716" y="860"/>
                  </a:cubicBezTo>
                  <a:cubicBezTo>
                    <a:pt x="941" y="747"/>
                    <a:pt x="1032" y="478"/>
                    <a:pt x="920" y="253"/>
                  </a:cubicBezTo>
                  <a:cubicBezTo>
                    <a:pt x="840" y="93"/>
                    <a:pt x="681" y="1"/>
                    <a:pt x="51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4;p30">
              <a:extLst>
                <a:ext uri="{FF2B5EF4-FFF2-40B4-BE49-F238E27FC236}">
                  <a16:creationId xmlns:a16="http://schemas.microsoft.com/office/drawing/2014/main" id="{47643E18-FEC5-4309-A4EE-5DCB9B1777EA}"/>
                </a:ext>
              </a:extLst>
            </p:cNvPr>
            <p:cNvSpPr/>
            <p:nvPr/>
          </p:nvSpPr>
          <p:spPr>
            <a:xfrm>
              <a:off x="3753001" y="3817281"/>
              <a:ext cx="41272" cy="36328"/>
            </a:xfrm>
            <a:custGeom>
              <a:avLst/>
              <a:gdLst/>
              <a:ahLst/>
              <a:cxnLst/>
              <a:rect l="l" t="t" r="r" b="b"/>
              <a:pathLst>
                <a:path w="1102" h="970" extrusionOk="0">
                  <a:moveTo>
                    <a:pt x="549" y="1"/>
                  </a:moveTo>
                  <a:cubicBezTo>
                    <a:pt x="477" y="1"/>
                    <a:pt x="403" y="17"/>
                    <a:pt x="333" y="52"/>
                  </a:cubicBezTo>
                  <a:cubicBezTo>
                    <a:pt x="94" y="171"/>
                    <a:pt x="0" y="462"/>
                    <a:pt x="119" y="701"/>
                  </a:cubicBezTo>
                  <a:cubicBezTo>
                    <a:pt x="204" y="871"/>
                    <a:pt x="374" y="969"/>
                    <a:pt x="552" y="969"/>
                  </a:cubicBezTo>
                  <a:cubicBezTo>
                    <a:pt x="625" y="969"/>
                    <a:pt x="698" y="953"/>
                    <a:pt x="768" y="919"/>
                  </a:cubicBezTo>
                  <a:cubicBezTo>
                    <a:pt x="1007" y="799"/>
                    <a:pt x="1102" y="508"/>
                    <a:pt x="982" y="269"/>
                  </a:cubicBezTo>
                  <a:cubicBezTo>
                    <a:pt x="898" y="100"/>
                    <a:pt x="728" y="1"/>
                    <a:pt x="54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5;p30">
              <a:extLst>
                <a:ext uri="{FF2B5EF4-FFF2-40B4-BE49-F238E27FC236}">
                  <a16:creationId xmlns:a16="http://schemas.microsoft.com/office/drawing/2014/main" id="{57440126-7E0C-4B63-BCEE-4A91079615E1}"/>
                </a:ext>
              </a:extLst>
            </p:cNvPr>
            <p:cNvSpPr/>
            <p:nvPr/>
          </p:nvSpPr>
          <p:spPr>
            <a:xfrm>
              <a:off x="3773075" y="3859340"/>
              <a:ext cx="44193" cy="38688"/>
            </a:xfrm>
            <a:custGeom>
              <a:avLst/>
              <a:gdLst/>
              <a:ahLst/>
              <a:cxnLst/>
              <a:rect l="l" t="t" r="r" b="b"/>
              <a:pathLst>
                <a:path w="1180" h="1033" extrusionOk="0">
                  <a:moveTo>
                    <a:pt x="591" y="1"/>
                  </a:moveTo>
                  <a:cubicBezTo>
                    <a:pt x="514" y="1"/>
                    <a:pt x="435" y="18"/>
                    <a:pt x="362" y="55"/>
                  </a:cubicBezTo>
                  <a:cubicBezTo>
                    <a:pt x="106" y="181"/>
                    <a:pt x="1" y="490"/>
                    <a:pt x="130" y="747"/>
                  </a:cubicBezTo>
                  <a:cubicBezTo>
                    <a:pt x="220" y="928"/>
                    <a:pt x="402" y="1032"/>
                    <a:pt x="591" y="1032"/>
                  </a:cubicBezTo>
                  <a:cubicBezTo>
                    <a:pt x="669" y="1032"/>
                    <a:pt x="748" y="1015"/>
                    <a:pt x="822" y="978"/>
                  </a:cubicBezTo>
                  <a:cubicBezTo>
                    <a:pt x="1075" y="852"/>
                    <a:pt x="1180" y="543"/>
                    <a:pt x="1054" y="287"/>
                  </a:cubicBezTo>
                  <a:cubicBezTo>
                    <a:pt x="962" y="105"/>
                    <a:pt x="779" y="1"/>
                    <a:pt x="59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6;p30">
              <a:extLst>
                <a:ext uri="{FF2B5EF4-FFF2-40B4-BE49-F238E27FC236}">
                  <a16:creationId xmlns:a16="http://schemas.microsoft.com/office/drawing/2014/main" id="{92DAC3BD-2E51-40B5-942C-95B966FD97F1}"/>
                </a:ext>
              </a:extLst>
            </p:cNvPr>
            <p:cNvSpPr/>
            <p:nvPr/>
          </p:nvSpPr>
          <p:spPr>
            <a:xfrm>
              <a:off x="3793337" y="3901436"/>
              <a:ext cx="46815" cy="41047"/>
            </a:xfrm>
            <a:custGeom>
              <a:avLst/>
              <a:gdLst/>
              <a:ahLst/>
              <a:cxnLst/>
              <a:rect l="l" t="t" r="r" b="b"/>
              <a:pathLst>
                <a:path w="1250" h="1096" extrusionOk="0">
                  <a:moveTo>
                    <a:pt x="626" y="1"/>
                  </a:moveTo>
                  <a:cubicBezTo>
                    <a:pt x="544" y="1"/>
                    <a:pt x="461" y="19"/>
                    <a:pt x="383" y="58"/>
                  </a:cubicBezTo>
                  <a:cubicBezTo>
                    <a:pt x="112" y="194"/>
                    <a:pt x="0" y="521"/>
                    <a:pt x="137" y="792"/>
                  </a:cubicBezTo>
                  <a:cubicBezTo>
                    <a:pt x="232" y="983"/>
                    <a:pt x="425" y="1095"/>
                    <a:pt x="626" y="1095"/>
                  </a:cubicBezTo>
                  <a:cubicBezTo>
                    <a:pt x="709" y="1095"/>
                    <a:pt x="792" y="1077"/>
                    <a:pt x="871" y="1037"/>
                  </a:cubicBezTo>
                  <a:cubicBezTo>
                    <a:pt x="1141" y="904"/>
                    <a:pt x="1250" y="573"/>
                    <a:pt x="1116" y="303"/>
                  </a:cubicBezTo>
                  <a:cubicBezTo>
                    <a:pt x="1019" y="112"/>
                    <a:pt x="826" y="1"/>
                    <a:pt x="62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7;p30">
              <a:extLst>
                <a:ext uri="{FF2B5EF4-FFF2-40B4-BE49-F238E27FC236}">
                  <a16:creationId xmlns:a16="http://schemas.microsoft.com/office/drawing/2014/main" id="{DA22D775-8730-4E98-9767-9B744F07EA11}"/>
                </a:ext>
              </a:extLst>
            </p:cNvPr>
            <p:cNvSpPr/>
            <p:nvPr/>
          </p:nvSpPr>
          <p:spPr>
            <a:xfrm>
              <a:off x="3813561" y="3943458"/>
              <a:ext cx="49586" cy="43444"/>
            </a:xfrm>
            <a:custGeom>
              <a:avLst/>
              <a:gdLst/>
              <a:ahLst/>
              <a:cxnLst/>
              <a:rect l="l" t="t" r="r" b="b"/>
              <a:pathLst>
                <a:path w="1324" h="1160" extrusionOk="0">
                  <a:moveTo>
                    <a:pt x="664" y="0"/>
                  </a:moveTo>
                  <a:cubicBezTo>
                    <a:pt x="577" y="0"/>
                    <a:pt x="488" y="20"/>
                    <a:pt x="405" y="62"/>
                  </a:cubicBezTo>
                  <a:cubicBezTo>
                    <a:pt x="120" y="206"/>
                    <a:pt x="0" y="554"/>
                    <a:pt x="144" y="838"/>
                  </a:cubicBezTo>
                  <a:cubicBezTo>
                    <a:pt x="246" y="1042"/>
                    <a:pt x="451" y="1159"/>
                    <a:pt x="662" y="1159"/>
                  </a:cubicBezTo>
                  <a:cubicBezTo>
                    <a:pt x="749" y="1159"/>
                    <a:pt x="837" y="1139"/>
                    <a:pt x="920" y="1097"/>
                  </a:cubicBezTo>
                  <a:cubicBezTo>
                    <a:pt x="1208" y="954"/>
                    <a:pt x="1324" y="606"/>
                    <a:pt x="1180" y="322"/>
                  </a:cubicBezTo>
                  <a:cubicBezTo>
                    <a:pt x="1078" y="118"/>
                    <a:pt x="875" y="0"/>
                    <a:pt x="66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8;p30">
              <a:extLst>
                <a:ext uri="{FF2B5EF4-FFF2-40B4-BE49-F238E27FC236}">
                  <a16:creationId xmlns:a16="http://schemas.microsoft.com/office/drawing/2014/main" id="{4790D355-5BAD-4105-ABB4-2F9C5D3C4BDB}"/>
                </a:ext>
              </a:extLst>
            </p:cNvPr>
            <p:cNvSpPr/>
            <p:nvPr/>
          </p:nvSpPr>
          <p:spPr>
            <a:xfrm>
              <a:off x="3833823" y="3985555"/>
              <a:ext cx="52208" cy="45691"/>
            </a:xfrm>
            <a:custGeom>
              <a:avLst/>
              <a:gdLst/>
              <a:ahLst/>
              <a:cxnLst/>
              <a:rect l="l" t="t" r="r" b="b"/>
              <a:pathLst>
                <a:path w="1394" h="1220" extrusionOk="0">
                  <a:moveTo>
                    <a:pt x="697" y="1"/>
                  </a:moveTo>
                  <a:cubicBezTo>
                    <a:pt x="606" y="1"/>
                    <a:pt x="512" y="21"/>
                    <a:pt x="425" y="65"/>
                  </a:cubicBezTo>
                  <a:cubicBezTo>
                    <a:pt x="123" y="216"/>
                    <a:pt x="0" y="581"/>
                    <a:pt x="151" y="883"/>
                  </a:cubicBezTo>
                  <a:cubicBezTo>
                    <a:pt x="175" y="928"/>
                    <a:pt x="204" y="971"/>
                    <a:pt x="235" y="1005"/>
                  </a:cubicBezTo>
                  <a:lnTo>
                    <a:pt x="453" y="858"/>
                  </a:lnTo>
                  <a:lnTo>
                    <a:pt x="698" y="1220"/>
                  </a:lnTo>
                  <a:cubicBezTo>
                    <a:pt x="790" y="1220"/>
                    <a:pt x="881" y="1202"/>
                    <a:pt x="969" y="1157"/>
                  </a:cubicBezTo>
                  <a:cubicBezTo>
                    <a:pt x="1274" y="1005"/>
                    <a:pt x="1393" y="640"/>
                    <a:pt x="1242" y="339"/>
                  </a:cubicBezTo>
                  <a:cubicBezTo>
                    <a:pt x="1136" y="124"/>
                    <a:pt x="921" y="1"/>
                    <a:pt x="69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9;p30">
              <a:extLst>
                <a:ext uri="{FF2B5EF4-FFF2-40B4-BE49-F238E27FC236}">
                  <a16:creationId xmlns:a16="http://schemas.microsoft.com/office/drawing/2014/main" id="{2F23E3FC-C928-4EB9-884A-4EA68D8ADFD6}"/>
                </a:ext>
              </a:extLst>
            </p:cNvPr>
            <p:cNvSpPr/>
            <p:nvPr/>
          </p:nvSpPr>
          <p:spPr>
            <a:xfrm>
              <a:off x="3863223" y="4027651"/>
              <a:ext cx="45803" cy="46815"/>
            </a:xfrm>
            <a:custGeom>
              <a:avLst/>
              <a:gdLst/>
              <a:ahLst/>
              <a:cxnLst/>
              <a:rect l="l" t="t" r="r" b="b"/>
              <a:pathLst>
                <a:path w="1223" h="1250" extrusionOk="0">
                  <a:moveTo>
                    <a:pt x="488" y="0"/>
                  </a:moveTo>
                  <a:cubicBezTo>
                    <a:pt x="391" y="0"/>
                    <a:pt x="294" y="22"/>
                    <a:pt x="201" y="67"/>
                  </a:cubicBezTo>
                  <a:cubicBezTo>
                    <a:pt x="124" y="109"/>
                    <a:pt x="54" y="162"/>
                    <a:pt x="1" y="226"/>
                  </a:cubicBezTo>
                  <a:lnTo>
                    <a:pt x="686" y="1250"/>
                  </a:lnTo>
                  <a:cubicBezTo>
                    <a:pt x="717" y="1240"/>
                    <a:pt x="746" y="1233"/>
                    <a:pt x="777" y="1219"/>
                  </a:cubicBezTo>
                  <a:cubicBezTo>
                    <a:pt x="1093" y="1057"/>
                    <a:pt x="1222" y="671"/>
                    <a:pt x="1065" y="355"/>
                  </a:cubicBezTo>
                  <a:cubicBezTo>
                    <a:pt x="952" y="131"/>
                    <a:pt x="725" y="0"/>
                    <a:pt x="48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00;p30">
              <a:extLst>
                <a:ext uri="{FF2B5EF4-FFF2-40B4-BE49-F238E27FC236}">
                  <a16:creationId xmlns:a16="http://schemas.microsoft.com/office/drawing/2014/main" id="{BE53ADCD-BD0B-431C-BFEC-641D740A3006}"/>
                </a:ext>
              </a:extLst>
            </p:cNvPr>
            <p:cNvSpPr/>
            <p:nvPr/>
          </p:nvSpPr>
          <p:spPr>
            <a:xfrm>
              <a:off x="3888766" y="4069710"/>
              <a:ext cx="42732" cy="46328"/>
            </a:xfrm>
            <a:custGeom>
              <a:avLst/>
              <a:gdLst/>
              <a:ahLst/>
              <a:cxnLst/>
              <a:rect l="l" t="t" r="r" b="b"/>
              <a:pathLst>
                <a:path w="1141" h="1237" extrusionOk="0">
                  <a:moveTo>
                    <a:pt x="384" y="0"/>
                  </a:moveTo>
                  <a:cubicBezTo>
                    <a:pt x="283" y="0"/>
                    <a:pt x="180" y="23"/>
                    <a:pt x="85" y="71"/>
                  </a:cubicBezTo>
                  <a:cubicBezTo>
                    <a:pt x="53" y="85"/>
                    <a:pt x="28" y="106"/>
                    <a:pt x="0" y="124"/>
                  </a:cubicBezTo>
                  <a:lnTo>
                    <a:pt x="747" y="1236"/>
                  </a:lnTo>
                  <a:cubicBezTo>
                    <a:pt x="1032" y="1053"/>
                    <a:pt x="1141" y="685"/>
                    <a:pt x="987" y="373"/>
                  </a:cubicBezTo>
                  <a:cubicBezTo>
                    <a:pt x="870" y="136"/>
                    <a:pt x="630" y="0"/>
                    <a:pt x="38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01;p30">
              <a:extLst>
                <a:ext uri="{FF2B5EF4-FFF2-40B4-BE49-F238E27FC236}">
                  <a16:creationId xmlns:a16="http://schemas.microsoft.com/office/drawing/2014/main" id="{22AFBC65-0843-46F8-B503-3D41DB4155C6}"/>
                </a:ext>
              </a:extLst>
            </p:cNvPr>
            <p:cNvSpPr/>
            <p:nvPr/>
          </p:nvSpPr>
          <p:spPr>
            <a:xfrm>
              <a:off x="3915170" y="4111882"/>
              <a:ext cx="38313" cy="44493"/>
            </a:xfrm>
            <a:custGeom>
              <a:avLst/>
              <a:gdLst/>
              <a:ahLst/>
              <a:cxnLst/>
              <a:rect l="l" t="t" r="r" b="b"/>
              <a:pathLst>
                <a:path w="1023" h="1188" extrusionOk="0">
                  <a:moveTo>
                    <a:pt x="259" y="1"/>
                  </a:moveTo>
                  <a:cubicBezTo>
                    <a:pt x="173" y="1"/>
                    <a:pt x="85" y="17"/>
                    <a:pt x="0" y="50"/>
                  </a:cubicBezTo>
                  <a:lnTo>
                    <a:pt x="762" y="1187"/>
                  </a:lnTo>
                  <a:cubicBezTo>
                    <a:pt x="962" y="980"/>
                    <a:pt x="1022" y="661"/>
                    <a:pt x="885" y="387"/>
                  </a:cubicBezTo>
                  <a:cubicBezTo>
                    <a:pt x="761" y="141"/>
                    <a:pt x="515" y="1"/>
                    <a:pt x="25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02;p30">
              <a:extLst>
                <a:ext uri="{FF2B5EF4-FFF2-40B4-BE49-F238E27FC236}">
                  <a16:creationId xmlns:a16="http://schemas.microsoft.com/office/drawing/2014/main" id="{ED4D7620-432B-4896-9923-8E1FA9443EC8}"/>
                </a:ext>
              </a:extLst>
            </p:cNvPr>
            <p:cNvSpPr/>
            <p:nvPr/>
          </p:nvSpPr>
          <p:spPr>
            <a:xfrm>
              <a:off x="3942248" y="4153941"/>
              <a:ext cx="32396" cy="35954"/>
            </a:xfrm>
            <a:custGeom>
              <a:avLst/>
              <a:gdLst/>
              <a:ahLst/>
              <a:cxnLst/>
              <a:rect l="l" t="t" r="r" b="b"/>
              <a:pathLst>
                <a:path w="865" h="960" extrusionOk="0">
                  <a:moveTo>
                    <a:pt x="111" y="1"/>
                  </a:moveTo>
                  <a:cubicBezTo>
                    <a:pt x="74" y="1"/>
                    <a:pt x="38" y="3"/>
                    <a:pt x="1" y="9"/>
                  </a:cubicBezTo>
                  <a:lnTo>
                    <a:pt x="612" y="918"/>
                  </a:lnTo>
                  <a:lnTo>
                    <a:pt x="808" y="960"/>
                  </a:lnTo>
                  <a:cubicBezTo>
                    <a:pt x="864" y="784"/>
                    <a:pt x="857" y="584"/>
                    <a:pt x="766" y="405"/>
                  </a:cubicBezTo>
                  <a:cubicBezTo>
                    <a:pt x="639" y="149"/>
                    <a:pt x="381" y="1"/>
                    <a:pt x="11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03;p30">
              <a:extLst>
                <a:ext uri="{FF2B5EF4-FFF2-40B4-BE49-F238E27FC236}">
                  <a16:creationId xmlns:a16="http://schemas.microsoft.com/office/drawing/2014/main" id="{5EAB89B7-F5DB-4849-9860-FE28A3288BC7}"/>
                </a:ext>
              </a:extLst>
            </p:cNvPr>
            <p:cNvSpPr/>
            <p:nvPr/>
          </p:nvSpPr>
          <p:spPr>
            <a:xfrm>
              <a:off x="3775997" y="3753649"/>
              <a:ext cx="38650" cy="33931"/>
            </a:xfrm>
            <a:custGeom>
              <a:avLst/>
              <a:gdLst/>
              <a:ahLst/>
              <a:cxnLst/>
              <a:rect l="l" t="t" r="r" b="b"/>
              <a:pathLst>
                <a:path w="1032" h="906" extrusionOk="0">
                  <a:moveTo>
                    <a:pt x="514" y="1"/>
                  </a:moveTo>
                  <a:cubicBezTo>
                    <a:pt x="447" y="1"/>
                    <a:pt x="378" y="16"/>
                    <a:pt x="313" y="49"/>
                  </a:cubicBezTo>
                  <a:cubicBezTo>
                    <a:pt x="91" y="161"/>
                    <a:pt x="0" y="431"/>
                    <a:pt x="112" y="656"/>
                  </a:cubicBezTo>
                  <a:cubicBezTo>
                    <a:pt x="189" y="815"/>
                    <a:pt x="350" y="906"/>
                    <a:pt x="517" y="906"/>
                  </a:cubicBezTo>
                  <a:cubicBezTo>
                    <a:pt x="585" y="906"/>
                    <a:pt x="654" y="891"/>
                    <a:pt x="719" y="859"/>
                  </a:cubicBezTo>
                  <a:cubicBezTo>
                    <a:pt x="940" y="747"/>
                    <a:pt x="1032" y="473"/>
                    <a:pt x="919" y="252"/>
                  </a:cubicBezTo>
                  <a:cubicBezTo>
                    <a:pt x="840" y="93"/>
                    <a:pt x="680" y="1"/>
                    <a:pt x="51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04;p30">
              <a:extLst>
                <a:ext uri="{FF2B5EF4-FFF2-40B4-BE49-F238E27FC236}">
                  <a16:creationId xmlns:a16="http://schemas.microsoft.com/office/drawing/2014/main" id="{CD536CAC-7888-424D-A947-60D35A7F1047}"/>
                </a:ext>
              </a:extLst>
            </p:cNvPr>
            <p:cNvSpPr/>
            <p:nvPr/>
          </p:nvSpPr>
          <p:spPr>
            <a:xfrm>
              <a:off x="3796221" y="3795708"/>
              <a:ext cx="41459" cy="36328"/>
            </a:xfrm>
            <a:custGeom>
              <a:avLst/>
              <a:gdLst/>
              <a:ahLst/>
              <a:cxnLst/>
              <a:rect l="l" t="t" r="r" b="b"/>
              <a:pathLst>
                <a:path w="1107" h="970" extrusionOk="0">
                  <a:moveTo>
                    <a:pt x="553" y="1"/>
                  </a:moveTo>
                  <a:cubicBezTo>
                    <a:pt x="479" y="1"/>
                    <a:pt x="404" y="17"/>
                    <a:pt x="334" y="52"/>
                  </a:cubicBezTo>
                  <a:cubicBezTo>
                    <a:pt x="95" y="171"/>
                    <a:pt x="0" y="463"/>
                    <a:pt x="120" y="701"/>
                  </a:cubicBezTo>
                  <a:cubicBezTo>
                    <a:pt x="205" y="871"/>
                    <a:pt x="375" y="970"/>
                    <a:pt x="553" y="970"/>
                  </a:cubicBezTo>
                  <a:cubicBezTo>
                    <a:pt x="625" y="970"/>
                    <a:pt x="699" y="954"/>
                    <a:pt x="769" y="919"/>
                  </a:cubicBezTo>
                  <a:cubicBezTo>
                    <a:pt x="1007" y="800"/>
                    <a:pt x="1106" y="508"/>
                    <a:pt x="986" y="270"/>
                  </a:cubicBezTo>
                  <a:cubicBezTo>
                    <a:pt x="902" y="98"/>
                    <a:pt x="731" y="1"/>
                    <a:pt x="55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05;p30">
              <a:extLst>
                <a:ext uri="{FF2B5EF4-FFF2-40B4-BE49-F238E27FC236}">
                  <a16:creationId xmlns:a16="http://schemas.microsoft.com/office/drawing/2014/main" id="{7104233B-36AE-421F-BD7B-AE0493D09E77}"/>
                </a:ext>
              </a:extLst>
            </p:cNvPr>
            <p:cNvSpPr/>
            <p:nvPr/>
          </p:nvSpPr>
          <p:spPr>
            <a:xfrm>
              <a:off x="3816445" y="3837805"/>
              <a:ext cx="44081" cy="38650"/>
            </a:xfrm>
            <a:custGeom>
              <a:avLst/>
              <a:gdLst/>
              <a:ahLst/>
              <a:cxnLst/>
              <a:rect l="l" t="t" r="r" b="b"/>
              <a:pathLst>
                <a:path w="1177" h="1032" extrusionOk="0">
                  <a:moveTo>
                    <a:pt x="587" y="1"/>
                  </a:moveTo>
                  <a:cubicBezTo>
                    <a:pt x="510" y="1"/>
                    <a:pt x="432" y="18"/>
                    <a:pt x="359" y="55"/>
                  </a:cubicBezTo>
                  <a:cubicBezTo>
                    <a:pt x="103" y="181"/>
                    <a:pt x="1" y="490"/>
                    <a:pt x="127" y="746"/>
                  </a:cubicBezTo>
                  <a:cubicBezTo>
                    <a:pt x="217" y="926"/>
                    <a:pt x="400" y="1031"/>
                    <a:pt x="590" y="1031"/>
                  </a:cubicBezTo>
                  <a:cubicBezTo>
                    <a:pt x="667" y="1031"/>
                    <a:pt x="745" y="1014"/>
                    <a:pt x="819" y="978"/>
                  </a:cubicBezTo>
                  <a:cubicBezTo>
                    <a:pt x="1075" y="852"/>
                    <a:pt x="1177" y="539"/>
                    <a:pt x="1050" y="286"/>
                  </a:cubicBezTo>
                  <a:cubicBezTo>
                    <a:pt x="958" y="105"/>
                    <a:pt x="776" y="1"/>
                    <a:pt x="58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06;p30">
              <a:extLst>
                <a:ext uri="{FF2B5EF4-FFF2-40B4-BE49-F238E27FC236}">
                  <a16:creationId xmlns:a16="http://schemas.microsoft.com/office/drawing/2014/main" id="{B2453EF5-1925-4EBF-BDA3-AB93CBBB9D35}"/>
                </a:ext>
              </a:extLst>
            </p:cNvPr>
            <p:cNvSpPr/>
            <p:nvPr/>
          </p:nvSpPr>
          <p:spPr>
            <a:xfrm>
              <a:off x="3836707" y="3879901"/>
              <a:ext cx="46702" cy="41010"/>
            </a:xfrm>
            <a:custGeom>
              <a:avLst/>
              <a:gdLst/>
              <a:ahLst/>
              <a:cxnLst/>
              <a:rect l="l" t="t" r="r" b="b"/>
              <a:pathLst>
                <a:path w="1247" h="1095" extrusionOk="0">
                  <a:moveTo>
                    <a:pt x="622" y="0"/>
                  </a:moveTo>
                  <a:cubicBezTo>
                    <a:pt x="541" y="0"/>
                    <a:pt x="458" y="18"/>
                    <a:pt x="380" y="57"/>
                  </a:cubicBezTo>
                  <a:cubicBezTo>
                    <a:pt x="109" y="191"/>
                    <a:pt x="1" y="520"/>
                    <a:pt x="134" y="791"/>
                  </a:cubicBezTo>
                  <a:cubicBezTo>
                    <a:pt x="228" y="983"/>
                    <a:pt x="422" y="1095"/>
                    <a:pt x="623" y="1095"/>
                  </a:cubicBezTo>
                  <a:cubicBezTo>
                    <a:pt x="706" y="1095"/>
                    <a:pt x="789" y="1076"/>
                    <a:pt x="867" y="1036"/>
                  </a:cubicBezTo>
                  <a:cubicBezTo>
                    <a:pt x="1138" y="903"/>
                    <a:pt x="1246" y="573"/>
                    <a:pt x="1113" y="303"/>
                  </a:cubicBezTo>
                  <a:cubicBezTo>
                    <a:pt x="1016" y="111"/>
                    <a:pt x="823" y="0"/>
                    <a:pt x="62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07;p30">
              <a:extLst>
                <a:ext uri="{FF2B5EF4-FFF2-40B4-BE49-F238E27FC236}">
                  <a16:creationId xmlns:a16="http://schemas.microsoft.com/office/drawing/2014/main" id="{644F6102-815F-4972-A9FC-8775513C29BE}"/>
                </a:ext>
              </a:extLst>
            </p:cNvPr>
            <p:cNvSpPr/>
            <p:nvPr/>
          </p:nvSpPr>
          <p:spPr>
            <a:xfrm>
              <a:off x="3856819" y="3921923"/>
              <a:ext cx="49586" cy="43407"/>
            </a:xfrm>
            <a:custGeom>
              <a:avLst/>
              <a:gdLst/>
              <a:ahLst/>
              <a:cxnLst/>
              <a:rect l="l" t="t" r="r" b="b"/>
              <a:pathLst>
                <a:path w="1324" h="1159" extrusionOk="0">
                  <a:moveTo>
                    <a:pt x="664" y="0"/>
                  </a:moveTo>
                  <a:cubicBezTo>
                    <a:pt x="576" y="0"/>
                    <a:pt x="487" y="20"/>
                    <a:pt x="404" y="62"/>
                  </a:cubicBezTo>
                  <a:cubicBezTo>
                    <a:pt x="116" y="206"/>
                    <a:pt x="0" y="550"/>
                    <a:pt x="144" y="838"/>
                  </a:cubicBezTo>
                  <a:cubicBezTo>
                    <a:pt x="247" y="1039"/>
                    <a:pt x="452" y="1158"/>
                    <a:pt x="664" y="1158"/>
                  </a:cubicBezTo>
                  <a:cubicBezTo>
                    <a:pt x="750" y="1158"/>
                    <a:pt x="838" y="1139"/>
                    <a:pt x="920" y="1097"/>
                  </a:cubicBezTo>
                  <a:cubicBezTo>
                    <a:pt x="1208" y="953"/>
                    <a:pt x="1323" y="606"/>
                    <a:pt x="1179" y="321"/>
                  </a:cubicBezTo>
                  <a:cubicBezTo>
                    <a:pt x="1080" y="118"/>
                    <a:pt x="877" y="0"/>
                    <a:pt x="66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08;p30">
              <a:extLst>
                <a:ext uri="{FF2B5EF4-FFF2-40B4-BE49-F238E27FC236}">
                  <a16:creationId xmlns:a16="http://schemas.microsoft.com/office/drawing/2014/main" id="{2336B091-3D54-4E66-BCA0-B12D62FD8F8A}"/>
                </a:ext>
              </a:extLst>
            </p:cNvPr>
            <p:cNvSpPr/>
            <p:nvPr/>
          </p:nvSpPr>
          <p:spPr>
            <a:xfrm>
              <a:off x="3877043" y="3963982"/>
              <a:ext cx="52245" cy="45766"/>
            </a:xfrm>
            <a:custGeom>
              <a:avLst/>
              <a:gdLst/>
              <a:ahLst/>
              <a:cxnLst/>
              <a:rect l="l" t="t" r="r" b="b"/>
              <a:pathLst>
                <a:path w="1395" h="1222" extrusionOk="0">
                  <a:moveTo>
                    <a:pt x="697" y="1"/>
                  </a:moveTo>
                  <a:cubicBezTo>
                    <a:pt x="606" y="1"/>
                    <a:pt x="513" y="21"/>
                    <a:pt x="425" y="65"/>
                  </a:cubicBezTo>
                  <a:cubicBezTo>
                    <a:pt x="124" y="217"/>
                    <a:pt x="1" y="581"/>
                    <a:pt x="152" y="883"/>
                  </a:cubicBezTo>
                  <a:cubicBezTo>
                    <a:pt x="259" y="1097"/>
                    <a:pt x="474" y="1221"/>
                    <a:pt x="698" y="1221"/>
                  </a:cubicBezTo>
                  <a:cubicBezTo>
                    <a:pt x="791" y="1221"/>
                    <a:pt x="884" y="1200"/>
                    <a:pt x="973" y="1157"/>
                  </a:cubicBezTo>
                  <a:cubicBezTo>
                    <a:pt x="1274" y="1006"/>
                    <a:pt x="1394" y="641"/>
                    <a:pt x="1247" y="339"/>
                  </a:cubicBezTo>
                  <a:cubicBezTo>
                    <a:pt x="1137" y="125"/>
                    <a:pt x="921" y="1"/>
                    <a:pt x="69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09;p30">
              <a:extLst>
                <a:ext uri="{FF2B5EF4-FFF2-40B4-BE49-F238E27FC236}">
                  <a16:creationId xmlns:a16="http://schemas.microsoft.com/office/drawing/2014/main" id="{896E98A7-755C-41FA-9906-A8E25A3A2542}"/>
                </a:ext>
              </a:extLst>
            </p:cNvPr>
            <p:cNvSpPr/>
            <p:nvPr/>
          </p:nvSpPr>
          <p:spPr>
            <a:xfrm>
              <a:off x="3897305" y="4006041"/>
              <a:ext cx="54979" cy="48125"/>
            </a:xfrm>
            <a:custGeom>
              <a:avLst/>
              <a:gdLst/>
              <a:ahLst/>
              <a:cxnLst/>
              <a:rect l="l" t="t" r="r" b="b"/>
              <a:pathLst>
                <a:path w="1468" h="1285" extrusionOk="0">
                  <a:moveTo>
                    <a:pt x="735" y="1"/>
                  </a:moveTo>
                  <a:cubicBezTo>
                    <a:pt x="638" y="1"/>
                    <a:pt x="539" y="23"/>
                    <a:pt x="446" y="69"/>
                  </a:cubicBezTo>
                  <a:cubicBezTo>
                    <a:pt x="130" y="227"/>
                    <a:pt x="1" y="613"/>
                    <a:pt x="158" y="929"/>
                  </a:cubicBezTo>
                  <a:cubicBezTo>
                    <a:pt x="273" y="1155"/>
                    <a:pt x="498" y="1284"/>
                    <a:pt x="733" y="1284"/>
                  </a:cubicBezTo>
                  <a:cubicBezTo>
                    <a:pt x="830" y="1284"/>
                    <a:pt x="928" y="1262"/>
                    <a:pt x="1021" y="1216"/>
                  </a:cubicBezTo>
                  <a:cubicBezTo>
                    <a:pt x="1337" y="1059"/>
                    <a:pt x="1467" y="673"/>
                    <a:pt x="1310" y="357"/>
                  </a:cubicBezTo>
                  <a:cubicBezTo>
                    <a:pt x="1197" y="130"/>
                    <a:pt x="971" y="1"/>
                    <a:pt x="73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0;p30">
              <a:extLst>
                <a:ext uri="{FF2B5EF4-FFF2-40B4-BE49-F238E27FC236}">
                  <a16:creationId xmlns:a16="http://schemas.microsoft.com/office/drawing/2014/main" id="{445F2FA8-BE69-4CBE-A50D-CA5A4CF65C4D}"/>
                </a:ext>
              </a:extLst>
            </p:cNvPr>
            <p:cNvSpPr/>
            <p:nvPr/>
          </p:nvSpPr>
          <p:spPr>
            <a:xfrm>
              <a:off x="3917529" y="4048100"/>
              <a:ext cx="57601" cy="50522"/>
            </a:xfrm>
            <a:custGeom>
              <a:avLst/>
              <a:gdLst/>
              <a:ahLst/>
              <a:cxnLst/>
              <a:rect l="l" t="t" r="r" b="b"/>
              <a:pathLst>
                <a:path w="1538" h="1349" extrusionOk="0">
                  <a:moveTo>
                    <a:pt x="772" y="0"/>
                  </a:moveTo>
                  <a:cubicBezTo>
                    <a:pt x="671" y="0"/>
                    <a:pt x="568" y="23"/>
                    <a:pt x="471" y="72"/>
                  </a:cubicBezTo>
                  <a:cubicBezTo>
                    <a:pt x="138" y="237"/>
                    <a:pt x="1" y="641"/>
                    <a:pt x="169" y="974"/>
                  </a:cubicBezTo>
                  <a:cubicBezTo>
                    <a:pt x="286" y="1211"/>
                    <a:pt x="523" y="1349"/>
                    <a:pt x="770" y="1349"/>
                  </a:cubicBezTo>
                  <a:cubicBezTo>
                    <a:pt x="871" y="1349"/>
                    <a:pt x="974" y="1326"/>
                    <a:pt x="1071" y="1277"/>
                  </a:cubicBezTo>
                  <a:cubicBezTo>
                    <a:pt x="1405" y="1112"/>
                    <a:pt x="1538" y="708"/>
                    <a:pt x="1373" y="375"/>
                  </a:cubicBezTo>
                  <a:cubicBezTo>
                    <a:pt x="1256" y="138"/>
                    <a:pt x="1019" y="0"/>
                    <a:pt x="77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1;p30">
              <a:extLst>
                <a:ext uri="{FF2B5EF4-FFF2-40B4-BE49-F238E27FC236}">
                  <a16:creationId xmlns:a16="http://schemas.microsoft.com/office/drawing/2014/main" id="{DF70F072-9507-4DE2-AF0F-21B4E06A778A}"/>
                </a:ext>
              </a:extLst>
            </p:cNvPr>
            <p:cNvSpPr/>
            <p:nvPr/>
          </p:nvSpPr>
          <p:spPr>
            <a:xfrm>
              <a:off x="3937791" y="4090159"/>
              <a:ext cx="60335" cy="52844"/>
            </a:xfrm>
            <a:custGeom>
              <a:avLst/>
              <a:gdLst/>
              <a:ahLst/>
              <a:cxnLst/>
              <a:rect l="l" t="t" r="r" b="b"/>
              <a:pathLst>
                <a:path w="1611" h="1411" extrusionOk="0">
                  <a:moveTo>
                    <a:pt x="808" y="1"/>
                  </a:moveTo>
                  <a:cubicBezTo>
                    <a:pt x="701" y="1"/>
                    <a:pt x="593" y="25"/>
                    <a:pt x="491" y="76"/>
                  </a:cubicBezTo>
                  <a:cubicBezTo>
                    <a:pt x="144" y="251"/>
                    <a:pt x="0" y="672"/>
                    <a:pt x="175" y="1020"/>
                  </a:cubicBezTo>
                  <a:cubicBezTo>
                    <a:pt x="298" y="1267"/>
                    <a:pt x="548" y="1411"/>
                    <a:pt x="806" y="1411"/>
                  </a:cubicBezTo>
                  <a:cubicBezTo>
                    <a:pt x="912" y="1411"/>
                    <a:pt x="1019" y="1387"/>
                    <a:pt x="1120" y="1336"/>
                  </a:cubicBezTo>
                  <a:cubicBezTo>
                    <a:pt x="1471" y="1164"/>
                    <a:pt x="1611" y="739"/>
                    <a:pt x="1436" y="392"/>
                  </a:cubicBezTo>
                  <a:cubicBezTo>
                    <a:pt x="1314" y="143"/>
                    <a:pt x="1066" y="1"/>
                    <a:pt x="80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2;p30">
              <a:extLst>
                <a:ext uri="{FF2B5EF4-FFF2-40B4-BE49-F238E27FC236}">
                  <a16:creationId xmlns:a16="http://schemas.microsoft.com/office/drawing/2014/main" id="{6DBB92F9-6D23-4FF9-981F-C6762714D928}"/>
                </a:ext>
              </a:extLst>
            </p:cNvPr>
            <p:cNvSpPr/>
            <p:nvPr/>
          </p:nvSpPr>
          <p:spPr>
            <a:xfrm>
              <a:off x="3958053" y="4132256"/>
              <a:ext cx="62956" cy="55241"/>
            </a:xfrm>
            <a:custGeom>
              <a:avLst/>
              <a:gdLst/>
              <a:ahLst/>
              <a:cxnLst/>
              <a:rect l="l" t="t" r="r" b="b"/>
              <a:pathLst>
                <a:path w="1681" h="1475" extrusionOk="0">
                  <a:moveTo>
                    <a:pt x="841" y="0"/>
                  </a:moveTo>
                  <a:cubicBezTo>
                    <a:pt x="731" y="0"/>
                    <a:pt x="618" y="25"/>
                    <a:pt x="512" y="78"/>
                  </a:cubicBezTo>
                  <a:cubicBezTo>
                    <a:pt x="147" y="261"/>
                    <a:pt x="0" y="700"/>
                    <a:pt x="182" y="1065"/>
                  </a:cubicBezTo>
                  <a:cubicBezTo>
                    <a:pt x="312" y="1325"/>
                    <a:pt x="574" y="1474"/>
                    <a:pt x="844" y="1474"/>
                  </a:cubicBezTo>
                  <a:cubicBezTo>
                    <a:pt x="953" y="1474"/>
                    <a:pt x="1064" y="1450"/>
                    <a:pt x="1168" y="1398"/>
                  </a:cubicBezTo>
                  <a:cubicBezTo>
                    <a:pt x="1533" y="1215"/>
                    <a:pt x="1680" y="770"/>
                    <a:pt x="1498" y="408"/>
                  </a:cubicBezTo>
                  <a:cubicBezTo>
                    <a:pt x="1371" y="150"/>
                    <a:pt x="1112" y="0"/>
                    <a:pt x="84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3;p30">
              <a:extLst>
                <a:ext uri="{FF2B5EF4-FFF2-40B4-BE49-F238E27FC236}">
                  <a16:creationId xmlns:a16="http://schemas.microsoft.com/office/drawing/2014/main" id="{DA6C6622-3990-41EE-8AC1-47202B661C1C}"/>
                </a:ext>
              </a:extLst>
            </p:cNvPr>
            <p:cNvSpPr/>
            <p:nvPr/>
          </p:nvSpPr>
          <p:spPr>
            <a:xfrm>
              <a:off x="3804385" y="3698407"/>
              <a:ext cx="30673" cy="23183"/>
            </a:xfrm>
            <a:custGeom>
              <a:avLst/>
              <a:gdLst/>
              <a:ahLst/>
              <a:cxnLst/>
              <a:rect l="l" t="t" r="r" b="b"/>
              <a:pathLst>
                <a:path w="819" h="619" extrusionOk="0">
                  <a:moveTo>
                    <a:pt x="705" y="1"/>
                  </a:moveTo>
                  <a:lnTo>
                    <a:pt x="0" y="453"/>
                  </a:lnTo>
                  <a:cubicBezTo>
                    <a:pt x="82" y="559"/>
                    <a:pt x="207" y="619"/>
                    <a:pt x="335" y="619"/>
                  </a:cubicBezTo>
                  <a:cubicBezTo>
                    <a:pt x="398" y="619"/>
                    <a:pt x="463" y="604"/>
                    <a:pt x="523" y="573"/>
                  </a:cubicBezTo>
                  <a:cubicBezTo>
                    <a:pt x="734" y="471"/>
                    <a:pt x="818" y="218"/>
                    <a:pt x="713" y="11"/>
                  </a:cubicBezTo>
                  <a:cubicBezTo>
                    <a:pt x="713" y="7"/>
                    <a:pt x="709" y="4"/>
                    <a:pt x="70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4;p30">
              <a:extLst>
                <a:ext uri="{FF2B5EF4-FFF2-40B4-BE49-F238E27FC236}">
                  <a16:creationId xmlns:a16="http://schemas.microsoft.com/office/drawing/2014/main" id="{AEB9B5FD-B6BC-402F-9986-8E58A8A13A7D}"/>
                </a:ext>
              </a:extLst>
            </p:cNvPr>
            <p:cNvSpPr/>
            <p:nvPr/>
          </p:nvSpPr>
          <p:spPr>
            <a:xfrm>
              <a:off x="3819217" y="3732076"/>
              <a:ext cx="38688" cy="33931"/>
            </a:xfrm>
            <a:custGeom>
              <a:avLst/>
              <a:gdLst/>
              <a:ahLst/>
              <a:cxnLst/>
              <a:rect l="l" t="t" r="r" b="b"/>
              <a:pathLst>
                <a:path w="1033" h="906" extrusionOk="0">
                  <a:moveTo>
                    <a:pt x="515" y="1"/>
                  </a:moveTo>
                  <a:cubicBezTo>
                    <a:pt x="447" y="1"/>
                    <a:pt x="378" y="16"/>
                    <a:pt x="313" y="49"/>
                  </a:cubicBezTo>
                  <a:cubicBezTo>
                    <a:pt x="92" y="161"/>
                    <a:pt x="1" y="432"/>
                    <a:pt x="113" y="656"/>
                  </a:cubicBezTo>
                  <a:cubicBezTo>
                    <a:pt x="191" y="814"/>
                    <a:pt x="352" y="905"/>
                    <a:pt x="520" y="905"/>
                  </a:cubicBezTo>
                  <a:cubicBezTo>
                    <a:pt x="587" y="905"/>
                    <a:pt x="656" y="891"/>
                    <a:pt x="720" y="860"/>
                  </a:cubicBezTo>
                  <a:cubicBezTo>
                    <a:pt x="941" y="748"/>
                    <a:pt x="1033" y="474"/>
                    <a:pt x="920" y="252"/>
                  </a:cubicBezTo>
                  <a:cubicBezTo>
                    <a:pt x="840" y="93"/>
                    <a:pt x="681" y="1"/>
                    <a:pt x="51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15;p30">
              <a:extLst>
                <a:ext uri="{FF2B5EF4-FFF2-40B4-BE49-F238E27FC236}">
                  <a16:creationId xmlns:a16="http://schemas.microsoft.com/office/drawing/2014/main" id="{FD914637-AD34-408A-BF6E-DC51869E708C}"/>
                </a:ext>
              </a:extLst>
            </p:cNvPr>
            <p:cNvSpPr/>
            <p:nvPr/>
          </p:nvSpPr>
          <p:spPr>
            <a:xfrm>
              <a:off x="3839441" y="3774136"/>
              <a:ext cx="41347" cy="36366"/>
            </a:xfrm>
            <a:custGeom>
              <a:avLst/>
              <a:gdLst/>
              <a:ahLst/>
              <a:cxnLst/>
              <a:rect l="l" t="t" r="r" b="b"/>
              <a:pathLst>
                <a:path w="1104" h="971" extrusionOk="0">
                  <a:moveTo>
                    <a:pt x="554" y="1"/>
                  </a:moveTo>
                  <a:cubicBezTo>
                    <a:pt x="482" y="1"/>
                    <a:pt x="408" y="18"/>
                    <a:pt x="338" y="52"/>
                  </a:cubicBezTo>
                  <a:cubicBezTo>
                    <a:pt x="96" y="172"/>
                    <a:pt x="1" y="459"/>
                    <a:pt x="120" y="702"/>
                  </a:cubicBezTo>
                  <a:cubicBezTo>
                    <a:pt x="205" y="871"/>
                    <a:pt x="377" y="970"/>
                    <a:pt x="555" y="970"/>
                  </a:cubicBezTo>
                  <a:cubicBezTo>
                    <a:pt x="627" y="970"/>
                    <a:pt x="701" y="954"/>
                    <a:pt x="770" y="919"/>
                  </a:cubicBezTo>
                  <a:cubicBezTo>
                    <a:pt x="1008" y="800"/>
                    <a:pt x="1103" y="509"/>
                    <a:pt x="987" y="270"/>
                  </a:cubicBezTo>
                  <a:cubicBezTo>
                    <a:pt x="900" y="99"/>
                    <a:pt x="731" y="1"/>
                    <a:pt x="55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16;p30">
              <a:extLst>
                <a:ext uri="{FF2B5EF4-FFF2-40B4-BE49-F238E27FC236}">
                  <a16:creationId xmlns:a16="http://schemas.microsoft.com/office/drawing/2014/main" id="{0DBF4705-62AA-4410-8136-AEDB78565E8D}"/>
                </a:ext>
              </a:extLst>
            </p:cNvPr>
            <p:cNvSpPr/>
            <p:nvPr/>
          </p:nvSpPr>
          <p:spPr>
            <a:xfrm>
              <a:off x="3859703" y="3816270"/>
              <a:ext cx="44081" cy="38613"/>
            </a:xfrm>
            <a:custGeom>
              <a:avLst/>
              <a:gdLst/>
              <a:ahLst/>
              <a:cxnLst/>
              <a:rect l="l" t="t" r="r" b="b"/>
              <a:pathLst>
                <a:path w="1177" h="1031" extrusionOk="0">
                  <a:moveTo>
                    <a:pt x="588" y="0"/>
                  </a:moveTo>
                  <a:cubicBezTo>
                    <a:pt x="511" y="0"/>
                    <a:pt x="432" y="18"/>
                    <a:pt x="359" y="54"/>
                  </a:cubicBezTo>
                  <a:cubicBezTo>
                    <a:pt x="103" y="181"/>
                    <a:pt x="1" y="489"/>
                    <a:pt x="127" y="745"/>
                  </a:cubicBezTo>
                  <a:cubicBezTo>
                    <a:pt x="217" y="925"/>
                    <a:pt x="400" y="1030"/>
                    <a:pt x="590" y="1030"/>
                  </a:cubicBezTo>
                  <a:cubicBezTo>
                    <a:pt x="667" y="1030"/>
                    <a:pt x="745" y="1013"/>
                    <a:pt x="818" y="977"/>
                  </a:cubicBezTo>
                  <a:cubicBezTo>
                    <a:pt x="1071" y="847"/>
                    <a:pt x="1176" y="539"/>
                    <a:pt x="1050" y="286"/>
                  </a:cubicBezTo>
                  <a:cubicBezTo>
                    <a:pt x="961" y="104"/>
                    <a:pt x="777" y="0"/>
                    <a:pt x="58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17;p30">
              <a:extLst>
                <a:ext uri="{FF2B5EF4-FFF2-40B4-BE49-F238E27FC236}">
                  <a16:creationId xmlns:a16="http://schemas.microsoft.com/office/drawing/2014/main" id="{408948F7-6FA2-492A-8271-6F372B2EAA2B}"/>
                </a:ext>
              </a:extLst>
            </p:cNvPr>
            <p:cNvSpPr/>
            <p:nvPr/>
          </p:nvSpPr>
          <p:spPr>
            <a:xfrm>
              <a:off x="3879964" y="3858254"/>
              <a:ext cx="46702" cy="41047"/>
            </a:xfrm>
            <a:custGeom>
              <a:avLst/>
              <a:gdLst/>
              <a:ahLst/>
              <a:cxnLst/>
              <a:rect l="l" t="t" r="r" b="b"/>
              <a:pathLst>
                <a:path w="1247" h="1096" extrusionOk="0">
                  <a:moveTo>
                    <a:pt x="625" y="1"/>
                  </a:moveTo>
                  <a:cubicBezTo>
                    <a:pt x="542" y="1"/>
                    <a:pt x="458" y="20"/>
                    <a:pt x="379" y="60"/>
                  </a:cubicBezTo>
                  <a:cubicBezTo>
                    <a:pt x="109" y="193"/>
                    <a:pt x="0" y="523"/>
                    <a:pt x="133" y="793"/>
                  </a:cubicBezTo>
                  <a:cubicBezTo>
                    <a:pt x="228" y="985"/>
                    <a:pt x="422" y="1096"/>
                    <a:pt x="624" y="1096"/>
                  </a:cubicBezTo>
                  <a:cubicBezTo>
                    <a:pt x="706" y="1096"/>
                    <a:pt x="789" y="1078"/>
                    <a:pt x="867" y="1039"/>
                  </a:cubicBezTo>
                  <a:cubicBezTo>
                    <a:pt x="1137" y="902"/>
                    <a:pt x="1246" y="576"/>
                    <a:pt x="1112" y="306"/>
                  </a:cubicBezTo>
                  <a:cubicBezTo>
                    <a:pt x="1018" y="112"/>
                    <a:pt x="825" y="1"/>
                    <a:pt x="62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18;p30">
              <a:extLst>
                <a:ext uri="{FF2B5EF4-FFF2-40B4-BE49-F238E27FC236}">
                  <a16:creationId xmlns:a16="http://schemas.microsoft.com/office/drawing/2014/main" id="{F5F3946A-23AD-4D11-B82A-FC85966A3B6B}"/>
                </a:ext>
              </a:extLst>
            </p:cNvPr>
            <p:cNvSpPr/>
            <p:nvPr/>
          </p:nvSpPr>
          <p:spPr>
            <a:xfrm>
              <a:off x="3900189" y="3900350"/>
              <a:ext cx="49474" cy="43369"/>
            </a:xfrm>
            <a:custGeom>
              <a:avLst/>
              <a:gdLst/>
              <a:ahLst/>
              <a:cxnLst/>
              <a:rect l="l" t="t" r="r" b="b"/>
              <a:pathLst>
                <a:path w="1321" h="1158" extrusionOk="0">
                  <a:moveTo>
                    <a:pt x="661" y="1"/>
                  </a:moveTo>
                  <a:cubicBezTo>
                    <a:pt x="574" y="1"/>
                    <a:pt x="484" y="21"/>
                    <a:pt x="400" y="63"/>
                  </a:cubicBezTo>
                  <a:cubicBezTo>
                    <a:pt x="117" y="202"/>
                    <a:pt x="0" y="550"/>
                    <a:pt x="141" y="837"/>
                  </a:cubicBezTo>
                  <a:cubicBezTo>
                    <a:pt x="244" y="1040"/>
                    <a:pt x="449" y="1157"/>
                    <a:pt x="662" y="1157"/>
                  </a:cubicBezTo>
                  <a:cubicBezTo>
                    <a:pt x="748" y="1157"/>
                    <a:pt x="835" y="1138"/>
                    <a:pt x="917" y="1098"/>
                  </a:cubicBezTo>
                  <a:cubicBezTo>
                    <a:pt x="1204" y="954"/>
                    <a:pt x="1320" y="606"/>
                    <a:pt x="1176" y="322"/>
                  </a:cubicBezTo>
                  <a:cubicBezTo>
                    <a:pt x="1077" y="118"/>
                    <a:pt x="873" y="1"/>
                    <a:pt x="66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19;p30">
              <a:extLst>
                <a:ext uri="{FF2B5EF4-FFF2-40B4-BE49-F238E27FC236}">
                  <a16:creationId xmlns:a16="http://schemas.microsoft.com/office/drawing/2014/main" id="{26B1266A-1C39-4C95-9E54-C7D4B32334DD}"/>
                </a:ext>
              </a:extLst>
            </p:cNvPr>
            <p:cNvSpPr/>
            <p:nvPr/>
          </p:nvSpPr>
          <p:spPr>
            <a:xfrm>
              <a:off x="3920301" y="3942409"/>
              <a:ext cx="52208" cy="45766"/>
            </a:xfrm>
            <a:custGeom>
              <a:avLst/>
              <a:gdLst/>
              <a:ahLst/>
              <a:cxnLst/>
              <a:rect l="l" t="t" r="r" b="b"/>
              <a:pathLst>
                <a:path w="1394" h="1222" extrusionOk="0">
                  <a:moveTo>
                    <a:pt x="700" y="1"/>
                  </a:moveTo>
                  <a:cubicBezTo>
                    <a:pt x="607" y="1"/>
                    <a:pt x="513" y="22"/>
                    <a:pt x="425" y="66"/>
                  </a:cubicBezTo>
                  <a:cubicBezTo>
                    <a:pt x="124" y="216"/>
                    <a:pt x="1" y="582"/>
                    <a:pt x="151" y="884"/>
                  </a:cubicBezTo>
                  <a:cubicBezTo>
                    <a:pt x="258" y="1098"/>
                    <a:pt x="476" y="1222"/>
                    <a:pt x="700" y="1222"/>
                  </a:cubicBezTo>
                  <a:cubicBezTo>
                    <a:pt x="792" y="1222"/>
                    <a:pt x="885" y="1201"/>
                    <a:pt x="973" y="1157"/>
                  </a:cubicBezTo>
                  <a:cubicBezTo>
                    <a:pt x="1274" y="1007"/>
                    <a:pt x="1394" y="638"/>
                    <a:pt x="1246" y="339"/>
                  </a:cubicBezTo>
                  <a:cubicBezTo>
                    <a:pt x="1140" y="124"/>
                    <a:pt x="924" y="1"/>
                    <a:pt x="70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0;p30">
              <a:extLst>
                <a:ext uri="{FF2B5EF4-FFF2-40B4-BE49-F238E27FC236}">
                  <a16:creationId xmlns:a16="http://schemas.microsoft.com/office/drawing/2014/main" id="{1FD0313A-949C-44EC-AA92-D7C2EAD6B268}"/>
                </a:ext>
              </a:extLst>
            </p:cNvPr>
            <p:cNvSpPr/>
            <p:nvPr/>
          </p:nvSpPr>
          <p:spPr>
            <a:xfrm>
              <a:off x="3940525" y="3984506"/>
              <a:ext cx="54979" cy="48088"/>
            </a:xfrm>
            <a:custGeom>
              <a:avLst/>
              <a:gdLst/>
              <a:ahLst/>
              <a:cxnLst/>
              <a:rect l="l" t="t" r="r" b="b"/>
              <a:pathLst>
                <a:path w="1468" h="1284" extrusionOk="0">
                  <a:moveTo>
                    <a:pt x="736" y="1"/>
                  </a:moveTo>
                  <a:cubicBezTo>
                    <a:pt x="639" y="1"/>
                    <a:pt x="540" y="22"/>
                    <a:pt x="447" y="69"/>
                  </a:cubicBezTo>
                  <a:cubicBezTo>
                    <a:pt x="131" y="226"/>
                    <a:pt x="1" y="609"/>
                    <a:pt x="162" y="928"/>
                  </a:cubicBezTo>
                  <a:cubicBezTo>
                    <a:pt x="272" y="1152"/>
                    <a:pt x="499" y="1283"/>
                    <a:pt x="736" y="1283"/>
                  </a:cubicBezTo>
                  <a:cubicBezTo>
                    <a:pt x="832" y="1283"/>
                    <a:pt x="930" y="1262"/>
                    <a:pt x="1022" y="1216"/>
                  </a:cubicBezTo>
                  <a:cubicBezTo>
                    <a:pt x="1338" y="1058"/>
                    <a:pt x="1468" y="672"/>
                    <a:pt x="1310" y="356"/>
                  </a:cubicBezTo>
                  <a:cubicBezTo>
                    <a:pt x="1198" y="130"/>
                    <a:pt x="972" y="1"/>
                    <a:pt x="73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1;p30">
              <a:extLst>
                <a:ext uri="{FF2B5EF4-FFF2-40B4-BE49-F238E27FC236}">
                  <a16:creationId xmlns:a16="http://schemas.microsoft.com/office/drawing/2014/main" id="{20149484-BF39-47E8-A751-C4A2189BDCDE}"/>
                </a:ext>
              </a:extLst>
            </p:cNvPr>
            <p:cNvSpPr/>
            <p:nvPr/>
          </p:nvSpPr>
          <p:spPr>
            <a:xfrm>
              <a:off x="3960787" y="4026528"/>
              <a:ext cx="57601" cy="50485"/>
            </a:xfrm>
            <a:custGeom>
              <a:avLst/>
              <a:gdLst/>
              <a:ahLst/>
              <a:cxnLst/>
              <a:rect l="l" t="t" r="r" b="b"/>
              <a:pathLst>
                <a:path w="1538" h="1348" extrusionOk="0">
                  <a:moveTo>
                    <a:pt x="771" y="1"/>
                  </a:moveTo>
                  <a:cubicBezTo>
                    <a:pt x="670" y="1"/>
                    <a:pt x="567" y="24"/>
                    <a:pt x="470" y="73"/>
                  </a:cubicBezTo>
                  <a:cubicBezTo>
                    <a:pt x="138" y="238"/>
                    <a:pt x="0" y="641"/>
                    <a:pt x="169" y="975"/>
                  </a:cubicBezTo>
                  <a:cubicBezTo>
                    <a:pt x="286" y="1212"/>
                    <a:pt x="523" y="1347"/>
                    <a:pt x="770" y="1347"/>
                  </a:cubicBezTo>
                  <a:cubicBezTo>
                    <a:pt x="871" y="1347"/>
                    <a:pt x="974" y="1324"/>
                    <a:pt x="1071" y="1277"/>
                  </a:cubicBezTo>
                  <a:cubicBezTo>
                    <a:pt x="1404" y="1111"/>
                    <a:pt x="1538" y="705"/>
                    <a:pt x="1372" y="374"/>
                  </a:cubicBezTo>
                  <a:cubicBezTo>
                    <a:pt x="1255" y="138"/>
                    <a:pt x="1018" y="1"/>
                    <a:pt x="77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2;p30">
              <a:extLst>
                <a:ext uri="{FF2B5EF4-FFF2-40B4-BE49-F238E27FC236}">
                  <a16:creationId xmlns:a16="http://schemas.microsoft.com/office/drawing/2014/main" id="{12D6B498-3873-4809-A682-6A8F4BCE3DB5}"/>
                </a:ext>
              </a:extLst>
            </p:cNvPr>
            <p:cNvSpPr/>
            <p:nvPr/>
          </p:nvSpPr>
          <p:spPr>
            <a:xfrm>
              <a:off x="3981048" y="4068624"/>
              <a:ext cx="60335" cy="52844"/>
            </a:xfrm>
            <a:custGeom>
              <a:avLst/>
              <a:gdLst/>
              <a:ahLst/>
              <a:cxnLst/>
              <a:rect l="l" t="t" r="r" b="b"/>
              <a:pathLst>
                <a:path w="1611" h="1411" extrusionOk="0">
                  <a:moveTo>
                    <a:pt x="808" y="0"/>
                  </a:moveTo>
                  <a:cubicBezTo>
                    <a:pt x="701" y="0"/>
                    <a:pt x="593" y="24"/>
                    <a:pt x="491" y="76"/>
                  </a:cubicBezTo>
                  <a:cubicBezTo>
                    <a:pt x="144" y="248"/>
                    <a:pt x="0" y="672"/>
                    <a:pt x="175" y="1019"/>
                  </a:cubicBezTo>
                  <a:cubicBezTo>
                    <a:pt x="297" y="1266"/>
                    <a:pt x="546" y="1410"/>
                    <a:pt x="805" y="1410"/>
                  </a:cubicBezTo>
                  <a:cubicBezTo>
                    <a:pt x="911" y="1410"/>
                    <a:pt x="1019" y="1386"/>
                    <a:pt x="1119" y="1335"/>
                  </a:cubicBezTo>
                  <a:cubicBezTo>
                    <a:pt x="1471" y="1163"/>
                    <a:pt x="1611" y="739"/>
                    <a:pt x="1435" y="392"/>
                  </a:cubicBezTo>
                  <a:cubicBezTo>
                    <a:pt x="1314" y="143"/>
                    <a:pt x="1066" y="0"/>
                    <a:pt x="80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3;p30">
              <a:extLst>
                <a:ext uri="{FF2B5EF4-FFF2-40B4-BE49-F238E27FC236}">
                  <a16:creationId xmlns:a16="http://schemas.microsoft.com/office/drawing/2014/main" id="{40F5085E-2278-4DCE-B3DA-5AE2C3A05096}"/>
                </a:ext>
              </a:extLst>
            </p:cNvPr>
            <p:cNvSpPr/>
            <p:nvPr/>
          </p:nvSpPr>
          <p:spPr>
            <a:xfrm>
              <a:off x="4001235" y="4110683"/>
              <a:ext cx="63031" cy="55204"/>
            </a:xfrm>
            <a:custGeom>
              <a:avLst/>
              <a:gdLst/>
              <a:ahLst/>
              <a:cxnLst/>
              <a:rect l="l" t="t" r="r" b="b"/>
              <a:pathLst>
                <a:path w="1683" h="1474" extrusionOk="0">
                  <a:moveTo>
                    <a:pt x="844" y="1"/>
                  </a:moveTo>
                  <a:cubicBezTo>
                    <a:pt x="733" y="1"/>
                    <a:pt x="620" y="26"/>
                    <a:pt x="514" y="79"/>
                  </a:cubicBezTo>
                  <a:cubicBezTo>
                    <a:pt x="148" y="262"/>
                    <a:pt x="1" y="701"/>
                    <a:pt x="184" y="1065"/>
                  </a:cubicBezTo>
                  <a:cubicBezTo>
                    <a:pt x="313" y="1324"/>
                    <a:pt x="574" y="1473"/>
                    <a:pt x="843" y="1473"/>
                  </a:cubicBezTo>
                  <a:cubicBezTo>
                    <a:pt x="953" y="1473"/>
                    <a:pt x="1065" y="1448"/>
                    <a:pt x="1170" y="1396"/>
                  </a:cubicBezTo>
                  <a:cubicBezTo>
                    <a:pt x="1535" y="1213"/>
                    <a:pt x="1682" y="771"/>
                    <a:pt x="1500" y="409"/>
                  </a:cubicBezTo>
                  <a:cubicBezTo>
                    <a:pt x="1373" y="150"/>
                    <a:pt x="1114" y="1"/>
                    <a:pt x="84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4;p30">
              <a:extLst>
                <a:ext uri="{FF2B5EF4-FFF2-40B4-BE49-F238E27FC236}">
                  <a16:creationId xmlns:a16="http://schemas.microsoft.com/office/drawing/2014/main" id="{A9E984E9-FE79-4D06-A92A-5AF6C63B8C2B}"/>
                </a:ext>
              </a:extLst>
            </p:cNvPr>
            <p:cNvSpPr/>
            <p:nvPr/>
          </p:nvSpPr>
          <p:spPr>
            <a:xfrm>
              <a:off x="3842212" y="3668445"/>
              <a:ext cx="36066" cy="31534"/>
            </a:xfrm>
            <a:custGeom>
              <a:avLst/>
              <a:gdLst/>
              <a:ahLst/>
              <a:cxnLst/>
              <a:rect l="l" t="t" r="r" b="b"/>
              <a:pathLst>
                <a:path w="963" h="842" extrusionOk="0">
                  <a:moveTo>
                    <a:pt x="482" y="1"/>
                  </a:moveTo>
                  <a:cubicBezTo>
                    <a:pt x="419" y="1"/>
                    <a:pt x="354" y="15"/>
                    <a:pt x="292" y="46"/>
                  </a:cubicBezTo>
                  <a:cubicBezTo>
                    <a:pt x="85" y="148"/>
                    <a:pt x="1" y="401"/>
                    <a:pt x="106" y="607"/>
                  </a:cubicBezTo>
                  <a:cubicBezTo>
                    <a:pt x="178" y="756"/>
                    <a:pt x="326" y="842"/>
                    <a:pt x="480" y="842"/>
                  </a:cubicBezTo>
                  <a:cubicBezTo>
                    <a:pt x="543" y="842"/>
                    <a:pt x="607" y="827"/>
                    <a:pt x="667" y="796"/>
                  </a:cubicBezTo>
                  <a:cubicBezTo>
                    <a:pt x="878" y="695"/>
                    <a:pt x="962" y="443"/>
                    <a:pt x="857" y="236"/>
                  </a:cubicBezTo>
                  <a:cubicBezTo>
                    <a:pt x="782" y="86"/>
                    <a:pt x="636" y="1"/>
                    <a:pt x="48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25;p30">
              <a:extLst>
                <a:ext uri="{FF2B5EF4-FFF2-40B4-BE49-F238E27FC236}">
                  <a16:creationId xmlns:a16="http://schemas.microsoft.com/office/drawing/2014/main" id="{D2A0F0EA-D419-4400-8629-40CA780F516C}"/>
                </a:ext>
              </a:extLst>
            </p:cNvPr>
            <p:cNvSpPr/>
            <p:nvPr/>
          </p:nvSpPr>
          <p:spPr>
            <a:xfrm>
              <a:off x="3862437" y="3710541"/>
              <a:ext cx="38688" cy="33856"/>
            </a:xfrm>
            <a:custGeom>
              <a:avLst/>
              <a:gdLst/>
              <a:ahLst/>
              <a:cxnLst/>
              <a:rect l="l" t="t" r="r" b="b"/>
              <a:pathLst>
                <a:path w="1033" h="904" extrusionOk="0">
                  <a:moveTo>
                    <a:pt x="516" y="0"/>
                  </a:moveTo>
                  <a:cubicBezTo>
                    <a:pt x="448" y="0"/>
                    <a:pt x="379" y="16"/>
                    <a:pt x="313" y="48"/>
                  </a:cubicBezTo>
                  <a:cubicBezTo>
                    <a:pt x="93" y="157"/>
                    <a:pt x="1" y="431"/>
                    <a:pt x="114" y="655"/>
                  </a:cubicBezTo>
                  <a:cubicBezTo>
                    <a:pt x="191" y="812"/>
                    <a:pt x="351" y="904"/>
                    <a:pt x="518" y="904"/>
                  </a:cubicBezTo>
                  <a:cubicBezTo>
                    <a:pt x="586" y="904"/>
                    <a:pt x="656" y="889"/>
                    <a:pt x="721" y="856"/>
                  </a:cubicBezTo>
                  <a:cubicBezTo>
                    <a:pt x="942" y="746"/>
                    <a:pt x="1033" y="473"/>
                    <a:pt x="921" y="249"/>
                  </a:cubicBezTo>
                  <a:cubicBezTo>
                    <a:pt x="841" y="92"/>
                    <a:pt x="682" y="0"/>
                    <a:pt x="51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26;p30">
              <a:extLst>
                <a:ext uri="{FF2B5EF4-FFF2-40B4-BE49-F238E27FC236}">
                  <a16:creationId xmlns:a16="http://schemas.microsoft.com/office/drawing/2014/main" id="{B14D7E35-6D55-414F-A6FD-FCC2E0952F23}"/>
                </a:ext>
              </a:extLst>
            </p:cNvPr>
            <p:cNvSpPr/>
            <p:nvPr/>
          </p:nvSpPr>
          <p:spPr>
            <a:xfrm>
              <a:off x="3882698" y="3752600"/>
              <a:ext cx="41459" cy="36216"/>
            </a:xfrm>
            <a:custGeom>
              <a:avLst/>
              <a:gdLst/>
              <a:ahLst/>
              <a:cxnLst/>
              <a:rect l="l" t="t" r="r" b="b"/>
              <a:pathLst>
                <a:path w="1107" h="967" extrusionOk="0">
                  <a:moveTo>
                    <a:pt x="555" y="1"/>
                  </a:moveTo>
                  <a:cubicBezTo>
                    <a:pt x="482" y="1"/>
                    <a:pt x="407" y="17"/>
                    <a:pt x="338" y="52"/>
                  </a:cubicBezTo>
                  <a:cubicBezTo>
                    <a:pt x="96" y="171"/>
                    <a:pt x="1" y="459"/>
                    <a:pt x="120" y="702"/>
                  </a:cubicBezTo>
                  <a:cubicBezTo>
                    <a:pt x="204" y="870"/>
                    <a:pt x="375" y="967"/>
                    <a:pt x="552" y="967"/>
                  </a:cubicBezTo>
                  <a:cubicBezTo>
                    <a:pt x="625" y="967"/>
                    <a:pt x="700" y="950"/>
                    <a:pt x="770" y="915"/>
                  </a:cubicBezTo>
                  <a:cubicBezTo>
                    <a:pt x="1008" y="796"/>
                    <a:pt x="1107" y="504"/>
                    <a:pt x="987" y="266"/>
                  </a:cubicBezTo>
                  <a:cubicBezTo>
                    <a:pt x="902" y="97"/>
                    <a:pt x="732" y="1"/>
                    <a:pt x="55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27;p30">
              <a:extLst>
                <a:ext uri="{FF2B5EF4-FFF2-40B4-BE49-F238E27FC236}">
                  <a16:creationId xmlns:a16="http://schemas.microsoft.com/office/drawing/2014/main" id="{E1CB19B8-8B18-482C-A49A-6238E38F3B09}"/>
                </a:ext>
              </a:extLst>
            </p:cNvPr>
            <p:cNvSpPr/>
            <p:nvPr/>
          </p:nvSpPr>
          <p:spPr>
            <a:xfrm>
              <a:off x="3902960" y="3794622"/>
              <a:ext cx="44081" cy="38650"/>
            </a:xfrm>
            <a:custGeom>
              <a:avLst/>
              <a:gdLst/>
              <a:ahLst/>
              <a:cxnLst/>
              <a:rect l="l" t="t" r="r" b="b"/>
              <a:pathLst>
                <a:path w="1177" h="1032" extrusionOk="0">
                  <a:moveTo>
                    <a:pt x="589" y="1"/>
                  </a:moveTo>
                  <a:cubicBezTo>
                    <a:pt x="511" y="1"/>
                    <a:pt x="432" y="18"/>
                    <a:pt x="358" y="56"/>
                  </a:cubicBezTo>
                  <a:cubicBezTo>
                    <a:pt x="102" y="183"/>
                    <a:pt x="0" y="492"/>
                    <a:pt x="127" y="748"/>
                  </a:cubicBezTo>
                  <a:cubicBezTo>
                    <a:pt x="216" y="927"/>
                    <a:pt x="397" y="1032"/>
                    <a:pt x="586" y="1032"/>
                  </a:cubicBezTo>
                  <a:cubicBezTo>
                    <a:pt x="664" y="1032"/>
                    <a:pt x="743" y="1014"/>
                    <a:pt x="818" y="976"/>
                  </a:cubicBezTo>
                  <a:cubicBezTo>
                    <a:pt x="1071" y="850"/>
                    <a:pt x="1176" y="541"/>
                    <a:pt x="1050" y="285"/>
                  </a:cubicBezTo>
                  <a:cubicBezTo>
                    <a:pt x="960" y="106"/>
                    <a:pt x="778" y="1"/>
                    <a:pt x="58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28;p30">
              <a:extLst>
                <a:ext uri="{FF2B5EF4-FFF2-40B4-BE49-F238E27FC236}">
                  <a16:creationId xmlns:a16="http://schemas.microsoft.com/office/drawing/2014/main" id="{FD011712-B58F-42F1-A056-949BD748E98C}"/>
                </a:ext>
              </a:extLst>
            </p:cNvPr>
            <p:cNvSpPr/>
            <p:nvPr/>
          </p:nvSpPr>
          <p:spPr>
            <a:xfrm>
              <a:off x="3923184" y="3836644"/>
              <a:ext cx="46702" cy="41122"/>
            </a:xfrm>
            <a:custGeom>
              <a:avLst/>
              <a:gdLst/>
              <a:ahLst/>
              <a:cxnLst/>
              <a:rect l="l" t="t" r="r" b="b"/>
              <a:pathLst>
                <a:path w="1247" h="1098" extrusionOk="0">
                  <a:moveTo>
                    <a:pt x="623" y="1"/>
                  </a:moveTo>
                  <a:cubicBezTo>
                    <a:pt x="541" y="1"/>
                    <a:pt x="458" y="19"/>
                    <a:pt x="379" y="58"/>
                  </a:cubicBezTo>
                  <a:cubicBezTo>
                    <a:pt x="110" y="194"/>
                    <a:pt x="0" y="521"/>
                    <a:pt x="134" y="791"/>
                  </a:cubicBezTo>
                  <a:cubicBezTo>
                    <a:pt x="229" y="985"/>
                    <a:pt x="423" y="1097"/>
                    <a:pt x="625" y="1097"/>
                  </a:cubicBezTo>
                  <a:cubicBezTo>
                    <a:pt x="707" y="1097"/>
                    <a:pt x="790" y="1079"/>
                    <a:pt x="868" y="1040"/>
                  </a:cubicBezTo>
                  <a:cubicBezTo>
                    <a:pt x="1137" y="904"/>
                    <a:pt x="1247" y="573"/>
                    <a:pt x="1113" y="303"/>
                  </a:cubicBezTo>
                  <a:cubicBezTo>
                    <a:pt x="1019" y="111"/>
                    <a:pt x="825" y="1"/>
                    <a:pt x="62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29;p30">
              <a:extLst>
                <a:ext uri="{FF2B5EF4-FFF2-40B4-BE49-F238E27FC236}">
                  <a16:creationId xmlns:a16="http://schemas.microsoft.com/office/drawing/2014/main" id="{D57CDC13-11A9-4C4B-AA8D-271FB1BBF730}"/>
                </a:ext>
              </a:extLst>
            </p:cNvPr>
            <p:cNvSpPr/>
            <p:nvPr/>
          </p:nvSpPr>
          <p:spPr>
            <a:xfrm>
              <a:off x="3943296" y="3878778"/>
              <a:ext cx="49586" cy="43369"/>
            </a:xfrm>
            <a:custGeom>
              <a:avLst/>
              <a:gdLst/>
              <a:ahLst/>
              <a:cxnLst/>
              <a:rect l="l" t="t" r="r" b="b"/>
              <a:pathLst>
                <a:path w="1324" h="1158" extrusionOk="0">
                  <a:moveTo>
                    <a:pt x="665" y="1"/>
                  </a:moveTo>
                  <a:cubicBezTo>
                    <a:pt x="577" y="1"/>
                    <a:pt x="488" y="20"/>
                    <a:pt x="404" y="62"/>
                  </a:cubicBezTo>
                  <a:cubicBezTo>
                    <a:pt x="120" y="203"/>
                    <a:pt x="1" y="550"/>
                    <a:pt x="145" y="838"/>
                  </a:cubicBezTo>
                  <a:cubicBezTo>
                    <a:pt x="247" y="1041"/>
                    <a:pt x="452" y="1158"/>
                    <a:pt x="666" y="1158"/>
                  </a:cubicBezTo>
                  <a:cubicBezTo>
                    <a:pt x="753" y="1158"/>
                    <a:pt x="841" y="1138"/>
                    <a:pt x="924" y="1098"/>
                  </a:cubicBezTo>
                  <a:cubicBezTo>
                    <a:pt x="1208" y="954"/>
                    <a:pt x="1324" y="607"/>
                    <a:pt x="1180" y="318"/>
                  </a:cubicBezTo>
                  <a:cubicBezTo>
                    <a:pt x="1080" y="117"/>
                    <a:pt x="877" y="1"/>
                    <a:pt x="66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0;p30">
              <a:extLst>
                <a:ext uri="{FF2B5EF4-FFF2-40B4-BE49-F238E27FC236}">
                  <a16:creationId xmlns:a16="http://schemas.microsoft.com/office/drawing/2014/main" id="{A5524025-728B-4FA6-ABF0-CD069DD8D8CB}"/>
                </a:ext>
              </a:extLst>
            </p:cNvPr>
            <p:cNvSpPr/>
            <p:nvPr/>
          </p:nvSpPr>
          <p:spPr>
            <a:xfrm>
              <a:off x="3963558" y="3920874"/>
              <a:ext cx="52208" cy="45766"/>
            </a:xfrm>
            <a:custGeom>
              <a:avLst/>
              <a:gdLst/>
              <a:ahLst/>
              <a:cxnLst/>
              <a:rect l="l" t="t" r="r" b="b"/>
              <a:pathLst>
                <a:path w="1394" h="1222" extrusionOk="0">
                  <a:moveTo>
                    <a:pt x="700" y="0"/>
                  </a:moveTo>
                  <a:cubicBezTo>
                    <a:pt x="607" y="0"/>
                    <a:pt x="513" y="21"/>
                    <a:pt x="425" y="65"/>
                  </a:cubicBezTo>
                  <a:cubicBezTo>
                    <a:pt x="123" y="213"/>
                    <a:pt x="0" y="581"/>
                    <a:pt x="155" y="883"/>
                  </a:cubicBezTo>
                  <a:cubicBezTo>
                    <a:pt x="259" y="1097"/>
                    <a:pt x="475" y="1221"/>
                    <a:pt x="700" y="1221"/>
                  </a:cubicBezTo>
                  <a:cubicBezTo>
                    <a:pt x="792" y="1221"/>
                    <a:pt x="885" y="1201"/>
                    <a:pt x="972" y="1157"/>
                  </a:cubicBezTo>
                  <a:cubicBezTo>
                    <a:pt x="1274" y="1005"/>
                    <a:pt x="1394" y="637"/>
                    <a:pt x="1246" y="339"/>
                  </a:cubicBezTo>
                  <a:cubicBezTo>
                    <a:pt x="1140" y="123"/>
                    <a:pt x="924" y="0"/>
                    <a:pt x="70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1;p30">
              <a:extLst>
                <a:ext uri="{FF2B5EF4-FFF2-40B4-BE49-F238E27FC236}">
                  <a16:creationId xmlns:a16="http://schemas.microsoft.com/office/drawing/2014/main" id="{D5A75160-2158-4B83-88C5-CA4096381802}"/>
                </a:ext>
              </a:extLst>
            </p:cNvPr>
            <p:cNvSpPr/>
            <p:nvPr/>
          </p:nvSpPr>
          <p:spPr>
            <a:xfrm>
              <a:off x="3983782" y="3962933"/>
              <a:ext cx="54979" cy="48088"/>
            </a:xfrm>
            <a:custGeom>
              <a:avLst/>
              <a:gdLst/>
              <a:ahLst/>
              <a:cxnLst/>
              <a:rect l="l" t="t" r="r" b="b"/>
              <a:pathLst>
                <a:path w="1468" h="1284" extrusionOk="0">
                  <a:moveTo>
                    <a:pt x="735" y="1"/>
                  </a:moveTo>
                  <a:cubicBezTo>
                    <a:pt x="638" y="1"/>
                    <a:pt x="539" y="23"/>
                    <a:pt x="446" y="69"/>
                  </a:cubicBezTo>
                  <a:cubicBezTo>
                    <a:pt x="130" y="227"/>
                    <a:pt x="0" y="609"/>
                    <a:pt x="159" y="929"/>
                  </a:cubicBezTo>
                  <a:cubicBezTo>
                    <a:pt x="273" y="1153"/>
                    <a:pt x="500" y="1284"/>
                    <a:pt x="736" y="1284"/>
                  </a:cubicBezTo>
                  <a:cubicBezTo>
                    <a:pt x="832" y="1284"/>
                    <a:pt x="930" y="1262"/>
                    <a:pt x="1022" y="1217"/>
                  </a:cubicBezTo>
                  <a:cubicBezTo>
                    <a:pt x="1338" y="1058"/>
                    <a:pt x="1468" y="673"/>
                    <a:pt x="1309" y="357"/>
                  </a:cubicBezTo>
                  <a:cubicBezTo>
                    <a:pt x="1198" y="130"/>
                    <a:pt x="971" y="1"/>
                    <a:pt x="73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2;p30">
              <a:extLst>
                <a:ext uri="{FF2B5EF4-FFF2-40B4-BE49-F238E27FC236}">
                  <a16:creationId xmlns:a16="http://schemas.microsoft.com/office/drawing/2014/main" id="{A83158A9-EE73-4908-ACDA-3F20B9D4874D}"/>
                </a:ext>
              </a:extLst>
            </p:cNvPr>
            <p:cNvSpPr/>
            <p:nvPr/>
          </p:nvSpPr>
          <p:spPr>
            <a:xfrm>
              <a:off x="4004044" y="4004993"/>
              <a:ext cx="57601" cy="50447"/>
            </a:xfrm>
            <a:custGeom>
              <a:avLst/>
              <a:gdLst/>
              <a:ahLst/>
              <a:cxnLst/>
              <a:rect l="l" t="t" r="r" b="b"/>
              <a:pathLst>
                <a:path w="1538" h="1347" extrusionOk="0">
                  <a:moveTo>
                    <a:pt x="771" y="0"/>
                  </a:moveTo>
                  <a:cubicBezTo>
                    <a:pt x="669" y="0"/>
                    <a:pt x="566" y="23"/>
                    <a:pt x="470" y="73"/>
                  </a:cubicBezTo>
                  <a:cubicBezTo>
                    <a:pt x="137" y="238"/>
                    <a:pt x="0" y="641"/>
                    <a:pt x="169" y="975"/>
                  </a:cubicBezTo>
                  <a:cubicBezTo>
                    <a:pt x="286" y="1211"/>
                    <a:pt x="523" y="1347"/>
                    <a:pt x="770" y="1347"/>
                  </a:cubicBezTo>
                  <a:cubicBezTo>
                    <a:pt x="871" y="1347"/>
                    <a:pt x="974" y="1324"/>
                    <a:pt x="1071" y="1276"/>
                  </a:cubicBezTo>
                  <a:cubicBezTo>
                    <a:pt x="1404" y="1111"/>
                    <a:pt x="1537" y="704"/>
                    <a:pt x="1372" y="371"/>
                  </a:cubicBezTo>
                  <a:cubicBezTo>
                    <a:pt x="1255" y="137"/>
                    <a:pt x="1017" y="0"/>
                    <a:pt x="77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3;p30">
              <a:extLst>
                <a:ext uri="{FF2B5EF4-FFF2-40B4-BE49-F238E27FC236}">
                  <a16:creationId xmlns:a16="http://schemas.microsoft.com/office/drawing/2014/main" id="{C36CD703-2E58-4064-B956-C0F742AEDDBE}"/>
                </a:ext>
              </a:extLst>
            </p:cNvPr>
            <p:cNvSpPr/>
            <p:nvPr/>
          </p:nvSpPr>
          <p:spPr>
            <a:xfrm>
              <a:off x="4024268" y="4047014"/>
              <a:ext cx="60372" cy="52882"/>
            </a:xfrm>
            <a:custGeom>
              <a:avLst/>
              <a:gdLst/>
              <a:ahLst/>
              <a:cxnLst/>
              <a:rect l="l" t="t" r="r" b="b"/>
              <a:pathLst>
                <a:path w="1612" h="1412" extrusionOk="0">
                  <a:moveTo>
                    <a:pt x="804" y="0"/>
                  </a:moveTo>
                  <a:cubicBezTo>
                    <a:pt x="699" y="0"/>
                    <a:pt x="592" y="24"/>
                    <a:pt x="492" y="73"/>
                  </a:cubicBezTo>
                  <a:cubicBezTo>
                    <a:pt x="144" y="249"/>
                    <a:pt x="1" y="670"/>
                    <a:pt x="176" y="1021"/>
                  </a:cubicBezTo>
                  <a:cubicBezTo>
                    <a:pt x="298" y="1268"/>
                    <a:pt x="547" y="1412"/>
                    <a:pt x="806" y="1412"/>
                  </a:cubicBezTo>
                  <a:cubicBezTo>
                    <a:pt x="912" y="1412"/>
                    <a:pt x="1019" y="1388"/>
                    <a:pt x="1120" y="1337"/>
                  </a:cubicBezTo>
                  <a:cubicBezTo>
                    <a:pt x="1471" y="1165"/>
                    <a:pt x="1611" y="740"/>
                    <a:pt x="1436" y="393"/>
                  </a:cubicBezTo>
                  <a:cubicBezTo>
                    <a:pt x="1314" y="143"/>
                    <a:pt x="1063" y="0"/>
                    <a:pt x="80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34;p30">
              <a:extLst>
                <a:ext uri="{FF2B5EF4-FFF2-40B4-BE49-F238E27FC236}">
                  <a16:creationId xmlns:a16="http://schemas.microsoft.com/office/drawing/2014/main" id="{23400955-CE24-46AF-8B86-BD4EF53B4C59}"/>
                </a:ext>
              </a:extLst>
            </p:cNvPr>
            <p:cNvSpPr/>
            <p:nvPr/>
          </p:nvSpPr>
          <p:spPr>
            <a:xfrm>
              <a:off x="4044493" y="4089148"/>
              <a:ext cx="62994" cy="55166"/>
            </a:xfrm>
            <a:custGeom>
              <a:avLst/>
              <a:gdLst/>
              <a:ahLst/>
              <a:cxnLst/>
              <a:rect l="l" t="t" r="r" b="b"/>
              <a:pathLst>
                <a:path w="1682" h="1473" extrusionOk="0">
                  <a:moveTo>
                    <a:pt x="844" y="0"/>
                  </a:moveTo>
                  <a:cubicBezTo>
                    <a:pt x="733" y="0"/>
                    <a:pt x="620" y="25"/>
                    <a:pt x="514" y="79"/>
                  </a:cubicBezTo>
                  <a:cubicBezTo>
                    <a:pt x="148" y="257"/>
                    <a:pt x="1" y="699"/>
                    <a:pt x="184" y="1065"/>
                  </a:cubicBezTo>
                  <a:cubicBezTo>
                    <a:pt x="313" y="1324"/>
                    <a:pt x="573" y="1473"/>
                    <a:pt x="843" y="1473"/>
                  </a:cubicBezTo>
                  <a:cubicBezTo>
                    <a:pt x="954" y="1473"/>
                    <a:pt x="1067" y="1448"/>
                    <a:pt x="1173" y="1394"/>
                  </a:cubicBezTo>
                  <a:cubicBezTo>
                    <a:pt x="1535" y="1212"/>
                    <a:pt x="1682" y="770"/>
                    <a:pt x="1503" y="405"/>
                  </a:cubicBezTo>
                  <a:cubicBezTo>
                    <a:pt x="1374" y="149"/>
                    <a:pt x="1114" y="0"/>
                    <a:pt x="84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35;p30">
              <a:extLst>
                <a:ext uri="{FF2B5EF4-FFF2-40B4-BE49-F238E27FC236}">
                  <a16:creationId xmlns:a16="http://schemas.microsoft.com/office/drawing/2014/main" id="{F2D87A6D-A9F7-459D-A6F8-AC9450E8ACA8}"/>
                </a:ext>
              </a:extLst>
            </p:cNvPr>
            <p:cNvSpPr/>
            <p:nvPr/>
          </p:nvSpPr>
          <p:spPr>
            <a:xfrm>
              <a:off x="3885470" y="3646835"/>
              <a:ext cx="36029" cy="31572"/>
            </a:xfrm>
            <a:custGeom>
              <a:avLst/>
              <a:gdLst/>
              <a:ahLst/>
              <a:cxnLst/>
              <a:rect l="l" t="t" r="r" b="b"/>
              <a:pathLst>
                <a:path w="962" h="843" extrusionOk="0">
                  <a:moveTo>
                    <a:pt x="479" y="0"/>
                  </a:moveTo>
                  <a:cubicBezTo>
                    <a:pt x="416" y="0"/>
                    <a:pt x="352" y="14"/>
                    <a:pt x="291" y="43"/>
                  </a:cubicBezTo>
                  <a:cubicBezTo>
                    <a:pt x="85" y="149"/>
                    <a:pt x="1" y="401"/>
                    <a:pt x="106" y="609"/>
                  </a:cubicBezTo>
                  <a:cubicBezTo>
                    <a:pt x="178" y="756"/>
                    <a:pt x="327" y="843"/>
                    <a:pt x="481" y="843"/>
                  </a:cubicBezTo>
                  <a:cubicBezTo>
                    <a:pt x="544" y="843"/>
                    <a:pt x="607" y="829"/>
                    <a:pt x="667" y="798"/>
                  </a:cubicBezTo>
                  <a:cubicBezTo>
                    <a:pt x="878" y="696"/>
                    <a:pt x="962" y="440"/>
                    <a:pt x="857" y="233"/>
                  </a:cubicBezTo>
                  <a:cubicBezTo>
                    <a:pt x="784" y="85"/>
                    <a:pt x="635" y="0"/>
                    <a:pt x="47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36;p30">
              <a:extLst>
                <a:ext uri="{FF2B5EF4-FFF2-40B4-BE49-F238E27FC236}">
                  <a16:creationId xmlns:a16="http://schemas.microsoft.com/office/drawing/2014/main" id="{C3D84ADF-BEDB-4B85-A8B7-5C33F5D97CCB}"/>
                </a:ext>
              </a:extLst>
            </p:cNvPr>
            <p:cNvSpPr/>
            <p:nvPr/>
          </p:nvSpPr>
          <p:spPr>
            <a:xfrm>
              <a:off x="3905694" y="3688931"/>
              <a:ext cx="38688" cy="33931"/>
            </a:xfrm>
            <a:custGeom>
              <a:avLst/>
              <a:gdLst/>
              <a:ahLst/>
              <a:cxnLst/>
              <a:rect l="l" t="t" r="r" b="b"/>
              <a:pathLst>
                <a:path w="1033" h="906" extrusionOk="0">
                  <a:moveTo>
                    <a:pt x="515" y="0"/>
                  </a:moveTo>
                  <a:cubicBezTo>
                    <a:pt x="447" y="0"/>
                    <a:pt x="378" y="15"/>
                    <a:pt x="313" y="46"/>
                  </a:cubicBezTo>
                  <a:cubicBezTo>
                    <a:pt x="92" y="159"/>
                    <a:pt x="1" y="429"/>
                    <a:pt x="114" y="654"/>
                  </a:cubicBezTo>
                  <a:cubicBezTo>
                    <a:pt x="191" y="813"/>
                    <a:pt x="351" y="905"/>
                    <a:pt x="517" y="905"/>
                  </a:cubicBezTo>
                  <a:cubicBezTo>
                    <a:pt x="586" y="905"/>
                    <a:pt x="655" y="890"/>
                    <a:pt x="720" y="857"/>
                  </a:cubicBezTo>
                  <a:cubicBezTo>
                    <a:pt x="942" y="745"/>
                    <a:pt x="1032" y="474"/>
                    <a:pt x="920" y="249"/>
                  </a:cubicBezTo>
                  <a:cubicBezTo>
                    <a:pt x="841" y="90"/>
                    <a:pt x="681" y="0"/>
                    <a:pt x="51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37;p30">
              <a:extLst>
                <a:ext uri="{FF2B5EF4-FFF2-40B4-BE49-F238E27FC236}">
                  <a16:creationId xmlns:a16="http://schemas.microsoft.com/office/drawing/2014/main" id="{2987A938-221F-4A6B-8B15-203A6E748122}"/>
                </a:ext>
              </a:extLst>
            </p:cNvPr>
            <p:cNvSpPr/>
            <p:nvPr/>
          </p:nvSpPr>
          <p:spPr>
            <a:xfrm>
              <a:off x="3925956" y="3730953"/>
              <a:ext cx="41422" cy="36291"/>
            </a:xfrm>
            <a:custGeom>
              <a:avLst/>
              <a:gdLst/>
              <a:ahLst/>
              <a:cxnLst/>
              <a:rect l="l" t="t" r="r" b="b"/>
              <a:pathLst>
                <a:path w="1106" h="969" extrusionOk="0">
                  <a:moveTo>
                    <a:pt x="552" y="0"/>
                  </a:moveTo>
                  <a:cubicBezTo>
                    <a:pt x="479" y="0"/>
                    <a:pt x="406" y="16"/>
                    <a:pt x="337" y="51"/>
                  </a:cubicBezTo>
                  <a:cubicBezTo>
                    <a:pt x="95" y="170"/>
                    <a:pt x="0" y="462"/>
                    <a:pt x="120" y="700"/>
                  </a:cubicBezTo>
                  <a:cubicBezTo>
                    <a:pt x="204" y="869"/>
                    <a:pt x="376" y="968"/>
                    <a:pt x="554" y="968"/>
                  </a:cubicBezTo>
                  <a:cubicBezTo>
                    <a:pt x="626" y="968"/>
                    <a:pt x="700" y="952"/>
                    <a:pt x="769" y="917"/>
                  </a:cubicBezTo>
                  <a:cubicBezTo>
                    <a:pt x="1008" y="799"/>
                    <a:pt x="1106" y="507"/>
                    <a:pt x="987" y="269"/>
                  </a:cubicBezTo>
                  <a:cubicBezTo>
                    <a:pt x="902" y="99"/>
                    <a:pt x="730" y="0"/>
                    <a:pt x="55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38;p30">
              <a:extLst>
                <a:ext uri="{FF2B5EF4-FFF2-40B4-BE49-F238E27FC236}">
                  <a16:creationId xmlns:a16="http://schemas.microsoft.com/office/drawing/2014/main" id="{47E6419A-3C83-4153-8278-C253C39FE03E}"/>
                </a:ext>
              </a:extLst>
            </p:cNvPr>
            <p:cNvSpPr/>
            <p:nvPr/>
          </p:nvSpPr>
          <p:spPr>
            <a:xfrm>
              <a:off x="3946218" y="3773012"/>
              <a:ext cx="44043" cy="38725"/>
            </a:xfrm>
            <a:custGeom>
              <a:avLst/>
              <a:gdLst/>
              <a:ahLst/>
              <a:cxnLst/>
              <a:rect l="l" t="t" r="r" b="b"/>
              <a:pathLst>
                <a:path w="1176" h="1034" extrusionOk="0">
                  <a:moveTo>
                    <a:pt x="587" y="0"/>
                  </a:moveTo>
                  <a:cubicBezTo>
                    <a:pt x="510" y="0"/>
                    <a:pt x="432" y="18"/>
                    <a:pt x="358" y="55"/>
                  </a:cubicBezTo>
                  <a:cubicBezTo>
                    <a:pt x="101" y="184"/>
                    <a:pt x="0" y="493"/>
                    <a:pt x="127" y="746"/>
                  </a:cubicBezTo>
                  <a:cubicBezTo>
                    <a:pt x="216" y="928"/>
                    <a:pt x="397" y="1033"/>
                    <a:pt x="586" y="1033"/>
                  </a:cubicBezTo>
                  <a:cubicBezTo>
                    <a:pt x="664" y="1033"/>
                    <a:pt x="743" y="1016"/>
                    <a:pt x="817" y="978"/>
                  </a:cubicBezTo>
                  <a:cubicBezTo>
                    <a:pt x="1074" y="851"/>
                    <a:pt x="1175" y="542"/>
                    <a:pt x="1049" y="286"/>
                  </a:cubicBezTo>
                  <a:cubicBezTo>
                    <a:pt x="957" y="105"/>
                    <a:pt x="775" y="0"/>
                    <a:pt x="58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39;p30">
              <a:extLst>
                <a:ext uri="{FF2B5EF4-FFF2-40B4-BE49-F238E27FC236}">
                  <a16:creationId xmlns:a16="http://schemas.microsoft.com/office/drawing/2014/main" id="{525D4AA3-5E2C-45E4-977E-E1ED4DEFDC9A}"/>
                </a:ext>
              </a:extLst>
            </p:cNvPr>
            <p:cNvSpPr/>
            <p:nvPr/>
          </p:nvSpPr>
          <p:spPr>
            <a:xfrm>
              <a:off x="3966442" y="3815109"/>
              <a:ext cx="46852" cy="41047"/>
            </a:xfrm>
            <a:custGeom>
              <a:avLst/>
              <a:gdLst/>
              <a:ahLst/>
              <a:cxnLst/>
              <a:rect l="l" t="t" r="r" b="b"/>
              <a:pathLst>
                <a:path w="1251" h="1096" extrusionOk="0">
                  <a:moveTo>
                    <a:pt x="622" y="0"/>
                  </a:moveTo>
                  <a:cubicBezTo>
                    <a:pt x="540" y="0"/>
                    <a:pt x="457" y="18"/>
                    <a:pt x="379" y="57"/>
                  </a:cubicBezTo>
                  <a:cubicBezTo>
                    <a:pt x="109" y="194"/>
                    <a:pt x="0" y="520"/>
                    <a:pt x="134" y="790"/>
                  </a:cubicBezTo>
                  <a:cubicBezTo>
                    <a:pt x="231" y="984"/>
                    <a:pt x="423" y="1095"/>
                    <a:pt x="622" y="1095"/>
                  </a:cubicBezTo>
                  <a:cubicBezTo>
                    <a:pt x="704" y="1095"/>
                    <a:pt x="788" y="1076"/>
                    <a:pt x="867" y="1036"/>
                  </a:cubicBezTo>
                  <a:cubicBezTo>
                    <a:pt x="1137" y="902"/>
                    <a:pt x="1250" y="573"/>
                    <a:pt x="1113" y="303"/>
                  </a:cubicBezTo>
                  <a:cubicBezTo>
                    <a:pt x="1018" y="111"/>
                    <a:pt x="824" y="0"/>
                    <a:pt x="62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0;p30">
              <a:extLst>
                <a:ext uri="{FF2B5EF4-FFF2-40B4-BE49-F238E27FC236}">
                  <a16:creationId xmlns:a16="http://schemas.microsoft.com/office/drawing/2014/main" id="{E3EBEE73-2AEB-43C6-BF2D-156508B3284E}"/>
                </a:ext>
              </a:extLst>
            </p:cNvPr>
            <p:cNvSpPr/>
            <p:nvPr/>
          </p:nvSpPr>
          <p:spPr>
            <a:xfrm>
              <a:off x="3986554" y="3857205"/>
              <a:ext cx="49586" cy="43407"/>
            </a:xfrm>
            <a:custGeom>
              <a:avLst/>
              <a:gdLst/>
              <a:ahLst/>
              <a:cxnLst/>
              <a:rect l="l" t="t" r="r" b="b"/>
              <a:pathLst>
                <a:path w="1324" h="1159" extrusionOk="0">
                  <a:moveTo>
                    <a:pt x="661" y="0"/>
                  </a:moveTo>
                  <a:cubicBezTo>
                    <a:pt x="575" y="0"/>
                    <a:pt x="487" y="19"/>
                    <a:pt x="404" y="60"/>
                  </a:cubicBezTo>
                  <a:cubicBezTo>
                    <a:pt x="119" y="204"/>
                    <a:pt x="0" y="551"/>
                    <a:pt x="145" y="839"/>
                  </a:cubicBezTo>
                  <a:cubicBezTo>
                    <a:pt x="246" y="1041"/>
                    <a:pt x="452" y="1158"/>
                    <a:pt x="664" y="1158"/>
                  </a:cubicBezTo>
                  <a:cubicBezTo>
                    <a:pt x="750" y="1158"/>
                    <a:pt x="838" y="1139"/>
                    <a:pt x="919" y="1098"/>
                  </a:cubicBezTo>
                  <a:cubicBezTo>
                    <a:pt x="1207" y="954"/>
                    <a:pt x="1324" y="607"/>
                    <a:pt x="1180" y="319"/>
                  </a:cubicBezTo>
                  <a:cubicBezTo>
                    <a:pt x="1080" y="117"/>
                    <a:pt x="875" y="0"/>
                    <a:pt x="66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41;p30">
              <a:extLst>
                <a:ext uri="{FF2B5EF4-FFF2-40B4-BE49-F238E27FC236}">
                  <a16:creationId xmlns:a16="http://schemas.microsoft.com/office/drawing/2014/main" id="{3B81CBD6-C570-44DA-BE56-D10C024B40FD}"/>
                </a:ext>
              </a:extLst>
            </p:cNvPr>
            <p:cNvSpPr/>
            <p:nvPr/>
          </p:nvSpPr>
          <p:spPr>
            <a:xfrm>
              <a:off x="4006778" y="3899189"/>
              <a:ext cx="52245" cy="45803"/>
            </a:xfrm>
            <a:custGeom>
              <a:avLst/>
              <a:gdLst/>
              <a:ahLst/>
              <a:cxnLst/>
              <a:rect l="l" t="t" r="r" b="b"/>
              <a:pathLst>
                <a:path w="1395" h="1223" extrusionOk="0">
                  <a:moveTo>
                    <a:pt x="698" y="1"/>
                  </a:moveTo>
                  <a:cubicBezTo>
                    <a:pt x="606" y="1"/>
                    <a:pt x="513" y="21"/>
                    <a:pt x="426" y="65"/>
                  </a:cubicBezTo>
                  <a:cubicBezTo>
                    <a:pt x="123" y="216"/>
                    <a:pt x="0" y="581"/>
                    <a:pt x="152" y="886"/>
                  </a:cubicBezTo>
                  <a:cubicBezTo>
                    <a:pt x="259" y="1099"/>
                    <a:pt x="477" y="1222"/>
                    <a:pt x="703" y="1222"/>
                  </a:cubicBezTo>
                  <a:cubicBezTo>
                    <a:pt x="794" y="1222"/>
                    <a:pt x="886" y="1202"/>
                    <a:pt x="973" y="1160"/>
                  </a:cubicBezTo>
                  <a:cubicBezTo>
                    <a:pt x="1275" y="1009"/>
                    <a:pt x="1394" y="641"/>
                    <a:pt x="1247" y="339"/>
                  </a:cubicBezTo>
                  <a:cubicBezTo>
                    <a:pt x="1139" y="125"/>
                    <a:pt x="923" y="1"/>
                    <a:pt x="69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42;p30">
              <a:extLst>
                <a:ext uri="{FF2B5EF4-FFF2-40B4-BE49-F238E27FC236}">
                  <a16:creationId xmlns:a16="http://schemas.microsoft.com/office/drawing/2014/main" id="{AFB233FC-6793-4D2C-827F-EBB3D9A485C7}"/>
                </a:ext>
              </a:extLst>
            </p:cNvPr>
            <p:cNvSpPr/>
            <p:nvPr/>
          </p:nvSpPr>
          <p:spPr>
            <a:xfrm>
              <a:off x="4027040" y="3941286"/>
              <a:ext cx="54979" cy="48200"/>
            </a:xfrm>
            <a:custGeom>
              <a:avLst/>
              <a:gdLst/>
              <a:ahLst/>
              <a:cxnLst/>
              <a:rect l="l" t="t" r="r" b="b"/>
              <a:pathLst>
                <a:path w="1468" h="1287" extrusionOk="0">
                  <a:moveTo>
                    <a:pt x="733" y="0"/>
                  </a:moveTo>
                  <a:cubicBezTo>
                    <a:pt x="636" y="0"/>
                    <a:pt x="538" y="22"/>
                    <a:pt x="446" y="68"/>
                  </a:cubicBezTo>
                  <a:cubicBezTo>
                    <a:pt x="130" y="225"/>
                    <a:pt x="0" y="612"/>
                    <a:pt x="162" y="931"/>
                  </a:cubicBezTo>
                  <a:cubicBezTo>
                    <a:pt x="271" y="1156"/>
                    <a:pt x="498" y="1286"/>
                    <a:pt x="734" y="1286"/>
                  </a:cubicBezTo>
                  <a:cubicBezTo>
                    <a:pt x="831" y="1286"/>
                    <a:pt x="929" y="1264"/>
                    <a:pt x="1022" y="1218"/>
                  </a:cubicBezTo>
                  <a:cubicBezTo>
                    <a:pt x="1338" y="1061"/>
                    <a:pt x="1467" y="671"/>
                    <a:pt x="1309" y="355"/>
                  </a:cubicBezTo>
                  <a:cubicBezTo>
                    <a:pt x="1197" y="131"/>
                    <a:pt x="970" y="0"/>
                    <a:pt x="73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3;p30">
              <a:extLst>
                <a:ext uri="{FF2B5EF4-FFF2-40B4-BE49-F238E27FC236}">
                  <a16:creationId xmlns:a16="http://schemas.microsoft.com/office/drawing/2014/main" id="{B6478F96-167E-44DF-A035-9E68EE6487CB}"/>
                </a:ext>
              </a:extLst>
            </p:cNvPr>
            <p:cNvSpPr/>
            <p:nvPr/>
          </p:nvSpPr>
          <p:spPr>
            <a:xfrm>
              <a:off x="4047264" y="3983345"/>
              <a:ext cx="57638" cy="50522"/>
            </a:xfrm>
            <a:custGeom>
              <a:avLst/>
              <a:gdLst/>
              <a:ahLst/>
              <a:cxnLst/>
              <a:rect l="l" t="t" r="r" b="b"/>
              <a:pathLst>
                <a:path w="1539" h="1349" extrusionOk="0">
                  <a:moveTo>
                    <a:pt x="771" y="0"/>
                  </a:moveTo>
                  <a:cubicBezTo>
                    <a:pt x="670" y="0"/>
                    <a:pt x="568" y="23"/>
                    <a:pt x="471" y="71"/>
                  </a:cubicBezTo>
                  <a:cubicBezTo>
                    <a:pt x="137" y="240"/>
                    <a:pt x="1" y="643"/>
                    <a:pt x="169" y="977"/>
                  </a:cubicBezTo>
                  <a:cubicBezTo>
                    <a:pt x="287" y="1212"/>
                    <a:pt x="525" y="1349"/>
                    <a:pt x="773" y="1349"/>
                  </a:cubicBezTo>
                  <a:cubicBezTo>
                    <a:pt x="874" y="1349"/>
                    <a:pt x="975" y="1326"/>
                    <a:pt x="1071" y="1279"/>
                  </a:cubicBezTo>
                  <a:cubicBezTo>
                    <a:pt x="1404" y="1110"/>
                    <a:pt x="1538" y="706"/>
                    <a:pt x="1373" y="373"/>
                  </a:cubicBezTo>
                  <a:cubicBezTo>
                    <a:pt x="1256" y="137"/>
                    <a:pt x="1018" y="0"/>
                    <a:pt x="77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4;p30">
              <a:extLst>
                <a:ext uri="{FF2B5EF4-FFF2-40B4-BE49-F238E27FC236}">
                  <a16:creationId xmlns:a16="http://schemas.microsoft.com/office/drawing/2014/main" id="{A98E4E24-61F0-4A65-9B1E-134678B6C2C8}"/>
                </a:ext>
              </a:extLst>
            </p:cNvPr>
            <p:cNvSpPr/>
            <p:nvPr/>
          </p:nvSpPr>
          <p:spPr>
            <a:xfrm>
              <a:off x="4067488" y="4025442"/>
              <a:ext cx="60410" cy="52844"/>
            </a:xfrm>
            <a:custGeom>
              <a:avLst/>
              <a:gdLst/>
              <a:ahLst/>
              <a:cxnLst/>
              <a:rect l="l" t="t" r="r" b="b"/>
              <a:pathLst>
                <a:path w="1613" h="1411" extrusionOk="0">
                  <a:moveTo>
                    <a:pt x="806" y="1"/>
                  </a:moveTo>
                  <a:cubicBezTo>
                    <a:pt x="700" y="1"/>
                    <a:pt x="593" y="24"/>
                    <a:pt x="493" y="74"/>
                  </a:cubicBezTo>
                  <a:cubicBezTo>
                    <a:pt x="145" y="249"/>
                    <a:pt x="1" y="670"/>
                    <a:pt x="177" y="1022"/>
                  </a:cubicBezTo>
                  <a:cubicBezTo>
                    <a:pt x="299" y="1268"/>
                    <a:pt x="549" y="1411"/>
                    <a:pt x="808" y="1411"/>
                  </a:cubicBezTo>
                  <a:cubicBezTo>
                    <a:pt x="914" y="1411"/>
                    <a:pt x="1020" y="1387"/>
                    <a:pt x="1121" y="1338"/>
                  </a:cubicBezTo>
                  <a:cubicBezTo>
                    <a:pt x="1471" y="1161"/>
                    <a:pt x="1612" y="737"/>
                    <a:pt x="1437" y="390"/>
                  </a:cubicBezTo>
                  <a:cubicBezTo>
                    <a:pt x="1314" y="143"/>
                    <a:pt x="1065" y="1"/>
                    <a:pt x="80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45;p30">
              <a:extLst>
                <a:ext uri="{FF2B5EF4-FFF2-40B4-BE49-F238E27FC236}">
                  <a16:creationId xmlns:a16="http://schemas.microsoft.com/office/drawing/2014/main" id="{F219004B-0E6E-40BE-9196-946672EABFF1}"/>
                </a:ext>
              </a:extLst>
            </p:cNvPr>
            <p:cNvSpPr/>
            <p:nvPr/>
          </p:nvSpPr>
          <p:spPr>
            <a:xfrm>
              <a:off x="4087750" y="4067501"/>
              <a:ext cx="62994" cy="55241"/>
            </a:xfrm>
            <a:custGeom>
              <a:avLst/>
              <a:gdLst/>
              <a:ahLst/>
              <a:cxnLst/>
              <a:rect l="l" t="t" r="r" b="b"/>
              <a:pathLst>
                <a:path w="1682" h="1475" extrusionOk="0">
                  <a:moveTo>
                    <a:pt x="842" y="1"/>
                  </a:moveTo>
                  <a:cubicBezTo>
                    <a:pt x="731" y="1"/>
                    <a:pt x="619" y="25"/>
                    <a:pt x="513" y="77"/>
                  </a:cubicBezTo>
                  <a:cubicBezTo>
                    <a:pt x="148" y="260"/>
                    <a:pt x="1" y="702"/>
                    <a:pt x="183" y="1067"/>
                  </a:cubicBezTo>
                  <a:cubicBezTo>
                    <a:pt x="313" y="1324"/>
                    <a:pt x="574" y="1475"/>
                    <a:pt x="844" y="1475"/>
                  </a:cubicBezTo>
                  <a:cubicBezTo>
                    <a:pt x="954" y="1475"/>
                    <a:pt x="1065" y="1450"/>
                    <a:pt x="1170" y="1397"/>
                  </a:cubicBezTo>
                  <a:cubicBezTo>
                    <a:pt x="1534" y="1214"/>
                    <a:pt x="1682" y="772"/>
                    <a:pt x="1502" y="407"/>
                  </a:cubicBezTo>
                  <a:cubicBezTo>
                    <a:pt x="1373" y="148"/>
                    <a:pt x="1113" y="1"/>
                    <a:pt x="84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46;p30">
              <a:extLst>
                <a:ext uri="{FF2B5EF4-FFF2-40B4-BE49-F238E27FC236}">
                  <a16:creationId xmlns:a16="http://schemas.microsoft.com/office/drawing/2014/main" id="{B96CB737-6577-4579-8F20-25497E38B050}"/>
                </a:ext>
              </a:extLst>
            </p:cNvPr>
            <p:cNvSpPr/>
            <p:nvPr/>
          </p:nvSpPr>
          <p:spPr>
            <a:xfrm>
              <a:off x="3930038" y="3628333"/>
              <a:ext cx="29325" cy="28538"/>
            </a:xfrm>
            <a:custGeom>
              <a:avLst/>
              <a:gdLst/>
              <a:ahLst/>
              <a:cxnLst/>
              <a:rect l="l" t="t" r="r" b="b"/>
              <a:pathLst>
                <a:path w="783" h="762" extrusionOk="0">
                  <a:moveTo>
                    <a:pt x="270" y="1"/>
                  </a:moveTo>
                  <a:lnTo>
                    <a:pt x="88" y="120"/>
                  </a:lnTo>
                  <a:cubicBezTo>
                    <a:pt x="14" y="239"/>
                    <a:pt x="0" y="390"/>
                    <a:pt x="70" y="527"/>
                  </a:cubicBezTo>
                  <a:cubicBezTo>
                    <a:pt x="142" y="675"/>
                    <a:pt x="291" y="762"/>
                    <a:pt x="446" y="762"/>
                  </a:cubicBezTo>
                  <a:cubicBezTo>
                    <a:pt x="508" y="762"/>
                    <a:pt x="572" y="747"/>
                    <a:pt x="632" y="717"/>
                  </a:cubicBezTo>
                  <a:cubicBezTo>
                    <a:pt x="698" y="685"/>
                    <a:pt x="744" y="636"/>
                    <a:pt x="783" y="580"/>
                  </a:cubicBezTo>
                  <a:lnTo>
                    <a:pt x="270"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47;p30">
              <a:extLst>
                <a:ext uri="{FF2B5EF4-FFF2-40B4-BE49-F238E27FC236}">
                  <a16:creationId xmlns:a16="http://schemas.microsoft.com/office/drawing/2014/main" id="{BC201BE3-DBA8-41BA-9C0B-115657297CD4}"/>
                </a:ext>
              </a:extLst>
            </p:cNvPr>
            <p:cNvSpPr/>
            <p:nvPr/>
          </p:nvSpPr>
          <p:spPr>
            <a:xfrm>
              <a:off x="3948952" y="3667284"/>
              <a:ext cx="38688" cy="34006"/>
            </a:xfrm>
            <a:custGeom>
              <a:avLst/>
              <a:gdLst/>
              <a:ahLst/>
              <a:cxnLst/>
              <a:rect l="l" t="t" r="r" b="b"/>
              <a:pathLst>
                <a:path w="1033" h="908" extrusionOk="0">
                  <a:moveTo>
                    <a:pt x="517" y="0"/>
                  </a:moveTo>
                  <a:cubicBezTo>
                    <a:pt x="449" y="0"/>
                    <a:pt x="381" y="16"/>
                    <a:pt x="316" y="48"/>
                  </a:cubicBezTo>
                  <a:cubicBezTo>
                    <a:pt x="91" y="161"/>
                    <a:pt x="0" y="432"/>
                    <a:pt x="112" y="656"/>
                  </a:cubicBezTo>
                  <a:cubicBezTo>
                    <a:pt x="190" y="815"/>
                    <a:pt x="351" y="907"/>
                    <a:pt x="517" y="907"/>
                  </a:cubicBezTo>
                  <a:cubicBezTo>
                    <a:pt x="586" y="907"/>
                    <a:pt x="655" y="892"/>
                    <a:pt x="720" y="859"/>
                  </a:cubicBezTo>
                  <a:cubicBezTo>
                    <a:pt x="941" y="747"/>
                    <a:pt x="1032" y="477"/>
                    <a:pt x="920" y="252"/>
                  </a:cubicBezTo>
                  <a:cubicBezTo>
                    <a:pt x="843" y="93"/>
                    <a:pt x="683" y="0"/>
                    <a:pt x="51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48;p30">
              <a:extLst>
                <a:ext uri="{FF2B5EF4-FFF2-40B4-BE49-F238E27FC236}">
                  <a16:creationId xmlns:a16="http://schemas.microsoft.com/office/drawing/2014/main" id="{D6BA2C9C-4BC0-4903-910F-9807456ADC9E}"/>
                </a:ext>
              </a:extLst>
            </p:cNvPr>
            <p:cNvSpPr/>
            <p:nvPr/>
          </p:nvSpPr>
          <p:spPr>
            <a:xfrm>
              <a:off x="3969213" y="3709380"/>
              <a:ext cx="41422" cy="36291"/>
            </a:xfrm>
            <a:custGeom>
              <a:avLst/>
              <a:gdLst/>
              <a:ahLst/>
              <a:cxnLst/>
              <a:rect l="l" t="t" r="r" b="b"/>
              <a:pathLst>
                <a:path w="1106" h="969" extrusionOk="0">
                  <a:moveTo>
                    <a:pt x="552" y="0"/>
                  </a:moveTo>
                  <a:cubicBezTo>
                    <a:pt x="479" y="0"/>
                    <a:pt x="406" y="17"/>
                    <a:pt x="337" y="51"/>
                  </a:cubicBezTo>
                  <a:cubicBezTo>
                    <a:pt x="95" y="171"/>
                    <a:pt x="0" y="462"/>
                    <a:pt x="119" y="701"/>
                  </a:cubicBezTo>
                  <a:cubicBezTo>
                    <a:pt x="204" y="870"/>
                    <a:pt x="376" y="969"/>
                    <a:pt x="554" y="969"/>
                  </a:cubicBezTo>
                  <a:cubicBezTo>
                    <a:pt x="626" y="969"/>
                    <a:pt x="699" y="953"/>
                    <a:pt x="768" y="918"/>
                  </a:cubicBezTo>
                  <a:cubicBezTo>
                    <a:pt x="1008" y="798"/>
                    <a:pt x="1105" y="508"/>
                    <a:pt x="987" y="269"/>
                  </a:cubicBezTo>
                  <a:cubicBezTo>
                    <a:pt x="902" y="99"/>
                    <a:pt x="730" y="0"/>
                    <a:pt x="55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49;p30">
              <a:extLst>
                <a:ext uri="{FF2B5EF4-FFF2-40B4-BE49-F238E27FC236}">
                  <a16:creationId xmlns:a16="http://schemas.microsoft.com/office/drawing/2014/main" id="{24BE9897-D4B3-4A01-A867-5CBBF599E7B5}"/>
                </a:ext>
              </a:extLst>
            </p:cNvPr>
            <p:cNvSpPr/>
            <p:nvPr/>
          </p:nvSpPr>
          <p:spPr>
            <a:xfrm>
              <a:off x="3989438" y="3751439"/>
              <a:ext cx="44043" cy="38650"/>
            </a:xfrm>
            <a:custGeom>
              <a:avLst/>
              <a:gdLst/>
              <a:ahLst/>
              <a:cxnLst/>
              <a:rect l="l" t="t" r="r" b="b"/>
              <a:pathLst>
                <a:path w="1176" h="1032" extrusionOk="0">
                  <a:moveTo>
                    <a:pt x="589" y="0"/>
                  </a:moveTo>
                  <a:cubicBezTo>
                    <a:pt x="512" y="0"/>
                    <a:pt x="433" y="18"/>
                    <a:pt x="358" y="55"/>
                  </a:cubicBezTo>
                  <a:cubicBezTo>
                    <a:pt x="102" y="181"/>
                    <a:pt x="0" y="493"/>
                    <a:pt x="126" y="746"/>
                  </a:cubicBezTo>
                  <a:cubicBezTo>
                    <a:pt x="216" y="928"/>
                    <a:pt x="398" y="1032"/>
                    <a:pt x="587" y="1032"/>
                  </a:cubicBezTo>
                  <a:cubicBezTo>
                    <a:pt x="665" y="1032"/>
                    <a:pt x="744" y="1014"/>
                    <a:pt x="818" y="978"/>
                  </a:cubicBezTo>
                  <a:cubicBezTo>
                    <a:pt x="1074" y="851"/>
                    <a:pt x="1176" y="543"/>
                    <a:pt x="1050" y="286"/>
                  </a:cubicBezTo>
                  <a:cubicBezTo>
                    <a:pt x="960" y="104"/>
                    <a:pt x="779" y="0"/>
                    <a:pt x="58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50;p30">
              <a:extLst>
                <a:ext uri="{FF2B5EF4-FFF2-40B4-BE49-F238E27FC236}">
                  <a16:creationId xmlns:a16="http://schemas.microsoft.com/office/drawing/2014/main" id="{9ECF403F-C943-4659-BB73-ED12458A16E2}"/>
                </a:ext>
              </a:extLst>
            </p:cNvPr>
            <p:cNvSpPr/>
            <p:nvPr/>
          </p:nvSpPr>
          <p:spPr>
            <a:xfrm>
              <a:off x="4009662" y="3793536"/>
              <a:ext cx="46702" cy="41047"/>
            </a:xfrm>
            <a:custGeom>
              <a:avLst/>
              <a:gdLst/>
              <a:ahLst/>
              <a:cxnLst/>
              <a:rect l="l" t="t" r="r" b="b"/>
              <a:pathLst>
                <a:path w="1247" h="1096" extrusionOk="0">
                  <a:moveTo>
                    <a:pt x="623" y="1"/>
                  </a:moveTo>
                  <a:cubicBezTo>
                    <a:pt x="541" y="1"/>
                    <a:pt x="458" y="19"/>
                    <a:pt x="380" y="57"/>
                  </a:cubicBezTo>
                  <a:cubicBezTo>
                    <a:pt x="110" y="194"/>
                    <a:pt x="1" y="521"/>
                    <a:pt x="134" y="791"/>
                  </a:cubicBezTo>
                  <a:cubicBezTo>
                    <a:pt x="231" y="983"/>
                    <a:pt x="424" y="1095"/>
                    <a:pt x="624" y="1095"/>
                  </a:cubicBezTo>
                  <a:cubicBezTo>
                    <a:pt x="706" y="1095"/>
                    <a:pt x="789" y="1076"/>
                    <a:pt x="868" y="1036"/>
                  </a:cubicBezTo>
                  <a:cubicBezTo>
                    <a:pt x="1138" y="903"/>
                    <a:pt x="1247" y="573"/>
                    <a:pt x="1114" y="303"/>
                  </a:cubicBezTo>
                  <a:cubicBezTo>
                    <a:pt x="1019" y="111"/>
                    <a:pt x="825" y="1"/>
                    <a:pt x="62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51;p30">
              <a:extLst>
                <a:ext uri="{FF2B5EF4-FFF2-40B4-BE49-F238E27FC236}">
                  <a16:creationId xmlns:a16="http://schemas.microsoft.com/office/drawing/2014/main" id="{EBC8E03D-F8DD-488A-9673-EABEA9C545AD}"/>
                </a:ext>
              </a:extLst>
            </p:cNvPr>
            <p:cNvSpPr/>
            <p:nvPr/>
          </p:nvSpPr>
          <p:spPr>
            <a:xfrm>
              <a:off x="4029924" y="3835558"/>
              <a:ext cx="49436" cy="43444"/>
            </a:xfrm>
            <a:custGeom>
              <a:avLst/>
              <a:gdLst/>
              <a:ahLst/>
              <a:cxnLst/>
              <a:rect l="l" t="t" r="r" b="b"/>
              <a:pathLst>
                <a:path w="1320" h="1160" extrusionOk="0">
                  <a:moveTo>
                    <a:pt x="660" y="0"/>
                  </a:moveTo>
                  <a:cubicBezTo>
                    <a:pt x="573" y="0"/>
                    <a:pt x="484" y="20"/>
                    <a:pt x="401" y="62"/>
                  </a:cubicBezTo>
                  <a:cubicBezTo>
                    <a:pt x="116" y="206"/>
                    <a:pt x="1" y="554"/>
                    <a:pt x="140" y="837"/>
                  </a:cubicBezTo>
                  <a:cubicBezTo>
                    <a:pt x="243" y="1042"/>
                    <a:pt x="447" y="1159"/>
                    <a:pt x="660" y="1159"/>
                  </a:cubicBezTo>
                  <a:cubicBezTo>
                    <a:pt x="747" y="1159"/>
                    <a:pt x="836" y="1139"/>
                    <a:pt x="920" y="1098"/>
                  </a:cubicBezTo>
                  <a:cubicBezTo>
                    <a:pt x="1204" y="957"/>
                    <a:pt x="1320" y="606"/>
                    <a:pt x="1176" y="322"/>
                  </a:cubicBezTo>
                  <a:cubicBezTo>
                    <a:pt x="1077" y="118"/>
                    <a:pt x="873" y="0"/>
                    <a:pt x="66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52;p30">
              <a:extLst>
                <a:ext uri="{FF2B5EF4-FFF2-40B4-BE49-F238E27FC236}">
                  <a16:creationId xmlns:a16="http://schemas.microsoft.com/office/drawing/2014/main" id="{175883C7-F1E9-4050-949F-B074BAA9626E}"/>
                </a:ext>
              </a:extLst>
            </p:cNvPr>
            <p:cNvSpPr/>
            <p:nvPr/>
          </p:nvSpPr>
          <p:spPr>
            <a:xfrm>
              <a:off x="4050036" y="3877654"/>
              <a:ext cx="52208" cy="45729"/>
            </a:xfrm>
            <a:custGeom>
              <a:avLst/>
              <a:gdLst/>
              <a:ahLst/>
              <a:cxnLst/>
              <a:rect l="l" t="t" r="r" b="b"/>
              <a:pathLst>
                <a:path w="1394" h="1221" extrusionOk="0">
                  <a:moveTo>
                    <a:pt x="697" y="0"/>
                  </a:moveTo>
                  <a:cubicBezTo>
                    <a:pt x="606" y="0"/>
                    <a:pt x="512" y="21"/>
                    <a:pt x="425" y="65"/>
                  </a:cubicBezTo>
                  <a:cubicBezTo>
                    <a:pt x="123" y="215"/>
                    <a:pt x="0" y="580"/>
                    <a:pt x="151" y="883"/>
                  </a:cubicBezTo>
                  <a:cubicBezTo>
                    <a:pt x="259" y="1097"/>
                    <a:pt x="475" y="1221"/>
                    <a:pt x="700" y="1221"/>
                  </a:cubicBezTo>
                  <a:cubicBezTo>
                    <a:pt x="792" y="1221"/>
                    <a:pt x="885" y="1200"/>
                    <a:pt x="972" y="1156"/>
                  </a:cubicBezTo>
                  <a:cubicBezTo>
                    <a:pt x="1275" y="1005"/>
                    <a:pt x="1393" y="640"/>
                    <a:pt x="1246" y="338"/>
                  </a:cubicBezTo>
                  <a:cubicBezTo>
                    <a:pt x="1139" y="124"/>
                    <a:pt x="922" y="0"/>
                    <a:pt x="69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53;p30">
              <a:extLst>
                <a:ext uri="{FF2B5EF4-FFF2-40B4-BE49-F238E27FC236}">
                  <a16:creationId xmlns:a16="http://schemas.microsoft.com/office/drawing/2014/main" id="{C59936BD-D304-4592-B6D4-C9B729D77F8D}"/>
                </a:ext>
              </a:extLst>
            </p:cNvPr>
            <p:cNvSpPr/>
            <p:nvPr/>
          </p:nvSpPr>
          <p:spPr>
            <a:xfrm>
              <a:off x="4070260" y="3919713"/>
              <a:ext cx="55017" cy="48163"/>
            </a:xfrm>
            <a:custGeom>
              <a:avLst/>
              <a:gdLst/>
              <a:ahLst/>
              <a:cxnLst/>
              <a:rect l="l" t="t" r="r" b="b"/>
              <a:pathLst>
                <a:path w="1469" h="1286" extrusionOk="0">
                  <a:moveTo>
                    <a:pt x="736" y="0"/>
                  </a:moveTo>
                  <a:cubicBezTo>
                    <a:pt x="640" y="0"/>
                    <a:pt x="542" y="22"/>
                    <a:pt x="450" y="68"/>
                  </a:cubicBezTo>
                  <a:cubicBezTo>
                    <a:pt x="131" y="226"/>
                    <a:pt x="1" y="612"/>
                    <a:pt x="163" y="928"/>
                  </a:cubicBezTo>
                  <a:cubicBezTo>
                    <a:pt x="274" y="1154"/>
                    <a:pt x="500" y="1285"/>
                    <a:pt x="735" y="1285"/>
                  </a:cubicBezTo>
                  <a:cubicBezTo>
                    <a:pt x="832" y="1285"/>
                    <a:pt x="930" y="1263"/>
                    <a:pt x="1022" y="1216"/>
                  </a:cubicBezTo>
                  <a:cubicBezTo>
                    <a:pt x="1338" y="1057"/>
                    <a:pt x="1468" y="672"/>
                    <a:pt x="1310" y="356"/>
                  </a:cubicBezTo>
                  <a:cubicBezTo>
                    <a:pt x="1198" y="130"/>
                    <a:pt x="971" y="0"/>
                    <a:pt x="73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54;p30">
              <a:extLst>
                <a:ext uri="{FF2B5EF4-FFF2-40B4-BE49-F238E27FC236}">
                  <a16:creationId xmlns:a16="http://schemas.microsoft.com/office/drawing/2014/main" id="{A116A8E6-2024-4181-AA66-9D48E993C53A}"/>
                </a:ext>
              </a:extLst>
            </p:cNvPr>
            <p:cNvSpPr/>
            <p:nvPr/>
          </p:nvSpPr>
          <p:spPr>
            <a:xfrm>
              <a:off x="4090522" y="3961772"/>
              <a:ext cx="57601" cy="50522"/>
            </a:xfrm>
            <a:custGeom>
              <a:avLst/>
              <a:gdLst/>
              <a:ahLst/>
              <a:cxnLst/>
              <a:rect l="l" t="t" r="r" b="b"/>
              <a:pathLst>
                <a:path w="1538" h="1349" extrusionOk="0">
                  <a:moveTo>
                    <a:pt x="772" y="1"/>
                  </a:moveTo>
                  <a:cubicBezTo>
                    <a:pt x="671" y="1"/>
                    <a:pt x="568" y="24"/>
                    <a:pt x="471" y="72"/>
                  </a:cubicBezTo>
                  <a:cubicBezTo>
                    <a:pt x="137" y="240"/>
                    <a:pt x="1" y="640"/>
                    <a:pt x="169" y="974"/>
                  </a:cubicBezTo>
                  <a:cubicBezTo>
                    <a:pt x="286" y="1211"/>
                    <a:pt x="525" y="1349"/>
                    <a:pt x="772" y="1349"/>
                  </a:cubicBezTo>
                  <a:cubicBezTo>
                    <a:pt x="873" y="1349"/>
                    <a:pt x="975" y="1326"/>
                    <a:pt x="1070" y="1279"/>
                  </a:cubicBezTo>
                  <a:cubicBezTo>
                    <a:pt x="1404" y="1110"/>
                    <a:pt x="1538" y="707"/>
                    <a:pt x="1373" y="373"/>
                  </a:cubicBezTo>
                  <a:cubicBezTo>
                    <a:pt x="1256" y="137"/>
                    <a:pt x="1019" y="1"/>
                    <a:pt x="77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55;p30">
              <a:extLst>
                <a:ext uri="{FF2B5EF4-FFF2-40B4-BE49-F238E27FC236}">
                  <a16:creationId xmlns:a16="http://schemas.microsoft.com/office/drawing/2014/main" id="{46AF2590-9B29-4BE6-8711-9E8B7FA751B2}"/>
                </a:ext>
              </a:extLst>
            </p:cNvPr>
            <p:cNvSpPr/>
            <p:nvPr/>
          </p:nvSpPr>
          <p:spPr>
            <a:xfrm>
              <a:off x="4110746" y="4003869"/>
              <a:ext cx="60372" cy="52882"/>
            </a:xfrm>
            <a:custGeom>
              <a:avLst/>
              <a:gdLst/>
              <a:ahLst/>
              <a:cxnLst/>
              <a:rect l="l" t="t" r="r" b="b"/>
              <a:pathLst>
                <a:path w="1612" h="1412" extrusionOk="0">
                  <a:moveTo>
                    <a:pt x="807" y="0"/>
                  </a:moveTo>
                  <a:cubicBezTo>
                    <a:pt x="701" y="0"/>
                    <a:pt x="594" y="24"/>
                    <a:pt x="493" y="74"/>
                  </a:cubicBezTo>
                  <a:cubicBezTo>
                    <a:pt x="145" y="250"/>
                    <a:pt x="1" y="671"/>
                    <a:pt x="177" y="1022"/>
                  </a:cubicBezTo>
                  <a:cubicBezTo>
                    <a:pt x="299" y="1269"/>
                    <a:pt x="548" y="1411"/>
                    <a:pt x="807" y="1411"/>
                  </a:cubicBezTo>
                  <a:cubicBezTo>
                    <a:pt x="912" y="1411"/>
                    <a:pt x="1019" y="1387"/>
                    <a:pt x="1120" y="1337"/>
                  </a:cubicBezTo>
                  <a:cubicBezTo>
                    <a:pt x="1471" y="1162"/>
                    <a:pt x="1612" y="738"/>
                    <a:pt x="1436" y="390"/>
                  </a:cubicBezTo>
                  <a:cubicBezTo>
                    <a:pt x="1314" y="141"/>
                    <a:pt x="1065" y="0"/>
                    <a:pt x="80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56;p30">
              <a:extLst>
                <a:ext uri="{FF2B5EF4-FFF2-40B4-BE49-F238E27FC236}">
                  <a16:creationId xmlns:a16="http://schemas.microsoft.com/office/drawing/2014/main" id="{8929AE50-6FC5-40CF-B066-C5083FDCEDA6}"/>
                </a:ext>
              </a:extLst>
            </p:cNvPr>
            <p:cNvSpPr/>
            <p:nvPr/>
          </p:nvSpPr>
          <p:spPr>
            <a:xfrm>
              <a:off x="4131008" y="4045928"/>
              <a:ext cx="51946" cy="55129"/>
            </a:xfrm>
            <a:custGeom>
              <a:avLst/>
              <a:gdLst/>
              <a:ahLst/>
              <a:cxnLst/>
              <a:rect l="l" t="t" r="r" b="b"/>
              <a:pathLst>
                <a:path w="1387" h="1472" extrusionOk="0">
                  <a:moveTo>
                    <a:pt x="839" y="1"/>
                  </a:moveTo>
                  <a:cubicBezTo>
                    <a:pt x="729" y="1"/>
                    <a:pt x="618" y="25"/>
                    <a:pt x="512" y="78"/>
                  </a:cubicBezTo>
                  <a:cubicBezTo>
                    <a:pt x="148" y="261"/>
                    <a:pt x="0" y="703"/>
                    <a:pt x="183" y="1068"/>
                  </a:cubicBezTo>
                  <a:cubicBezTo>
                    <a:pt x="313" y="1324"/>
                    <a:pt x="569" y="1468"/>
                    <a:pt x="839" y="1471"/>
                  </a:cubicBezTo>
                  <a:lnTo>
                    <a:pt x="1387" y="246"/>
                  </a:lnTo>
                  <a:cubicBezTo>
                    <a:pt x="1245" y="88"/>
                    <a:pt x="1045" y="1"/>
                    <a:pt x="83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57;p30">
              <a:extLst>
                <a:ext uri="{FF2B5EF4-FFF2-40B4-BE49-F238E27FC236}">
                  <a16:creationId xmlns:a16="http://schemas.microsoft.com/office/drawing/2014/main" id="{4BE62539-990C-4D8F-9DCD-25FC6816CEA4}"/>
                </a:ext>
              </a:extLst>
            </p:cNvPr>
            <p:cNvSpPr/>
            <p:nvPr/>
          </p:nvSpPr>
          <p:spPr>
            <a:xfrm>
              <a:off x="4052919" y="3773836"/>
              <a:ext cx="40785" cy="39175"/>
            </a:xfrm>
            <a:custGeom>
              <a:avLst/>
              <a:gdLst/>
              <a:ahLst/>
              <a:cxnLst/>
              <a:rect l="l" t="t" r="r" b="b"/>
              <a:pathLst>
                <a:path w="1089" h="1046" extrusionOk="0">
                  <a:moveTo>
                    <a:pt x="394" y="1"/>
                  </a:moveTo>
                  <a:cubicBezTo>
                    <a:pt x="390" y="4"/>
                    <a:pt x="383" y="4"/>
                    <a:pt x="380" y="8"/>
                  </a:cubicBezTo>
                  <a:cubicBezTo>
                    <a:pt x="109" y="141"/>
                    <a:pt x="1" y="471"/>
                    <a:pt x="134" y="741"/>
                  </a:cubicBezTo>
                  <a:cubicBezTo>
                    <a:pt x="231" y="933"/>
                    <a:pt x="424" y="1046"/>
                    <a:pt x="624" y="1046"/>
                  </a:cubicBezTo>
                  <a:cubicBezTo>
                    <a:pt x="706" y="1046"/>
                    <a:pt x="789" y="1027"/>
                    <a:pt x="867" y="987"/>
                  </a:cubicBezTo>
                  <a:cubicBezTo>
                    <a:pt x="963" y="941"/>
                    <a:pt x="1036" y="867"/>
                    <a:pt x="1089" y="787"/>
                  </a:cubicBezTo>
                  <a:lnTo>
                    <a:pt x="394"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58;p30">
              <a:extLst>
                <a:ext uri="{FF2B5EF4-FFF2-40B4-BE49-F238E27FC236}">
                  <a16:creationId xmlns:a16="http://schemas.microsoft.com/office/drawing/2014/main" id="{F3DB5046-AB8E-4A27-86D9-36D0F21E410B}"/>
                </a:ext>
              </a:extLst>
            </p:cNvPr>
            <p:cNvSpPr/>
            <p:nvPr/>
          </p:nvSpPr>
          <p:spPr>
            <a:xfrm>
              <a:off x="4073031" y="3813985"/>
              <a:ext cx="49586" cy="43444"/>
            </a:xfrm>
            <a:custGeom>
              <a:avLst/>
              <a:gdLst/>
              <a:ahLst/>
              <a:cxnLst/>
              <a:rect l="l" t="t" r="r" b="b"/>
              <a:pathLst>
                <a:path w="1324" h="1160" extrusionOk="0">
                  <a:moveTo>
                    <a:pt x="664" y="1"/>
                  </a:moveTo>
                  <a:cubicBezTo>
                    <a:pt x="577" y="1"/>
                    <a:pt x="488" y="20"/>
                    <a:pt x="405" y="62"/>
                  </a:cubicBezTo>
                  <a:cubicBezTo>
                    <a:pt x="120" y="206"/>
                    <a:pt x="0" y="550"/>
                    <a:pt x="144" y="838"/>
                  </a:cubicBezTo>
                  <a:cubicBezTo>
                    <a:pt x="246" y="1042"/>
                    <a:pt x="450" y="1160"/>
                    <a:pt x="662" y="1160"/>
                  </a:cubicBezTo>
                  <a:cubicBezTo>
                    <a:pt x="749" y="1160"/>
                    <a:pt x="837" y="1140"/>
                    <a:pt x="920" y="1098"/>
                  </a:cubicBezTo>
                  <a:cubicBezTo>
                    <a:pt x="1208" y="954"/>
                    <a:pt x="1323" y="606"/>
                    <a:pt x="1179" y="322"/>
                  </a:cubicBezTo>
                  <a:cubicBezTo>
                    <a:pt x="1080" y="118"/>
                    <a:pt x="877" y="1"/>
                    <a:pt x="66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59;p30">
              <a:extLst>
                <a:ext uri="{FF2B5EF4-FFF2-40B4-BE49-F238E27FC236}">
                  <a16:creationId xmlns:a16="http://schemas.microsoft.com/office/drawing/2014/main" id="{2A3FB063-1604-4CAF-9EEB-0CD7EACEF2BB}"/>
                </a:ext>
              </a:extLst>
            </p:cNvPr>
            <p:cNvSpPr/>
            <p:nvPr/>
          </p:nvSpPr>
          <p:spPr>
            <a:xfrm>
              <a:off x="4093256" y="3856082"/>
              <a:ext cx="52245" cy="45766"/>
            </a:xfrm>
            <a:custGeom>
              <a:avLst/>
              <a:gdLst/>
              <a:ahLst/>
              <a:cxnLst/>
              <a:rect l="l" t="t" r="r" b="b"/>
              <a:pathLst>
                <a:path w="1395" h="1222" extrusionOk="0">
                  <a:moveTo>
                    <a:pt x="699" y="0"/>
                  </a:moveTo>
                  <a:cubicBezTo>
                    <a:pt x="607" y="0"/>
                    <a:pt x="513" y="21"/>
                    <a:pt x="425" y="65"/>
                  </a:cubicBezTo>
                  <a:cubicBezTo>
                    <a:pt x="124" y="216"/>
                    <a:pt x="1" y="581"/>
                    <a:pt x="152" y="882"/>
                  </a:cubicBezTo>
                  <a:cubicBezTo>
                    <a:pt x="259" y="1097"/>
                    <a:pt x="475" y="1221"/>
                    <a:pt x="700" y="1221"/>
                  </a:cubicBezTo>
                  <a:cubicBezTo>
                    <a:pt x="792" y="1221"/>
                    <a:pt x="885" y="1200"/>
                    <a:pt x="973" y="1156"/>
                  </a:cubicBezTo>
                  <a:cubicBezTo>
                    <a:pt x="1275" y="1005"/>
                    <a:pt x="1394" y="641"/>
                    <a:pt x="1247" y="339"/>
                  </a:cubicBezTo>
                  <a:cubicBezTo>
                    <a:pt x="1140" y="125"/>
                    <a:pt x="924" y="0"/>
                    <a:pt x="69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0;p30">
              <a:extLst>
                <a:ext uri="{FF2B5EF4-FFF2-40B4-BE49-F238E27FC236}">
                  <a16:creationId xmlns:a16="http://schemas.microsoft.com/office/drawing/2014/main" id="{2FFD76E1-EC49-49C2-B8E7-B4F1DA24EE48}"/>
                </a:ext>
              </a:extLst>
            </p:cNvPr>
            <p:cNvSpPr/>
            <p:nvPr/>
          </p:nvSpPr>
          <p:spPr>
            <a:xfrm>
              <a:off x="4113517" y="3898141"/>
              <a:ext cx="54979" cy="48088"/>
            </a:xfrm>
            <a:custGeom>
              <a:avLst/>
              <a:gdLst/>
              <a:ahLst/>
              <a:cxnLst/>
              <a:rect l="l" t="t" r="r" b="b"/>
              <a:pathLst>
                <a:path w="1468" h="1284" extrusionOk="0">
                  <a:moveTo>
                    <a:pt x="736" y="1"/>
                  </a:moveTo>
                  <a:cubicBezTo>
                    <a:pt x="639" y="1"/>
                    <a:pt x="542" y="23"/>
                    <a:pt x="450" y="68"/>
                  </a:cubicBezTo>
                  <a:cubicBezTo>
                    <a:pt x="130" y="227"/>
                    <a:pt x="1" y="609"/>
                    <a:pt x="162" y="928"/>
                  </a:cubicBezTo>
                  <a:cubicBezTo>
                    <a:pt x="274" y="1153"/>
                    <a:pt x="500" y="1284"/>
                    <a:pt x="736" y="1284"/>
                  </a:cubicBezTo>
                  <a:cubicBezTo>
                    <a:pt x="832" y="1284"/>
                    <a:pt x="929" y="1262"/>
                    <a:pt x="1022" y="1217"/>
                  </a:cubicBezTo>
                  <a:cubicBezTo>
                    <a:pt x="1337" y="1058"/>
                    <a:pt x="1467" y="672"/>
                    <a:pt x="1310" y="357"/>
                  </a:cubicBezTo>
                  <a:cubicBezTo>
                    <a:pt x="1197" y="130"/>
                    <a:pt x="971" y="1"/>
                    <a:pt x="73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1;p30">
              <a:extLst>
                <a:ext uri="{FF2B5EF4-FFF2-40B4-BE49-F238E27FC236}">
                  <a16:creationId xmlns:a16="http://schemas.microsoft.com/office/drawing/2014/main" id="{C1BFDDD6-2C84-4796-9F4E-B1B66B4C0E9A}"/>
                </a:ext>
              </a:extLst>
            </p:cNvPr>
            <p:cNvSpPr/>
            <p:nvPr/>
          </p:nvSpPr>
          <p:spPr>
            <a:xfrm>
              <a:off x="4133742" y="3940237"/>
              <a:ext cx="57601" cy="50485"/>
            </a:xfrm>
            <a:custGeom>
              <a:avLst/>
              <a:gdLst/>
              <a:ahLst/>
              <a:cxnLst/>
              <a:rect l="l" t="t" r="r" b="b"/>
              <a:pathLst>
                <a:path w="1538" h="1348" extrusionOk="0">
                  <a:moveTo>
                    <a:pt x="773" y="1"/>
                  </a:moveTo>
                  <a:cubicBezTo>
                    <a:pt x="671" y="1"/>
                    <a:pt x="568" y="24"/>
                    <a:pt x="471" y="71"/>
                  </a:cubicBezTo>
                  <a:cubicBezTo>
                    <a:pt x="138" y="236"/>
                    <a:pt x="1" y="640"/>
                    <a:pt x="169" y="973"/>
                  </a:cubicBezTo>
                  <a:cubicBezTo>
                    <a:pt x="286" y="1209"/>
                    <a:pt x="523" y="1347"/>
                    <a:pt x="770" y="1347"/>
                  </a:cubicBezTo>
                  <a:cubicBezTo>
                    <a:pt x="871" y="1347"/>
                    <a:pt x="974" y="1324"/>
                    <a:pt x="1071" y="1275"/>
                  </a:cubicBezTo>
                  <a:cubicBezTo>
                    <a:pt x="1405" y="1110"/>
                    <a:pt x="1538" y="707"/>
                    <a:pt x="1374" y="373"/>
                  </a:cubicBezTo>
                  <a:cubicBezTo>
                    <a:pt x="1256" y="136"/>
                    <a:pt x="1019" y="1"/>
                    <a:pt x="77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2;p30">
              <a:extLst>
                <a:ext uri="{FF2B5EF4-FFF2-40B4-BE49-F238E27FC236}">
                  <a16:creationId xmlns:a16="http://schemas.microsoft.com/office/drawing/2014/main" id="{360533F8-E1A3-4165-B578-73B4269821E4}"/>
                </a:ext>
              </a:extLst>
            </p:cNvPr>
            <p:cNvSpPr/>
            <p:nvPr/>
          </p:nvSpPr>
          <p:spPr>
            <a:xfrm>
              <a:off x="4154003" y="3982334"/>
              <a:ext cx="46328" cy="52695"/>
            </a:xfrm>
            <a:custGeom>
              <a:avLst/>
              <a:gdLst/>
              <a:ahLst/>
              <a:cxnLst/>
              <a:rect l="l" t="t" r="r" b="b"/>
              <a:pathLst>
                <a:path w="1237" h="1407" extrusionOk="0">
                  <a:moveTo>
                    <a:pt x="805" y="0"/>
                  </a:moveTo>
                  <a:cubicBezTo>
                    <a:pt x="700" y="0"/>
                    <a:pt x="592" y="24"/>
                    <a:pt x="491" y="74"/>
                  </a:cubicBezTo>
                  <a:cubicBezTo>
                    <a:pt x="144" y="249"/>
                    <a:pt x="0" y="670"/>
                    <a:pt x="176" y="1021"/>
                  </a:cubicBezTo>
                  <a:cubicBezTo>
                    <a:pt x="298" y="1265"/>
                    <a:pt x="544" y="1407"/>
                    <a:pt x="801" y="1407"/>
                  </a:cubicBezTo>
                  <a:cubicBezTo>
                    <a:pt x="877" y="1407"/>
                    <a:pt x="954" y="1395"/>
                    <a:pt x="1029" y="1369"/>
                  </a:cubicBezTo>
                  <a:lnTo>
                    <a:pt x="1228" y="919"/>
                  </a:lnTo>
                  <a:lnTo>
                    <a:pt x="1236" y="148"/>
                  </a:lnTo>
                  <a:cubicBezTo>
                    <a:pt x="1113" y="52"/>
                    <a:pt x="961" y="0"/>
                    <a:pt x="80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3;p30">
              <a:extLst>
                <a:ext uri="{FF2B5EF4-FFF2-40B4-BE49-F238E27FC236}">
                  <a16:creationId xmlns:a16="http://schemas.microsoft.com/office/drawing/2014/main" id="{6BC9413B-04B4-4104-86BF-7EEAB335515C}"/>
                </a:ext>
              </a:extLst>
            </p:cNvPr>
            <p:cNvSpPr/>
            <p:nvPr/>
          </p:nvSpPr>
          <p:spPr>
            <a:xfrm>
              <a:off x="4158348" y="3885032"/>
              <a:ext cx="39062" cy="39624"/>
            </a:xfrm>
            <a:custGeom>
              <a:avLst/>
              <a:gdLst/>
              <a:ahLst/>
              <a:cxnLst/>
              <a:rect l="l" t="t" r="r" b="b"/>
              <a:pathLst>
                <a:path w="1043" h="1058" extrusionOk="0">
                  <a:moveTo>
                    <a:pt x="204" y="1"/>
                  </a:moveTo>
                  <a:cubicBezTo>
                    <a:pt x="43" y="190"/>
                    <a:pt x="1" y="464"/>
                    <a:pt x="119" y="703"/>
                  </a:cubicBezTo>
                  <a:cubicBezTo>
                    <a:pt x="232" y="928"/>
                    <a:pt x="459" y="1058"/>
                    <a:pt x="694" y="1058"/>
                  </a:cubicBezTo>
                  <a:cubicBezTo>
                    <a:pt x="791" y="1058"/>
                    <a:pt x="888" y="1036"/>
                    <a:pt x="979" y="990"/>
                  </a:cubicBezTo>
                  <a:cubicBezTo>
                    <a:pt x="1004" y="980"/>
                    <a:pt x="1021" y="963"/>
                    <a:pt x="1043" y="952"/>
                  </a:cubicBezTo>
                  <a:lnTo>
                    <a:pt x="204"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64;p30">
              <a:extLst>
                <a:ext uri="{FF2B5EF4-FFF2-40B4-BE49-F238E27FC236}">
                  <a16:creationId xmlns:a16="http://schemas.microsoft.com/office/drawing/2014/main" id="{8885D2DA-6C32-408C-8C59-59CBD97A343F}"/>
                </a:ext>
              </a:extLst>
            </p:cNvPr>
            <p:cNvSpPr/>
            <p:nvPr/>
          </p:nvSpPr>
          <p:spPr>
            <a:xfrm>
              <a:off x="4176999" y="3920275"/>
              <a:ext cx="23557" cy="48163"/>
            </a:xfrm>
            <a:custGeom>
              <a:avLst/>
              <a:gdLst/>
              <a:ahLst/>
              <a:cxnLst/>
              <a:rect l="l" t="t" r="r" b="b"/>
              <a:pathLst>
                <a:path w="629" h="1286" extrusionOk="0">
                  <a:moveTo>
                    <a:pt x="538" y="1"/>
                  </a:moveTo>
                  <a:cubicBezTo>
                    <a:pt x="517" y="11"/>
                    <a:pt x="492" y="18"/>
                    <a:pt x="471" y="28"/>
                  </a:cubicBezTo>
                  <a:cubicBezTo>
                    <a:pt x="138" y="193"/>
                    <a:pt x="0" y="597"/>
                    <a:pt x="169" y="930"/>
                  </a:cubicBezTo>
                  <a:cubicBezTo>
                    <a:pt x="264" y="1120"/>
                    <a:pt x="433" y="1240"/>
                    <a:pt x="622" y="1285"/>
                  </a:cubicBezTo>
                  <a:lnTo>
                    <a:pt x="629" y="102"/>
                  </a:lnTo>
                  <a:lnTo>
                    <a:pt x="538"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65;p30">
              <a:extLst>
                <a:ext uri="{FF2B5EF4-FFF2-40B4-BE49-F238E27FC236}">
                  <a16:creationId xmlns:a16="http://schemas.microsoft.com/office/drawing/2014/main" id="{21A20704-1B5B-412A-B5D7-5FEDAB90418C}"/>
                </a:ext>
              </a:extLst>
            </p:cNvPr>
            <p:cNvSpPr/>
            <p:nvPr/>
          </p:nvSpPr>
          <p:spPr>
            <a:xfrm>
              <a:off x="3063428" y="3359799"/>
              <a:ext cx="1140817" cy="800793"/>
            </a:xfrm>
            <a:custGeom>
              <a:avLst/>
              <a:gdLst/>
              <a:ahLst/>
              <a:cxnLst/>
              <a:rect l="l" t="t" r="r" b="b"/>
              <a:pathLst>
                <a:path w="30461" h="21382" extrusionOk="0">
                  <a:moveTo>
                    <a:pt x="0" y="0"/>
                  </a:moveTo>
                  <a:lnTo>
                    <a:pt x="6753" y="13607"/>
                  </a:lnTo>
                  <a:lnTo>
                    <a:pt x="10017" y="11368"/>
                  </a:lnTo>
                  <a:lnTo>
                    <a:pt x="16875" y="20700"/>
                  </a:lnTo>
                  <a:lnTo>
                    <a:pt x="20925" y="17941"/>
                  </a:lnTo>
                  <a:lnTo>
                    <a:pt x="23206" y="21346"/>
                  </a:lnTo>
                  <a:cubicBezTo>
                    <a:pt x="23272" y="21346"/>
                    <a:pt x="23340" y="21339"/>
                    <a:pt x="23409" y="21339"/>
                  </a:cubicBezTo>
                  <a:cubicBezTo>
                    <a:pt x="23609" y="21339"/>
                    <a:pt x="23795" y="21356"/>
                    <a:pt x="23975" y="21381"/>
                  </a:cubicBezTo>
                  <a:lnTo>
                    <a:pt x="21093" y="17078"/>
                  </a:lnTo>
                  <a:lnTo>
                    <a:pt x="17018" y="19851"/>
                  </a:lnTo>
                  <a:lnTo>
                    <a:pt x="10164" y="10519"/>
                  </a:lnTo>
                  <a:lnTo>
                    <a:pt x="6991" y="12691"/>
                  </a:lnTo>
                  <a:lnTo>
                    <a:pt x="1591" y="1808"/>
                  </a:lnTo>
                  <a:lnTo>
                    <a:pt x="9813" y="7290"/>
                  </a:lnTo>
                  <a:lnTo>
                    <a:pt x="13116" y="4777"/>
                  </a:lnTo>
                  <a:lnTo>
                    <a:pt x="17889" y="11077"/>
                  </a:lnTo>
                  <a:lnTo>
                    <a:pt x="23353" y="7578"/>
                  </a:lnTo>
                  <a:lnTo>
                    <a:pt x="30032" y="15127"/>
                  </a:lnTo>
                  <a:cubicBezTo>
                    <a:pt x="30162" y="14966"/>
                    <a:pt x="30302" y="14811"/>
                    <a:pt x="30460" y="14674"/>
                  </a:cubicBezTo>
                  <a:lnTo>
                    <a:pt x="23466" y="6767"/>
                  </a:lnTo>
                  <a:lnTo>
                    <a:pt x="18040" y="10245"/>
                  </a:lnTo>
                  <a:lnTo>
                    <a:pt x="13235" y="3907"/>
                  </a:lnTo>
                  <a:lnTo>
                    <a:pt x="9789" y="6528"/>
                  </a:lnTo>
                  <a:lnTo>
                    <a:pt x="0"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66;p30">
              <a:extLst>
                <a:ext uri="{FF2B5EF4-FFF2-40B4-BE49-F238E27FC236}">
                  <a16:creationId xmlns:a16="http://schemas.microsoft.com/office/drawing/2014/main" id="{79399CEB-F8DA-4A80-B040-13C7C420D9BE}"/>
                </a:ext>
              </a:extLst>
            </p:cNvPr>
            <p:cNvSpPr/>
            <p:nvPr/>
          </p:nvSpPr>
          <p:spPr>
            <a:xfrm>
              <a:off x="4009550" y="4104691"/>
              <a:ext cx="135425" cy="95839"/>
            </a:xfrm>
            <a:custGeom>
              <a:avLst/>
              <a:gdLst/>
              <a:ahLst/>
              <a:cxnLst/>
              <a:rect l="l" t="t" r="r" b="b"/>
              <a:pathLst>
                <a:path w="3616" h="2559" extrusionOk="0">
                  <a:moveTo>
                    <a:pt x="155" y="1334"/>
                  </a:moveTo>
                  <a:lnTo>
                    <a:pt x="81" y="1460"/>
                  </a:lnTo>
                  <a:lnTo>
                    <a:pt x="81" y="1460"/>
                  </a:lnTo>
                  <a:lnTo>
                    <a:pt x="127" y="1427"/>
                  </a:lnTo>
                  <a:lnTo>
                    <a:pt x="155" y="1334"/>
                  </a:lnTo>
                  <a:close/>
                  <a:moveTo>
                    <a:pt x="3190" y="1"/>
                  </a:moveTo>
                  <a:cubicBezTo>
                    <a:pt x="3190" y="1"/>
                    <a:pt x="2411" y="271"/>
                    <a:pt x="2011" y="583"/>
                  </a:cubicBezTo>
                  <a:cubicBezTo>
                    <a:pt x="1881" y="685"/>
                    <a:pt x="1759" y="720"/>
                    <a:pt x="1652" y="720"/>
                  </a:cubicBezTo>
                  <a:cubicBezTo>
                    <a:pt x="1430" y="720"/>
                    <a:pt x="1278" y="569"/>
                    <a:pt x="1278" y="569"/>
                  </a:cubicBezTo>
                  <a:lnTo>
                    <a:pt x="127" y="1427"/>
                  </a:lnTo>
                  <a:lnTo>
                    <a:pt x="1" y="1846"/>
                  </a:lnTo>
                  <a:cubicBezTo>
                    <a:pt x="1" y="1846"/>
                    <a:pt x="618" y="2510"/>
                    <a:pt x="1162" y="2513"/>
                  </a:cubicBezTo>
                  <a:cubicBezTo>
                    <a:pt x="1703" y="2517"/>
                    <a:pt x="1899" y="2517"/>
                    <a:pt x="2169" y="2555"/>
                  </a:cubicBezTo>
                  <a:cubicBezTo>
                    <a:pt x="2183" y="2557"/>
                    <a:pt x="2197" y="2558"/>
                    <a:pt x="2210" y="2558"/>
                  </a:cubicBezTo>
                  <a:cubicBezTo>
                    <a:pt x="2461" y="2558"/>
                    <a:pt x="2657" y="2204"/>
                    <a:pt x="2657" y="2204"/>
                  </a:cubicBezTo>
                  <a:cubicBezTo>
                    <a:pt x="2657" y="2204"/>
                    <a:pt x="2752" y="2092"/>
                    <a:pt x="2987" y="1706"/>
                  </a:cubicBezTo>
                  <a:cubicBezTo>
                    <a:pt x="3222" y="1320"/>
                    <a:pt x="3068" y="1358"/>
                    <a:pt x="3342" y="934"/>
                  </a:cubicBezTo>
                  <a:cubicBezTo>
                    <a:pt x="3616" y="509"/>
                    <a:pt x="3264" y="274"/>
                    <a:pt x="319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67;p30">
              <a:extLst>
                <a:ext uri="{FF2B5EF4-FFF2-40B4-BE49-F238E27FC236}">
                  <a16:creationId xmlns:a16="http://schemas.microsoft.com/office/drawing/2014/main" id="{95CE28D7-ACF2-4429-BCED-12781BAFB2BE}"/>
                </a:ext>
              </a:extLst>
            </p:cNvPr>
            <p:cNvSpPr/>
            <p:nvPr/>
          </p:nvSpPr>
          <p:spPr>
            <a:xfrm>
              <a:off x="5290046" y="3238079"/>
              <a:ext cx="526197" cy="660124"/>
            </a:xfrm>
            <a:custGeom>
              <a:avLst/>
              <a:gdLst/>
              <a:ahLst/>
              <a:cxnLst/>
              <a:rect l="l" t="t" r="r" b="b"/>
              <a:pathLst>
                <a:path w="14050" h="17626" extrusionOk="0">
                  <a:moveTo>
                    <a:pt x="14050" y="1"/>
                  </a:moveTo>
                  <a:lnTo>
                    <a:pt x="6451" y="3395"/>
                  </a:lnTo>
                  <a:lnTo>
                    <a:pt x="7715" y="5406"/>
                  </a:lnTo>
                  <a:lnTo>
                    <a:pt x="1871" y="9347"/>
                  </a:lnTo>
                  <a:lnTo>
                    <a:pt x="3454" y="11884"/>
                  </a:lnTo>
                  <a:lnTo>
                    <a:pt x="607" y="13628"/>
                  </a:lnTo>
                  <a:lnTo>
                    <a:pt x="1" y="15948"/>
                  </a:lnTo>
                  <a:lnTo>
                    <a:pt x="3240" y="17559"/>
                  </a:lnTo>
                  <a:lnTo>
                    <a:pt x="4746" y="17626"/>
                  </a:lnTo>
                  <a:lnTo>
                    <a:pt x="9683" y="13601"/>
                  </a:lnTo>
                  <a:lnTo>
                    <a:pt x="7694" y="10203"/>
                  </a:lnTo>
                  <a:lnTo>
                    <a:pt x="11656" y="7444"/>
                  </a:lnTo>
                  <a:lnTo>
                    <a:pt x="10175" y="5328"/>
                  </a:lnTo>
                  <a:lnTo>
                    <a:pt x="14050" y="1"/>
                  </a:ln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68;p30">
              <a:extLst>
                <a:ext uri="{FF2B5EF4-FFF2-40B4-BE49-F238E27FC236}">
                  <a16:creationId xmlns:a16="http://schemas.microsoft.com/office/drawing/2014/main" id="{409A8D73-FE09-44EE-8D9B-45AF18BBFFC1}"/>
                </a:ext>
              </a:extLst>
            </p:cNvPr>
            <p:cNvSpPr/>
            <p:nvPr/>
          </p:nvSpPr>
          <p:spPr>
            <a:xfrm>
              <a:off x="5698314" y="3301860"/>
              <a:ext cx="8689" cy="7715"/>
            </a:xfrm>
            <a:custGeom>
              <a:avLst/>
              <a:gdLst/>
              <a:ahLst/>
              <a:cxnLst/>
              <a:rect l="l" t="t" r="r" b="b"/>
              <a:pathLst>
                <a:path w="232" h="206" extrusionOk="0">
                  <a:moveTo>
                    <a:pt x="115" y="1"/>
                  </a:moveTo>
                  <a:cubicBezTo>
                    <a:pt x="101" y="1"/>
                    <a:pt x="87" y="4"/>
                    <a:pt x="74" y="10"/>
                  </a:cubicBezTo>
                  <a:cubicBezTo>
                    <a:pt x="21" y="31"/>
                    <a:pt x="0" y="95"/>
                    <a:pt x="21" y="144"/>
                  </a:cubicBezTo>
                  <a:cubicBezTo>
                    <a:pt x="39" y="183"/>
                    <a:pt x="76" y="206"/>
                    <a:pt x="116" y="206"/>
                  </a:cubicBezTo>
                  <a:cubicBezTo>
                    <a:pt x="130" y="206"/>
                    <a:pt x="144" y="203"/>
                    <a:pt x="158" y="196"/>
                  </a:cubicBezTo>
                  <a:cubicBezTo>
                    <a:pt x="207" y="172"/>
                    <a:pt x="232" y="112"/>
                    <a:pt x="207" y="60"/>
                  </a:cubicBezTo>
                  <a:cubicBezTo>
                    <a:pt x="192" y="24"/>
                    <a:pt x="154" y="1"/>
                    <a:pt x="11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69;p30">
              <a:extLst>
                <a:ext uri="{FF2B5EF4-FFF2-40B4-BE49-F238E27FC236}">
                  <a16:creationId xmlns:a16="http://schemas.microsoft.com/office/drawing/2014/main" id="{0173EECB-1090-4391-9013-2037B69A6159}"/>
                </a:ext>
              </a:extLst>
            </p:cNvPr>
            <p:cNvSpPr/>
            <p:nvPr/>
          </p:nvSpPr>
          <p:spPr>
            <a:xfrm>
              <a:off x="5670562" y="3313246"/>
              <a:ext cx="10412" cy="9138"/>
            </a:xfrm>
            <a:custGeom>
              <a:avLst/>
              <a:gdLst/>
              <a:ahLst/>
              <a:cxnLst/>
              <a:rect l="l" t="t" r="r" b="b"/>
              <a:pathLst>
                <a:path w="278" h="244" extrusionOk="0">
                  <a:moveTo>
                    <a:pt x="142" y="0"/>
                  </a:moveTo>
                  <a:cubicBezTo>
                    <a:pt x="124" y="0"/>
                    <a:pt x="106" y="4"/>
                    <a:pt x="88" y="12"/>
                  </a:cubicBezTo>
                  <a:cubicBezTo>
                    <a:pt x="29" y="36"/>
                    <a:pt x="1" y="110"/>
                    <a:pt x="29" y="170"/>
                  </a:cubicBezTo>
                  <a:cubicBezTo>
                    <a:pt x="50" y="216"/>
                    <a:pt x="93" y="244"/>
                    <a:pt x="140" y="244"/>
                  </a:cubicBezTo>
                  <a:cubicBezTo>
                    <a:pt x="156" y="244"/>
                    <a:pt x="174" y="240"/>
                    <a:pt x="190" y="233"/>
                  </a:cubicBezTo>
                  <a:cubicBezTo>
                    <a:pt x="250" y="205"/>
                    <a:pt x="278" y="131"/>
                    <a:pt x="250" y="72"/>
                  </a:cubicBezTo>
                  <a:cubicBezTo>
                    <a:pt x="230" y="26"/>
                    <a:pt x="187" y="0"/>
                    <a:pt x="14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70;p30">
              <a:extLst>
                <a:ext uri="{FF2B5EF4-FFF2-40B4-BE49-F238E27FC236}">
                  <a16:creationId xmlns:a16="http://schemas.microsoft.com/office/drawing/2014/main" id="{A6CB5AB1-09DB-4ED3-A436-B46AE68C3585}"/>
                </a:ext>
              </a:extLst>
            </p:cNvPr>
            <p:cNvSpPr/>
            <p:nvPr/>
          </p:nvSpPr>
          <p:spPr>
            <a:xfrm>
              <a:off x="5642960" y="3324519"/>
              <a:ext cx="11985" cy="10674"/>
            </a:xfrm>
            <a:custGeom>
              <a:avLst/>
              <a:gdLst/>
              <a:ahLst/>
              <a:cxnLst/>
              <a:rect l="l" t="t" r="r" b="b"/>
              <a:pathLst>
                <a:path w="320" h="285" extrusionOk="0">
                  <a:moveTo>
                    <a:pt x="160" y="0"/>
                  </a:moveTo>
                  <a:cubicBezTo>
                    <a:pt x="140" y="0"/>
                    <a:pt x="121" y="4"/>
                    <a:pt x="103" y="13"/>
                  </a:cubicBezTo>
                  <a:cubicBezTo>
                    <a:pt x="33" y="45"/>
                    <a:pt x="1" y="129"/>
                    <a:pt x="33" y="199"/>
                  </a:cubicBezTo>
                  <a:cubicBezTo>
                    <a:pt x="56" y="253"/>
                    <a:pt x="108" y="284"/>
                    <a:pt x="161" y="284"/>
                  </a:cubicBezTo>
                  <a:cubicBezTo>
                    <a:pt x="180" y="284"/>
                    <a:pt x="200" y="280"/>
                    <a:pt x="218" y="272"/>
                  </a:cubicBezTo>
                  <a:cubicBezTo>
                    <a:pt x="289" y="237"/>
                    <a:pt x="320" y="157"/>
                    <a:pt x="289" y="82"/>
                  </a:cubicBezTo>
                  <a:cubicBezTo>
                    <a:pt x="265" y="31"/>
                    <a:pt x="213" y="0"/>
                    <a:pt x="16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71;p30">
              <a:extLst>
                <a:ext uri="{FF2B5EF4-FFF2-40B4-BE49-F238E27FC236}">
                  <a16:creationId xmlns:a16="http://schemas.microsoft.com/office/drawing/2014/main" id="{7266159E-5413-460D-BE54-5ECCD87D5C72}"/>
                </a:ext>
              </a:extLst>
            </p:cNvPr>
            <p:cNvSpPr/>
            <p:nvPr/>
          </p:nvSpPr>
          <p:spPr>
            <a:xfrm>
              <a:off x="5615245" y="3335904"/>
              <a:ext cx="13707" cy="12022"/>
            </a:xfrm>
            <a:custGeom>
              <a:avLst/>
              <a:gdLst/>
              <a:ahLst/>
              <a:cxnLst/>
              <a:rect l="l" t="t" r="r" b="b"/>
              <a:pathLst>
                <a:path w="366" h="321" extrusionOk="0">
                  <a:moveTo>
                    <a:pt x="185" y="1"/>
                  </a:moveTo>
                  <a:cubicBezTo>
                    <a:pt x="163" y="1"/>
                    <a:pt x="141" y="5"/>
                    <a:pt x="120" y="14"/>
                  </a:cubicBezTo>
                  <a:cubicBezTo>
                    <a:pt x="39" y="49"/>
                    <a:pt x="0" y="147"/>
                    <a:pt x="39" y="225"/>
                  </a:cubicBezTo>
                  <a:cubicBezTo>
                    <a:pt x="64" y="286"/>
                    <a:pt x="121" y="321"/>
                    <a:pt x="181" y="321"/>
                  </a:cubicBezTo>
                  <a:cubicBezTo>
                    <a:pt x="204" y="321"/>
                    <a:pt x="227" y="316"/>
                    <a:pt x="250" y="305"/>
                  </a:cubicBezTo>
                  <a:cubicBezTo>
                    <a:pt x="331" y="270"/>
                    <a:pt x="365" y="175"/>
                    <a:pt x="331" y="94"/>
                  </a:cubicBezTo>
                  <a:cubicBezTo>
                    <a:pt x="304" y="35"/>
                    <a:pt x="246" y="1"/>
                    <a:pt x="18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2;p30">
              <a:extLst>
                <a:ext uri="{FF2B5EF4-FFF2-40B4-BE49-F238E27FC236}">
                  <a16:creationId xmlns:a16="http://schemas.microsoft.com/office/drawing/2014/main" id="{0DA63CE2-37C2-4987-9C39-069F53C09DC0}"/>
                </a:ext>
              </a:extLst>
            </p:cNvPr>
            <p:cNvSpPr/>
            <p:nvPr/>
          </p:nvSpPr>
          <p:spPr>
            <a:xfrm>
              <a:off x="5587643" y="3347215"/>
              <a:ext cx="15280" cy="13520"/>
            </a:xfrm>
            <a:custGeom>
              <a:avLst/>
              <a:gdLst/>
              <a:ahLst/>
              <a:cxnLst/>
              <a:rect l="l" t="t" r="r" b="b"/>
              <a:pathLst>
                <a:path w="408" h="361" extrusionOk="0">
                  <a:moveTo>
                    <a:pt x="204" y="1"/>
                  </a:moveTo>
                  <a:cubicBezTo>
                    <a:pt x="179" y="1"/>
                    <a:pt x="154" y="6"/>
                    <a:pt x="130" y="17"/>
                  </a:cubicBezTo>
                  <a:cubicBezTo>
                    <a:pt x="42" y="59"/>
                    <a:pt x="0" y="165"/>
                    <a:pt x="42" y="256"/>
                  </a:cubicBezTo>
                  <a:cubicBezTo>
                    <a:pt x="71" y="321"/>
                    <a:pt x="135" y="360"/>
                    <a:pt x="203" y="360"/>
                  </a:cubicBezTo>
                  <a:cubicBezTo>
                    <a:pt x="228" y="360"/>
                    <a:pt x="253" y="355"/>
                    <a:pt x="277" y="344"/>
                  </a:cubicBezTo>
                  <a:cubicBezTo>
                    <a:pt x="368" y="305"/>
                    <a:pt x="407" y="197"/>
                    <a:pt x="368" y="108"/>
                  </a:cubicBezTo>
                  <a:cubicBezTo>
                    <a:pt x="337" y="41"/>
                    <a:pt x="272" y="1"/>
                    <a:pt x="20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3;p30">
              <a:extLst>
                <a:ext uri="{FF2B5EF4-FFF2-40B4-BE49-F238E27FC236}">
                  <a16:creationId xmlns:a16="http://schemas.microsoft.com/office/drawing/2014/main" id="{D214E552-A76C-4013-98E8-2BF1F4B59F18}"/>
                </a:ext>
              </a:extLst>
            </p:cNvPr>
            <p:cNvSpPr/>
            <p:nvPr/>
          </p:nvSpPr>
          <p:spPr>
            <a:xfrm>
              <a:off x="5560040" y="3358601"/>
              <a:ext cx="16853" cy="14943"/>
            </a:xfrm>
            <a:custGeom>
              <a:avLst/>
              <a:gdLst/>
              <a:ahLst/>
              <a:cxnLst/>
              <a:rect l="l" t="t" r="r" b="b"/>
              <a:pathLst>
                <a:path w="450" h="399" extrusionOk="0">
                  <a:moveTo>
                    <a:pt x="225" y="1"/>
                  </a:moveTo>
                  <a:cubicBezTo>
                    <a:pt x="198" y="1"/>
                    <a:pt x="170" y="7"/>
                    <a:pt x="144" y="19"/>
                  </a:cubicBezTo>
                  <a:cubicBezTo>
                    <a:pt x="42" y="64"/>
                    <a:pt x="0" y="180"/>
                    <a:pt x="42" y="282"/>
                  </a:cubicBezTo>
                  <a:cubicBezTo>
                    <a:pt x="76" y="354"/>
                    <a:pt x="149" y="398"/>
                    <a:pt x="225" y="398"/>
                  </a:cubicBezTo>
                  <a:cubicBezTo>
                    <a:pt x="252" y="398"/>
                    <a:pt x="279" y="392"/>
                    <a:pt x="305" y="380"/>
                  </a:cubicBezTo>
                  <a:cubicBezTo>
                    <a:pt x="407" y="335"/>
                    <a:pt x="449" y="219"/>
                    <a:pt x="407" y="117"/>
                  </a:cubicBezTo>
                  <a:cubicBezTo>
                    <a:pt x="374" y="45"/>
                    <a:pt x="300" y="1"/>
                    <a:pt x="22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4;p30">
              <a:extLst>
                <a:ext uri="{FF2B5EF4-FFF2-40B4-BE49-F238E27FC236}">
                  <a16:creationId xmlns:a16="http://schemas.microsoft.com/office/drawing/2014/main" id="{3E8DD467-A16C-47F3-9A5C-DD6DFC27DD02}"/>
                </a:ext>
              </a:extLst>
            </p:cNvPr>
            <p:cNvSpPr/>
            <p:nvPr/>
          </p:nvSpPr>
          <p:spPr>
            <a:xfrm>
              <a:off x="5535172" y="3369986"/>
              <a:ext cx="15805" cy="15992"/>
            </a:xfrm>
            <a:custGeom>
              <a:avLst/>
              <a:gdLst/>
              <a:ahLst/>
              <a:cxnLst/>
              <a:rect l="l" t="t" r="r" b="b"/>
              <a:pathLst>
                <a:path w="422" h="427" extrusionOk="0">
                  <a:moveTo>
                    <a:pt x="172" y="1"/>
                  </a:moveTo>
                  <a:cubicBezTo>
                    <a:pt x="142" y="1"/>
                    <a:pt x="111" y="7"/>
                    <a:pt x="81" y="20"/>
                  </a:cubicBezTo>
                  <a:cubicBezTo>
                    <a:pt x="50" y="34"/>
                    <a:pt x="22" y="59"/>
                    <a:pt x="1" y="86"/>
                  </a:cubicBezTo>
                  <a:lnTo>
                    <a:pt x="215" y="427"/>
                  </a:lnTo>
                  <a:cubicBezTo>
                    <a:pt x="229" y="423"/>
                    <a:pt x="247" y="423"/>
                    <a:pt x="261" y="417"/>
                  </a:cubicBezTo>
                  <a:cubicBezTo>
                    <a:pt x="373" y="368"/>
                    <a:pt x="422" y="237"/>
                    <a:pt x="373" y="129"/>
                  </a:cubicBezTo>
                  <a:cubicBezTo>
                    <a:pt x="334" y="49"/>
                    <a:pt x="256" y="1"/>
                    <a:pt x="17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75;p30">
              <a:extLst>
                <a:ext uri="{FF2B5EF4-FFF2-40B4-BE49-F238E27FC236}">
                  <a16:creationId xmlns:a16="http://schemas.microsoft.com/office/drawing/2014/main" id="{982403BA-FCAC-478D-8F9D-859295033853}"/>
                </a:ext>
              </a:extLst>
            </p:cNvPr>
            <p:cNvSpPr/>
            <p:nvPr/>
          </p:nvSpPr>
          <p:spPr>
            <a:xfrm>
              <a:off x="5710262" y="3328676"/>
              <a:ext cx="8876" cy="7715"/>
            </a:xfrm>
            <a:custGeom>
              <a:avLst/>
              <a:gdLst/>
              <a:ahLst/>
              <a:cxnLst/>
              <a:rect l="l" t="t" r="r" b="b"/>
              <a:pathLst>
                <a:path w="237" h="206" extrusionOk="0">
                  <a:moveTo>
                    <a:pt x="119" y="1"/>
                  </a:moveTo>
                  <a:cubicBezTo>
                    <a:pt x="105" y="1"/>
                    <a:pt x="91" y="4"/>
                    <a:pt x="78" y="10"/>
                  </a:cubicBezTo>
                  <a:cubicBezTo>
                    <a:pt x="26" y="31"/>
                    <a:pt x="0" y="94"/>
                    <a:pt x="26" y="144"/>
                  </a:cubicBezTo>
                  <a:cubicBezTo>
                    <a:pt x="44" y="183"/>
                    <a:pt x="81" y="206"/>
                    <a:pt x="120" y="206"/>
                  </a:cubicBezTo>
                  <a:cubicBezTo>
                    <a:pt x="134" y="206"/>
                    <a:pt x="148" y="203"/>
                    <a:pt x="162" y="196"/>
                  </a:cubicBezTo>
                  <a:cubicBezTo>
                    <a:pt x="211" y="175"/>
                    <a:pt x="236" y="112"/>
                    <a:pt x="211" y="63"/>
                  </a:cubicBezTo>
                  <a:cubicBezTo>
                    <a:pt x="195" y="24"/>
                    <a:pt x="157" y="1"/>
                    <a:pt x="11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76;p30">
              <a:extLst>
                <a:ext uri="{FF2B5EF4-FFF2-40B4-BE49-F238E27FC236}">
                  <a16:creationId xmlns:a16="http://schemas.microsoft.com/office/drawing/2014/main" id="{16D9F12C-9D4C-4FAB-9BAD-8D115E90624A}"/>
                </a:ext>
              </a:extLst>
            </p:cNvPr>
            <p:cNvSpPr/>
            <p:nvPr/>
          </p:nvSpPr>
          <p:spPr>
            <a:xfrm>
              <a:off x="5682659" y="3340062"/>
              <a:ext cx="10449" cy="9138"/>
            </a:xfrm>
            <a:custGeom>
              <a:avLst/>
              <a:gdLst/>
              <a:ahLst/>
              <a:cxnLst/>
              <a:rect l="l" t="t" r="r" b="b"/>
              <a:pathLst>
                <a:path w="279" h="244" extrusionOk="0">
                  <a:moveTo>
                    <a:pt x="140" y="1"/>
                  </a:moveTo>
                  <a:cubicBezTo>
                    <a:pt x="123" y="1"/>
                    <a:pt x="106" y="4"/>
                    <a:pt x="89" y="12"/>
                  </a:cubicBezTo>
                  <a:cubicBezTo>
                    <a:pt x="29" y="36"/>
                    <a:pt x="0" y="110"/>
                    <a:pt x="29" y="169"/>
                  </a:cubicBezTo>
                  <a:cubicBezTo>
                    <a:pt x="49" y="216"/>
                    <a:pt x="93" y="244"/>
                    <a:pt x="139" y="244"/>
                  </a:cubicBezTo>
                  <a:cubicBezTo>
                    <a:pt x="156" y="244"/>
                    <a:pt x="173" y="240"/>
                    <a:pt x="190" y="233"/>
                  </a:cubicBezTo>
                  <a:cubicBezTo>
                    <a:pt x="250" y="205"/>
                    <a:pt x="278" y="135"/>
                    <a:pt x="250" y="72"/>
                  </a:cubicBezTo>
                  <a:cubicBezTo>
                    <a:pt x="229" y="28"/>
                    <a:pt x="186" y="1"/>
                    <a:pt x="14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77;p30">
              <a:extLst>
                <a:ext uri="{FF2B5EF4-FFF2-40B4-BE49-F238E27FC236}">
                  <a16:creationId xmlns:a16="http://schemas.microsoft.com/office/drawing/2014/main" id="{D8DC3DC9-123A-4E1A-88A2-885BD4DE1502}"/>
                </a:ext>
              </a:extLst>
            </p:cNvPr>
            <p:cNvSpPr/>
            <p:nvPr/>
          </p:nvSpPr>
          <p:spPr>
            <a:xfrm>
              <a:off x="5655057" y="3351335"/>
              <a:ext cx="12022" cy="10674"/>
            </a:xfrm>
            <a:custGeom>
              <a:avLst/>
              <a:gdLst/>
              <a:ahLst/>
              <a:cxnLst/>
              <a:rect l="l" t="t" r="r" b="b"/>
              <a:pathLst>
                <a:path w="321" h="285" extrusionOk="0">
                  <a:moveTo>
                    <a:pt x="159" y="1"/>
                  </a:moveTo>
                  <a:cubicBezTo>
                    <a:pt x="140" y="1"/>
                    <a:pt x="121" y="4"/>
                    <a:pt x="102" y="13"/>
                  </a:cubicBezTo>
                  <a:cubicBezTo>
                    <a:pt x="32" y="48"/>
                    <a:pt x="0" y="129"/>
                    <a:pt x="32" y="202"/>
                  </a:cubicBezTo>
                  <a:cubicBezTo>
                    <a:pt x="55" y="253"/>
                    <a:pt x="107" y="284"/>
                    <a:pt x="161" y="284"/>
                  </a:cubicBezTo>
                  <a:cubicBezTo>
                    <a:pt x="180" y="284"/>
                    <a:pt x="200" y="280"/>
                    <a:pt x="219" y="272"/>
                  </a:cubicBezTo>
                  <a:cubicBezTo>
                    <a:pt x="288" y="241"/>
                    <a:pt x="320" y="157"/>
                    <a:pt x="288" y="87"/>
                  </a:cubicBezTo>
                  <a:cubicBezTo>
                    <a:pt x="265" y="32"/>
                    <a:pt x="213" y="1"/>
                    <a:pt x="15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78;p30">
              <a:extLst>
                <a:ext uri="{FF2B5EF4-FFF2-40B4-BE49-F238E27FC236}">
                  <a16:creationId xmlns:a16="http://schemas.microsoft.com/office/drawing/2014/main" id="{0F7F4728-131D-479F-9FAD-5FCBE78691C7}"/>
                </a:ext>
              </a:extLst>
            </p:cNvPr>
            <p:cNvSpPr/>
            <p:nvPr/>
          </p:nvSpPr>
          <p:spPr>
            <a:xfrm>
              <a:off x="5627305" y="3362720"/>
              <a:ext cx="13745" cy="12097"/>
            </a:xfrm>
            <a:custGeom>
              <a:avLst/>
              <a:gdLst/>
              <a:ahLst/>
              <a:cxnLst/>
              <a:rect l="l" t="t" r="r" b="b"/>
              <a:pathLst>
                <a:path w="367" h="323" extrusionOk="0">
                  <a:moveTo>
                    <a:pt x="184" y="1"/>
                  </a:moveTo>
                  <a:cubicBezTo>
                    <a:pt x="162" y="1"/>
                    <a:pt x="141" y="5"/>
                    <a:pt x="121" y="14"/>
                  </a:cubicBezTo>
                  <a:cubicBezTo>
                    <a:pt x="36" y="52"/>
                    <a:pt x="1" y="147"/>
                    <a:pt x="40" y="228"/>
                  </a:cubicBezTo>
                  <a:cubicBezTo>
                    <a:pt x="66" y="288"/>
                    <a:pt x="124" y="322"/>
                    <a:pt x="185" y="322"/>
                  </a:cubicBezTo>
                  <a:cubicBezTo>
                    <a:pt x="207" y="322"/>
                    <a:pt x="229" y="318"/>
                    <a:pt x="250" y="309"/>
                  </a:cubicBezTo>
                  <a:cubicBezTo>
                    <a:pt x="331" y="270"/>
                    <a:pt x="367" y="175"/>
                    <a:pt x="331" y="94"/>
                  </a:cubicBezTo>
                  <a:cubicBezTo>
                    <a:pt x="303" y="35"/>
                    <a:pt x="244" y="1"/>
                    <a:pt x="1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79;p30">
              <a:extLst>
                <a:ext uri="{FF2B5EF4-FFF2-40B4-BE49-F238E27FC236}">
                  <a16:creationId xmlns:a16="http://schemas.microsoft.com/office/drawing/2014/main" id="{2DB6CD8F-0375-4191-A3F1-84CE4742E79E}"/>
                </a:ext>
              </a:extLst>
            </p:cNvPr>
            <p:cNvSpPr/>
            <p:nvPr/>
          </p:nvSpPr>
          <p:spPr>
            <a:xfrm>
              <a:off x="5599702" y="3374031"/>
              <a:ext cx="15318" cy="13520"/>
            </a:xfrm>
            <a:custGeom>
              <a:avLst/>
              <a:gdLst/>
              <a:ahLst/>
              <a:cxnLst/>
              <a:rect l="l" t="t" r="r" b="b"/>
              <a:pathLst>
                <a:path w="409" h="361" extrusionOk="0">
                  <a:moveTo>
                    <a:pt x="205" y="1"/>
                  </a:moveTo>
                  <a:cubicBezTo>
                    <a:pt x="180" y="1"/>
                    <a:pt x="155" y="6"/>
                    <a:pt x="131" y="17"/>
                  </a:cubicBezTo>
                  <a:cubicBezTo>
                    <a:pt x="40" y="59"/>
                    <a:pt x="1" y="165"/>
                    <a:pt x="40" y="256"/>
                  </a:cubicBezTo>
                  <a:cubicBezTo>
                    <a:pt x="71" y="320"/>
                    <a:pt x="136" y="360"/>
                    <a:pt x="204" y="360"/>
                  </a:cubicBezTo>
                  <a:cubicBezTo>
                    <a:pt x="229" y="360"/>
                    <a:pt x="254" y="355"/>
                    <a:pt x="278" y="344"/>
                  </a:cubicBezTo>
                  <a:cubicBezTo>
                    <a:pt x="370" y="305"/>
                    <a:pt x="409" y="197"/>
                    <a:pt x="370" y="108"/>
                  </a:cubicBezTo>
                  <a:cubicBezTo>
                    <a:pt x="339" y="41"/>
                    <a:pt x="274" y="1"/>
                    <a:pt x="20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0;p30">
              <a:extLst>
                <a:ext uri="{FF2B5EF4-FFF2-40B4-BE49-F238E27FC236}">
                  <a16:creationId xmlns:a16="http://schemas.microsoft.com/office/drawing/2014/main" id="{63E4F378-CD12-4878-98FC-70CB656259CE}"/>
                </a:ext>
              </a:extLst>
            </p:cNvPr>
            <p:cNvSpPr/>
            <p:nvPr/>
          </p:nvSpPr>
          <p:spPr>
            <a:xfrm>
              <a:off x="5571988" y="3385417"/>
              <a:ext cx="17003" cy="14906"/>
            </a:xfrm>
            <a:custGeom>
              <a:avLst/>
              <a:gdLst/>
              <a:ahLst/>
              <a:cxnLst/>
              <a:rect l="l" t="t" r="r" b="b"/>
              <a:pathLst>
                <a:path w="454" h="398" extrusionOk="0">
                  <a:moveTo>
                    <a:pt x="229" y="1"/>
                  </a:moveTo>
                  <a:cubicBezTo>
                    <a:pt x="202" y="1"/>
                    <a:pt x="174" y="7"/>
                    <a:pt x="148" y="19"/>
                  </a:cubicBezTo>
                  <a:cubicBezTo>
                    <a:pt x="46" y="64"/>
                    <a:pt x="1" y="180"/>
                    <a:pt x="46" y="282"/>
                  </a:cubicBezTo>
                  <a:cubicBezTo>
                    <a:pt x="80" y="354"/>
                    <a:pt x="153" y="398"/>
                    <a:pt x="229" y="398"/>
                  </a:cubicBezTo>
                  <a:cubicBezTo>
                    <a:pt x="256" y="398"/>
                    <a:pt x="284" y="392"/>
                    <a:pt x="310" y="380"/>
                  </a:cubicBezTo>
                  <a:cubicBezTo>
                    <a:pt x="412" y="335"/>
                    <a:pt x="454" y="219"/>
                    <a:pt x="407" y="117"/>
                  </a:cubicBezTo>
                  <a:cubicBezTo>
                    <a:pt x="376" y="45"/>
                    <a:pt x="304" y="1"/>
                    <a:pt x="22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1;p30">
              <a:extLst>
                <a:ext uri="{FF2B5EF4-FFF2-40B4-BE49-F238E27FC236}">
                  <a16:creationId xmlns:a16="http://schemas.microsoft.com/office/drawing/2014/main" id="{16C7A4A6-DF5F-4441-9C79-7DA45FB5715C}"/>
                </a:ext>
              </a:extLst>
            </p:cNvPr>
            <p:cNvSpPr/>
            <p:nvPr/>
          </p:nvSpPr>
          <p:spPr>
            <a:xfrm>
              <a:off x="5694756" y="3366878"/>
              <a:ext cx="10412" cy="9138"/>
            </a:xfrm>
            <a:custGeom>
              <a:avLst/>
              <a:gdLst/>
              <a:ahLst/>
              <a:cxnLst/>
              <a:rect l="l" t="t" r="r" b="b"/>
              <a:pathLst>
                <a:path w="278" h="244" extrusionOk="0">
                  <a:moveTo>
                    <a:pt x="138" y="1"/>
                  </a:moveTo>
                  <a:cubicBezTo>
                    <a:pt x="121" y="1"/>
                    <a:pt x="104" y="4"/>
                    <a:pt x="88" y="12"/>
                  </a:cubicBezTo>
                  <a:cubicBezTo>
                    <a:pt x="29" y="40"/>
                    <a:pt x="1" y="110"/>
                    <a:pt x="29" y="173"/>
                  </a:cubicBezTo>
                  <a:cubicBezTo>
                    <a:pt x="47" y="217"/>
                    <a:pt x="91" y="244"/>
                    <a:pt x="137" y="244"/>
                  </a:cubicBezTo>
                  <a:cubicBezTo>
                    <a:pt x="154" y="244"/>
                    <a:pt x="171" y="240"/>
                    <a:pt x="187" y="233"/>
                  </a:cubicBezTo>
                  <a:cubicBezTo>
                    <a:pt x="250" y="205"/>
                    <a:pt x="278" y="135"/>
                    <a:pt x="250" y="72"/>
                  </a:cubicBezTo>
                  <a:cubicBezTo>
                    <a:pt x="229" y="28"/>
                    <a:pt x="184" y="1"/>
                    <a:pt x="13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2;p30">
              <a:extLst>
                <a:ext uri="{FF2B5EF4-FFF2-40B4-BE49-F238E27FC236}">
                  <a16:creationId xmlns:a16="http://schemas.microsoft.com/office/drawing/2014/main" id="{ECDB91D4-4C09-47C0-8C6D-8D62A1697956}"/>
                </a:ext>
              </a:extLst>
            </p:cNvPr>
            <p:cNvSpPr/>
            <p:nvPr/>
          </p:nvSpPr>
          <p:spPr>
            <a:xfrm>
              <a:off x="5667042" y="3378263"/>
              <a:ext cx="12134" cy="10561"/>
            </a:xfrm>
            <a:custGeom>
              <a:avLst/>
              <a:gdLst/>
              <a:ahLst/>
              <a:cxnLst/>
              <a:rect l="l" t="t" r="r" b="b"/>
              <a:pathLst>
                <a:path w="324" h="282" extrusionOk="0">
                  <a:moveTo>
                    <a:pt x="165" y="0"/>
                  </a:moveTo>
                  <a:cubicBezTo>
                    <a:pt x="145" y="0"/>
                    <a:pt x="125" y="4"/>
                    <a:pt x="106" y="13"/>
                  </a:cubicBezTo>
                  <a:cubicBezTo>
                    <a:pt x="32" y="45"/>
                    <a:pt x="0" y="126"/>
                    <a:pt x="32" y="199"/>
                  </a:cubicBezTo>
                  <a:cubicBezTo>
                    <a:pt x="58" y="250"/>
                    <a:pt x="108" y="281"/>
                    <a:pt x="162" y="281"/>
                  </a:cubicBezTo>
                  <a:cubicBezTo>
                    <a:pt x="182" y="281"/>
                    <a:pt x="202" y="277"/>
                    <a:pt x="221" y="269"/>
                  </a:cubicBezTo>
                  <a:cubicBezTo>
                    <a:pt x="291" y="238"/>
                    <a:pt x="323" y="154"/>
                    <a:pt x="291" y="84"/>
                  </a:cubicBezTo>
                  <a:cubicBezTo>
                    <a:pt x="268" y="30"/>
                    <a:pt x="218" y="0"/>
                    <a:pt x="16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3;p30">
              <a:extLst>
                <a:ext uri="{FF2B5EF4-FFF2-40B4-BE49-F238E27FC236}">
                  <a16:creationId xmlns:a16="http://schemas.microsoft.com/office/drawing/2014/main" id="{10BF71F3-935C-4643-ABF8-CED70BE26209}"/>
                </a:ext>
              </a:extLst>
            </p:cNvPr>
            <p:cNvSpPr/>
            <p:nvPr/>
          </p:nvSpPr>
          <p:spPr>
            <a:xfrm>
              <a:off x="5639439" y="3389536"/>
              <a:ext cx="13707" cy="12097"/>
            </a:xfrm>
            <a:custGeom>
              <a:avLst/>
              <a:gdLst/>
              <a:ahLst/>
              <a:cxnLst/>
              <a:rect l="l" t="t" r="r" b="b"/>
              <a:pathLst>
                <a:path w="366" h="323" extrusionOk="0">
                  <a:moveTo>
                    <a:pt x="181" y="1"/>
                  </a:moveTo>
                  <a:cubicBezTo>
                    <a:pt x="159" y="1"/>
                    <a:pt x="137" y="5"/>
                    <a:pt x="116" y="14"/>
                  </a:cubicBezTo>
                  <a:cubicBezTo>
                    <a:pt x="35" y="52"/>
                    <a:pt x="0" y="147"/>
                    <a:pt x="35" y="228"/>
                  </a:cubicBezTo>
                  <a:cubicBezTo>
                    <a:pt x="64" y="288"/>
                    <a:pt x="123" y="322"/>
                    <a:pt x="184" y="322"/>
                  </a:cubicBezTo>
                  <a:cubicBezTo>
                    <a:pt x="206" y="322"/>
                    <a:pt x="228" y="318"/>
                    <a:pt x="249" y="309"/>
                  </a:cubicBezTo>
                  <a:cubicBezTo>
                    <a:pt x="330" y="270"/>
                    <a:pt x="365" y="175"/>
                    <a:pt x="330" y="94"/>
                  </a:cubicBezTo>
                  <a:cubicBezTo>
                    <a:pt x="301" y="35"/>
                    <a:pt x="242" y="1"/>
                    <a:pt x="18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4;p30">
              <a:extLst>
                <a:ext uri="{FF2B5EF4-FFF2-40B4-BE49-F238E27FC236}">
                  <a16:creationId xmlns:a16="http://schemas.microsoft.com/office/drawing/2014/main" id="{65E5459D-8E51-46D2-B401-E831F5920812}"/>
                </a:ext>
              </a:extLst>
            </p:cNvPr>
            <p:cNvSpPr/>
            <p:nvPr/>
          </p:nvSpPr>
          <p:spPr>
            <a:xfrm>
              <a:off x="5611837" y="3400922"/>
              <a:ext cx="15280" cy="13445"/>
            </a:xfrm>
            <a:custGeom>
              <a:avLst/>
              <a:gdLst/>
              <a:ahLst/>
              <a:cxnLst/>
              <a:rect l="l" t="t" r="r" b="b"/>
              <a:pathLst>
                <a:path w="408" h="359" extrusionOk="0">
                  <a:moveTo>
                    <a:pt x="203" y="0"/>
                  </a:moveTo>
                  <a:cubicBezTo>
                    <a:pt x="179" y="0"/>
                    <a:pt x="154" y="5"/>
                    <a:pt x="130" y="15"/>
                  </a:cubicBezTo>
                  <a:cubicBezTo>
                    <a:pt x="38" y="57"/>
                    <a:pt x="0" y="163"/>
                    <a:pt x="38" y="254"/>
                  </a:cubicBezTo>
                  <a:cubicBezTo>
                    <a:pt x="69" y="320"/>
                    <a:pt x="133" y="359"/>
                    <a:pt x="201" y="359"/>
                  </a:cubicBezTo>
                  <a:cubicBezTo>
                    <a:pt x="226" y="359"/>
                    <a:pt x="252" y="353"/>
                    <a:pt x="278" y="342"/>
                  </a:cubicBezTo>
                  <a:cubicBezTo>
                    <a:pt x="368" y="303"/>
                    <a:pt x="407" y="198"/>
                    <a:pt x="365" y="106"/>
                  </a:cubicBezTo>
                  <a:cubicBezTo>
                    <a:pt x="336" y="39"/>
                    <a:pt x="272" y="0"/>
                    <a:pt x="20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5;p30">
              <a:extLst>
                <a:ext uri="{FF2B5EF4-FFF2-40B4-BE49-F238E27FC236}">
                  <a16:creationId xmlns:a16="http://schemas.microsoft.com/office/drawing/2014/main" id="{3A0084DE-820E-45E6-B614-F2D30C4A1311}"/>
                </a:ext>
              </a:extLst>
            </p:cNvPr>
            <p:cNvSpPr/>
            <p:nvPr/>
          </p:nvSpPr>
          <p:spPr>
            <a:xfrm>
              <a:off x="5584085" y="3412233"/>
              <a:ext cx="17003" cy="14906"/>
            </a:xfrm>
            <a:custGeom>
              <a:avLst/>
              <a:gdLst/>
              <a:ahLst/>
              <a:cxnLst/>
              <a:rect l="l" t="t" r="r" b="b"/>
              <a:pathLst>
                <a:path w="454" h="398" extrusionOk="0">
                  <a:moveTo>
                    <a:pt x="227" y="1"/>
                  </a:moveTo>
                  <a:cubicBezTo>
                    <a:pt x="199" y="1"/>
                    <a:pt x="171" y="7"/>
                    <a:pt x="144" y="19"/>
                  </a:cubicBezTo>
                  <a:cubicBezTo>
                    <a:pt x="47" y="64"/>
                    <a:pt x="0" y="180"/>
                    <a:pt x="47" y="282"/>
                  </a:cubicBezTo>
                  <a:cubicBezTo>
                    <a:pt x="80" y="354"/>
                    <a:pt x="151" y="398"/>
                    <a:pt x="227" y="398"/>
                  </a:cubicBezTo>
                  <a:cubicBezTo>
                    <a:pt x="254" y="398"/>
                    <a:pt x="282" y="392"/>
                    <a:pt x="309" y="380"/>
                  </a:cubicBezTo>
                  <a:cubicBezTo>
                    <a:pt x="408" y="335"/>
                    <a:pt x="453" y="219"/>
                    <a:pt x="408" y="117"/>
                  </a:cubicBezTo>
                  <a:cubicBezTo>
                    <a:pt x="374" y="45"/>
                    <a:pt x="303" y="1"/>
                    <a:pt x="22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6;p30">
              <a:extLst>
                <a:ext uri="{FF2B5EF4-FFF2-40B4-BE49-F238E27FC236}">
                  <a16:creationId xmlns:a16="http://schemas.microsoft.com/office/drawing/2014/main" id="{6CCAD3D1-E695-41B8-B6E9-89EBF7C97E26}"/>
                </a:ext>
              </a:extLst>
            </p:cNvPr>
            <p:cNvSpPr/>
            <p:nvPr/>
          </p:nvSpPr>
          <p:spPr>
            <a:xfrm>
              <a:off x="5679139" y="3405079"/>
              <a:ext cx="12097" cy="10561"/>
            </a:xfrm>
            <a:custGeom>
              <a:avLst/>
              <a:gdLst/>
              <a:ahLst/>
              <a:cxnLst/>
              <a:rect l="l" t="t" r="r" b="b"/>
              <a:pathLst>
                <a:path w="323" h="282" extrusionOk="0">
                  <a:moveTo>
                    <a:pt x="160" y="1"/>
                  </a:moveTo>
                  <a:cubicBezTo>
                    <a:pt x="141" y="1"/>
                    <a:pt x="121" y="5"/>
                    <a:pt x="102" y="13"/>
                  </a:cubicBezTo>
                  <a:cubicBezTo>
                    <a:pt x="31" y="45"/>
                    <a:pt x="0" y="129"/>
                    <a:pt x="31" y="199"/>
                  </a:cubicBezTo>
                  <a:cubicBezTo>
                    <a:pt x="55" y="250"/>
                    <a:pt x="107" y="281"/>
                    <a:pt x="160" y="281"/>
                  </a:cubicBezTo>
                  <a:cubicBezTo>
                    <a:pt x="179" y="281"/>
                    <a:pt x="199" y="277"/>
                    <a:pt x="217" y="269"/>
                  </a:cubicBezTo>
                  <a:cubicBezTo>
                    <a:pt x="291" y="238"/>
                    <a:pt x="323" y="153"/>
                    <a:pt x="291" y="84"/>
                  </a:cubicBezTo>
                  <a:cubicBezTo>
                    <a:pt x="265" y="31"/>
                    <a:pt x="215" y="1"/>
                    <a:pt x="16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7;p30">
              <a:extLst>
                <a:ext uri="{FF2B5EF4-FFF2-40B4-BE49-F238E27FC236}">
                  <a16:creationId xmlns:a16="http://schemas.microsoft.com/office/drawing/2014/main" id="{4F39B9D4-B35E-4263-AB47-8FDEE66F6E2D}"/>
                </a:ext>
              </a:extLst>
            </p:cNvPr>
            <p:cNvSpPr/>
            <p:nvPr/>
          </p:nvSpPr>
          <p:spPr>
            <a:xfrm>
              <a:off x="5651536" y="3416390"/>
              <a:ext cx="13670" cy="12059"/>
            </a:xfrm>
            <a:custGeom>
              <a:avLst/>
              <a:gdLst/>
              <a:ahLst/>
              <a:cxnLst/>
              <a:rect l="l" t="t" r="r" b="b"/>
              <a:pathLst>
                <a:path w="365" h="322" extrusionOk="0">
                  <a:moveTo>
                    <a:pt x="184" y="1"/>
                  </a:moveTo>
                  <a:cubicBezTo>
                    <a:pt x="161" y="1"/>
                    <a:pt x="138" y="6"/>
                    <a:pt x="115" y="17"/>
                  </a:cubicBezTo>
                  <a:cubicBezTo>
                    <a:pt x="35" y="51"/>
                    <a:pt x="0" y="146"/>
                    <a:pt x="35" y="227"/>
                  </a:cubicBezTo>
                  <a:cubicBezTo>
                    <a:pt x="63" y="287"/>
                    <a:pt x="121" y="321"/>
                    <a:pt x="182" y="321"/>
                  </a:cubicBezTo>
                  <a:cubicBezTo>
                    <a:pt x="203" y="321"/>
                    <a:pt x="225" y="317"/>
                    <a:pt x="246" y="308"/>
                  </a:cubicBezTo>
                  <a:cubicBezTo>
                    <a:pt x="330" y="269"/>
                    <a:pt x="365" y="174"/>
                    <a:pt x="326" y="93"/>
                  </a:cubicBezTo>
                  <a:cubicBezTo>
                    <a:pt x="301" y="35"/>
                    <a:pt x="244" y="1"/>
                    <a:pt x="1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8;p30">
              <a:extLst>
                <a:ext uri="{FF2B5EF4-FFF2-40B4-BE49-F238E27FC236}">
                  <a16:creationId xmlns:a16="http://schemas.microsoft.com/office/drawing/2014/main" id="{080614B3-5F0C-4770-9AF6-8D30D104C387}"/>
                </a:ext>
              </a:extLst>
            </p:cNvPr>
            <p:cNvSpPr/>
            <p:nvPr/>
          </p:nvSpPr>
          <p:spPr>
            <a:xfrm>
              <a:off x="5623784" y="3427738"/>
              <a:ext cx="15393" cy="13520"/>
            </a:xfrm>
            <a:custGeom>
              <a:avLst/>
              <a:gdLst/>
              <a:ahLst/>
              <a:cxnLst/>
              <a:rect l="l" t="t" r="r" b="b"/>
              <a:pathLst>
                <a:path w="411" h="361" extrusionOk="0">
                  <a:moveTo>
                    <a:pt x="205" y="0"/>
                  </a:moveTo>
                  <a:cubicBezTo>
                    <a:pt x="181" y="0"/>
                    <a:pt x="157" y="5"/>
                    <a:pt x="134" y="15"/>
                  </a:cubicBezTo>
                  <a:cubicBezTo>
                    <a:pt x="43" y="57"/>
                    <a:pt x="1" y="163"/>
                    <a:pt x="43" y="253"/>
                  </a:cubicBezTo>
                  <a:cubicBezTo>
                    <a:pt x="74" y="321"/>
                    <a:pt x="140" y="360"/>
                    <a:pt x="208" y="360"/>
                  </a:cubicBezTo>
                  <a:cubicBezTo>
                    <a:pt x="233" y="360"/>
                    <a:pt x="257" y="355"/>
                    <a:pt x="281" y="345"/>
                  </a:cubicBezTo>
                  <a:cubicBezTo>
                    <a:pt x="369" y="303"/>
                    <a:pt x="411" y="198"/>
                    <a:pt x="369" y="106"/>
                  </a:cubicBezTo>
                  <a:cubicBezTo>
                    <a:pt x="340" y="39"/>
                    <a:pt x="273" y="0"/>
                    <a:pt x="20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9;p30">
              <a:extLst>
                <a:ext uri="{FF2B5EF4-FFF2-40B4-BE49-F238E27FC236}">
                  <a16:creationId xmlns:a16="http://schemas.microsoft.com/office/drawing/2014/main" id="{9A20F6B1-F1C2-4CC8-A3D8-D71DCEE240F2}"/>
                </a:ext>
              </a:extLst>
            </p:cNvPr>
            <p:cNvSpPr/>
            <p:nvPr/>
          </p:nvSpPr>
          <p:spPr>
            <a:xfrm>
              <a:off x="5596182" y="3439049"/>
              <a:ext cx="16966" cy="14943"/>
            </a:xfrm>
            <a:custGeom>
              <a:avLst/>
              <a:gdLst/>
              <a:ahLst/>
              <a:cxnLst/>
              <a:rect l="l" t="t" r="r" b="b"/>
              <a:pathLst>
                <a:path w="453" h="399" extrusionOk="0">
                  <a:moveTo>
                    <a:pt x="226" y="1"/>
                  </a:moveTo>
                  <a:cubicBezTo>
                    <a:pt x="199" y="1"/>
                    <a:pt x="171" y="7"/>
                    <a:pt x="145" y="19"/>
                  </a:cubicBezTo>
                  <a:cubicBezTo>
                    <a:pt x="46" y="64"/>
                    <a:pt x="1" y="180"/>
                    <a:pt x="46" y="282"/>
                  </a:cubicBezTo>
                  <a:cubicBezTo>
                    <a:pt x="79" y="356"/>
                    <a:pt x="150" y="398"/>
                    <a:pt x="225" y="398"/>
                  </a:cubicBezTo>
                  <a:cubicBezTo>
                    <a:pt x="253" y="398"/>
                    <a:pt x="281" y="393"/>
                    <a:pt x="309" y="380"/>
                  </a:cubicBezTo>
                  <a:cubicBezTo>
                    <a:pt x="407" y="338"/>
                    <a:pt x="453" y="218"/>
                    <a:pt x="407" y="120"/>
                  </a:cubicBezTo>
                  <a:cubicBezTo>
                    <a:pt x="374" y="46"/>
                    <a:pt x="302" y="1"/>
                    <a:pt x="22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90;p30">
              <a:extLst>
                <a:ext uri="{FF2B5EF4-FFF2-40B4-BE49-F238E27FC236}">
                  <a16:creationId xmlns:a16="http://schemas.microsoft.com/office/drawing/2014/main" id="{3ECD6571-3F33-49C1-981C-C2A5FA485D44}"/>
                </a:ext>
              </a:extLst>
            </p:cNvPr>
            <p:cNvSpPr/>
            <p:nvPr/>
          </p:nvSpPr>
          <p:spPr>
            <a:xfrm>
              <a:off x="5568579" y="3450434"/>
              <a:ext cx="18576" cy="16329"/>
            </a:xfrm>
            <a:custGeom>
              <a:avLst/>
              <a:gdLst/>
              <a:ahLst/>
              <a:cxnLst/>
              <a:rect l="l" t="t" r="r" b="b"/>
              <a:pathLst>
                <a:path w="496" h="436" extrusionOk="0">
                  <a:moveTo>
                    <a:pt x="247" y="1"/>
                  </a:moveTo>
                  <a:cubicBezTo>
                    <a:pt x="217" y="1"/>
                    <a:pt x="187" y="7"/>
                    <a:pt x="158" y="20"/>
                  </a:cubicBezTo>
                  <a:cubicBezTo>
                    <a:pt x="49" y="69"/>
                    <a:pt x="1" y="199"/>
                    <a:pt x="49" y="308"/>
                  </a:cubicBezTo>
                  <a:cubicBezTo>
                    <a:pt x="85" y="388"/>
                    <a:pt x="166" y="435"/>
                    <a:pt x="249" y="435"/>
                  </a:cubicBezTo>
                  <a:cubicBezTo>
                    <a:pt x="279" y="435"/>
                    <a:pt x="309" y="429"/>
                    <a:pt x="338" y="416"/>
                  </a:cubicBezTo>
                  <a:cubicBezTo>
                    <a:pt x="446" y="368"/>
                    <a:pt x="495" y="237"/>
                    <a:pt x="446" y="128"/>
                  </a:cubicBezTo>
                  <a:cubicBezTo>
                    <a:pt x="410" y="48"/>
                    <a:pt x="330" y="1"/>
                    <a:pt x="24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91;p30">
              <a:extLst>
                <a:ext uri="{FF2B5EF4-FFF2-40B4-BE49-F238E27FC236}">
                  <a16:creationId xmlns:a16="http://schemas.microsoft.com/office/drawing/2014/main" id="{A81FA843-089A-4DC8-B8F6-E4745F787CF9}"/>
                </a:ext>
              </a:extLst>
            </p:cNvPr>
            <p:cNvSpPr/>
            <p:nvPr/>
          </p:nvSpPr>
          <p:spPr>
            <a:xfrm>
              <a:off x="5540865" y="3461820"/>
              <a:ext cx="20261" cy="17752"/>
            </a:xfrm>
            <a:custGeom>
              <a:avLst/>
              <a:gdLst/>
              <a:ahLst/>
              <a:cxnLst/>
              <a:rect l="l" t="t" r="r" b="b"/>
              <a:pathLst>
                <a:path w="541" h="474" extrusionOk="0">
                  <a:moveTo>
                    <a:pt x="272" y="1"/>
                  </a:moveTo>
                  <a:cubicBezTo>
                    <a:pt x="240" y="1"/>
                    <a:pt x="207" y="8"/>
                    <a:pt x="175" y="22"/>
                  </a:cubicBezTo>
                  <a:cubicBezTo>
                    <a:pt x="56" y="74"/>
                    <a:pt x="0" y="214"/>
                    <a:pt x="56" y="333"/>
                  </a:cubicBezTo>
                  <a:cubicBezTo>
                    <a:pt x="95" y="421"/>
                    <a:pt x="181" y="473"/>
                    <a:pt x="272" y="473"/>
                  </a:cubicBezTo>
                  <a:cubicBezTo>
                    <a:pt x="304" y="473"/>
                    <a:pt x="337" y="467"/>
                    <a:pt x="368" y="453"/>
                  </a:cubicBezTo>
                  <a:cubicBezTo>
                    <a:pt x="488" y="401"/>
                    <a:pt x="540" y="260"/>
                    <a:pt x="488" y="140"/>
                  </a:cubicBezTo>
                  <a:cubicBezTo>
                    <a:pt x="449" y="53"/>
                    <a:pt x="363" y="1"/>
                    <a:pt x="27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92;p30">
              <a:extLst>
                <a:ext uri="{FF2B5EF4-FFF2-40B4-BE49-F238E27FC236}">
                  <a16:creationId xmlns:a16="http://schemas.microsoft.com/office/drawing/2014/main" id="{E22A8E31-56D4-4C3D-8B5A-459D9D0667D3}"/>
                </a:ext>
              </a:extLst>
            </p:cNvPr>
            <p:cNvSpPr/>
            <p:nvPr/>
          </p:nvSpPr>
          <p:spPr>
            <a:xfrm>
              <a:off x="5514685" y="3474141"/>
              <a:ext cx="20411" cy="18202"/>
            </a:xfrm>
            <a:custGeom>
              <a:avLst/>
              <a:gdLst/>
              <a:ahLst/>
              <a:cxnLst/>
              <a:rect l="l" t="t" r="r" b="b"/>
              <a:pathLst>
                <a:path w="545" h="486" extrusionOk="0">
                  <a:moveTo>
                    <a:pt x="362" y="1"/>
                  </a:moveTo>
                  <a:lnTo>
                    <a:pt x="0" y="247"/>
                  </a:lnTo>
                  <a:cubicBezTo>
                    <a:pt x="0" y="278"/>
                    <a:pt x="8" y="307"/>
                    <a:pt x="18" y="334"/>
                  </a:cubicBezTo>
                  <a:cubicBezTo>
                    <a:pt x="62" y="430"/>
                    <a:pt x="156" y="486"/>
                    <a:pt x="254" y="486"/>
                  </a:cubicBezTo>
                  <a:cubicBezTo>
                    <a:pt x="289" y="486"/>
                    <a:pt x="324" y="479"/>
                    <a:pt x="358" y="464"/>
                  </a:cubicBezTo>
                  <a:cubicBezTo>
                    <a:pt x="489" y="404"/>
                    <a:pt x="544" y="253"/>
                    <a:pt x="489" y="124"/>
                  </a:cubicBezTo>
                  <a:cubicBezTo>
                    <a:pt x="460" y="67"/>
                    <a:pt x="415" y="25"/>
                    <a:pt x="36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93;p30">
              <a:extLst>
                <a:ext uri="{FF2B5EF4-FFF2-40B4-BE49-F238E27FC236}">
                  <a16:creationId xmlns:a16="http://schemas.microsoft.com/office/drawing/2014/main" id="{1D2234F7-B160-4B29-8382-B40A129300FF}"/>
                </a:ext>
              </a:extLst>
            </p:cNvPr>
            <p:cNvSpPr/>
            <p:nvPr/>
          </p:nvSpPr>
          <p:spPr>
            <a:xfrm>
              <a:off x="5488918" y="3489272"/>
              <a:ext cx="20149" cy="15880"/>
            </a:xfrm>
            <a:custGeom>
              <a:avLst/>
              <a:gdLst/>
              <a:ahLst/>
              <a:cxnLst/>
              <a:rect l="l" t="t" r="r" b="b"/>
              <a:pathLst>
                <a:path w="538" h="424" extrusionOk="0">
                  <a:moveTo>
                    <a:pt x="457" y="0"/>
                  </a:moveTo>
                  <a:lnTo>
                    <a:pt x="1" y="306"/>
                  </a:lnTo>
                  <a:cubicBezTo>
                    <a:pt x="53" y="380"/>
                    <a:pt x="138" y="423"/>
                    <a:pt x="227" y="423"/>
                  </a:cubicBezTo>
                  <a:cubicBezTo>
                    <a:pt x="264" y="423"/>
                    <a:pt x="302" y="416"/>
                    <a:pt x="338" y="400"/>
                  </a:cubicBezTo>
                  <a:cubicBezTo>
                    <a:pt x="478" y="337"/>
                    <a:pt x="537" y="173"/>
                    <a:pt x="478" y="36"/>
                  </a:cubicBezTo>
                  <a:cubicBezTo>
                    <a:pt x="471" y="21"/>
                    <a:pt x="464" y="11"/>
                    <a:pt x="45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94;p30">
              <a:extLst>
                <a:ext uri="{FF2B5EF4-FFF2-40B4-BE49-F238E27FC236}">
                  <a16:creationId xmlns:a16="http://schemas.microsoft.com/office/drawing/2014/main" id="{FB3194AF-CEA4-45B7-9580-946D3775C522}"/>
                </a:ext>
              </a:extLst>
            </p:cNvPr>
            <p:cNvSpPr/>
            <p:nvPr/>
          </p:nvSpPr>
          <p:spPr>
            <a:xfrm>
              <a:off x="5663596" y="3443243"/>
              <a:ext cx="13745" cy="12022"/>
            </a:xfrm>
            <a:custGeom>
              <a:avLst/>
              <a:gdLst/>
              <a:ahLst/>
              <a:cxnLst/>
              <a:rect l="l" t="t" r="r" b="b"/>
              <a:pathLst>
                <a:path w="367" h="321" extrusionOk="0">
                  <a:moveTo>
                    <a:pt x="183" y="0"/>
                  </a:moveTo>
                  <a:cubicBezTo>
                    <a:pt x="161" y="0"/>
                    <a:pt x="138" y="5"/>
                    <a:pt x="117" y="16"/>
                  </a:cubicBezTo>
                  <a:cubicBezTo>
                    <a:pt x="36" y="50"/>
                    <a:pt x="1" y="145"/>
                    <a:pt x="36" y="226"/>
                  </a:cubicBezTo>
                  <a:cubicBezTo>
                    <a:pt x="62" y="286"/>
                    <a:pt x="120" y="320"/>
                    <a:pt x="182" y="320"/>
                  </a:cubicBezTo>
                  <a:cubicBezTo>
                    <a:pt x="203" y="320"/>
                    <a:pt x="225" y="316"/>
                    <a:pt x="247" y="307"/>
                  </a:cubicBezTo>
                  <a:cubicBezTo>
                    <a:pt x="327" y="272"/>
                    <a:pt x="366" y="176"/>
                    <a:pt x="327" y="96"/>
                  </a:cubicBezTo>
                  <a:cubicBezTo>
                    <a:pt x="301" y="37"/>
                    <a:pt x="244" y="0"/>
                    <a:pt x="18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95;p30">
              <a:extLst>
                <a:ext uri="{FF2B5EF4-FFF2-40B4-BE49-F238E27FC236}">
                  <a16:creationId xmlns:a16="http://schemas.microsoft.com/office/drawing/2014/main" id="{81D151E3-7027-4FCE-B987-DFF9D0AD215F}"/>
                </a:ext>
              </a:extLst>
            </p:cNvPr>
            <p:cNvSpPr/>
            <p:nvPr/>
          </p:nvSpPr>
          <p:spPr>
            <a:xfrm>
              <a:off x="5635881" y="3454554"/>
              <a:ext cx="15430" cy="13520"/>
            </a:xfrm>
            <a:custGeom>
              <a:avLst/>
              <a:gdLst/>
              <a:ahLst/>
              <a:cxnLst/>
              <a:rect l="l" t="t" r="r" b="b"/>
              <a:pathLst>
                <a:path w="412" h="361" extrusionOk="0">
                  <a:moveTo>
                    <a:pt x="205" y="0"/>
                  </a:moveTo>
                  <a:cubicBezTo>
                    <a:pt x="181" y="0"/>
                    <a:pt x="156" y="5"/>
                    <a:pt x="133" y="15"/>
                  </a:cubicBezTo>
                  <a:cubicBezTo>
                    <a:pt x="42" y="57"/>
                    <a:pt x="0" y="162"/>
                    <a:pt x="42" y="253"/>
                  </a:cubicBezTo>
                  <a:cubicBezTo>
                    <a:pt x="71" y="321"/>
                    <a:pt x="138" y="360"/>
                    <a:pt x="206" y="360"/>
                  </a:cubicBezTo>
                  <a:cubicBezTo>
                    <a:pt x="230" y="360"/>
                    <a:pt x="255" y="355"/>
                    <a:pt x="277" y="345"/>
                  </a:cubicBezTo>
                  <a:cubicBezTo>
                    <a:pt x="369" y="303"/>
                    <a:pt x="411" y="198"/>
                    <a:pt x="369" y="106"/>
                  </a:cubicBezTo>
                  <a:cubicBezTo>
                    <a:pt x="341" y="39"/>
                    <a:pt x="274" y="0"/>
                    <a:pt x="20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96;p30">
              <a:extLst>
                <a:ext uri="{FF2B5EF4-FFF2-40B4-BE49-F238E27FC236}">
                  <a16:creationId xmlns:a16="http://schemas.microsoft.com/office/drawing/2014/main" id="{4894A676-53FE-4280-9FDB-D0CF7F2A3A89}"/>
                </a:ext>
              </a:extLst>
            </p:cNvPr>
            <p:cNvSpPr/>
            <p:nvPr/>
          </p:nvSpPr>
          <p:spPr>
            <a:xfrm>
              <a:off x="5608279" y="3465939"/>
              <a:ext cx="17003" cy="14868"/>
            </a:xfrm>
            <a:custGeom>
              <a:avLst/>
              <a:gdLst/>
              <a:ahLst/>
              <a:cxnLst/>
              <a:rect l="l" t="t" r="r" b="b"/>
              <a:pathLst>
                <a:path w="454" h="397" extrusionOk="0">
                  <a:moveTo>
                    <a:pt x="225" y="1"/>
                  </a:moveTo>
                  <a:cubicBezTo>
                    <a:pt x="198" y="1"/>
                    <a:pt x="171" y="6"/>
                    <a:pt x="144" y="17"/>
                  </a:cubicBezTo>
                  <a:cubicBezTo>
                    <a:pt x="46" y="62"/>
                    <a:pt x="0" y="181"/>
                    <a:pt x="46" y="280"/>
                  </a:cubicBezTo>
                  <a:cubicBezTo>
                    <a:pt x="79" y="354"/>
                    <a:pt x="150" y="396"/>
                    <a:pt x="225" y="396"/>
                  </a:cubicBezTo>
                  <a:cubicBezTo>
                    <a:pt x="253" y="396"/>
                    <a:pt x="282" y="390"/>
                    <a:pt x="309" y="378"/>
                  </a:cubicBezTo>
                  <a:cubicBezTo>
                    <a:pt x="407" y="336"/>
                    <a:pt x="453" y="216"/>
                    <a:pt x="407" y="118"/>
                  </a:cubicBezTo>
                  <a:cubicBezTo>
                    <a:pt x="373" y="43"/>
                    <a:pt x="301" y="1"/>
                    <a:pt x="22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97;p30">
              <a:extLst>
                <a:ext uri="{FF2B5EF4-FFF2-40B4-BE49-F238E27FC236}">
                  <a16:creationId xmlns:a16="http://schemas.microsoft.com/office/drawing/2014/main" id="{1E8F86DB-E322-4B0A-ABCD-5C03B8D06F82}"/>
                </a:ext>
              </a:extLst>
            </p:cNvPr>
            <p:cNvSpPr/>
            <p:nvPr/>
          </p:nvSpPr>
          <p:spPr>
            <a:xfrm>
              <a:off x="5580677" y="3477250"/>
              <a:ext cx="18576" cy="16329"/>
            </a:xfrm>
            <a:custGeom>
              <a:avLst/>
              <a:gdLst/>
              <a:ahLst/>
              <a:cxnLst/>
              <a:rect l="l" t="t" r="r" b="b"/>
              <a:pathLst>
                <a:path w="496" h="436" extrusionOk="0">
                  <a:moveTo>
                    <a:pt x="247" y="1"/>
                  </a:moveTo>
                  <a:cubicBezTo>
                    <a:pt x="217" y="1"/>
                    <a:pt x="187" y="7"/>
                    <a:pt x="159" y="20"/>
                  </a:cubicBezTo>
                  <a:cubicBezTo>
                    <a:pt x="49" y="69"/>
                    <a:pt x="0" y="199"/>
                    <a:pt x="49" y="308"/>
                  </a:cubicBezTo>
                  <a:cubicBezTo>
                    <a:pt x="86" y="388"/>
                    <a:pt x="164" y="435"/>
                    <a:pt x="247" y="435"/>
                  </a:cubicBezTo>
                  <a:cubicBezTo>
                    <a:pt x="277" y="435"/>
                    <a:pt x="308" y="429"/>
                    <a:pt x="337" y="416"/>
                  </a:cubicBezTo>
                  <a:cubicBezTo>
                    <a:pt x="446" y="368"/>
                    <a:pt x="495" y="241"/>
                    <a:pt x="446" y="128"/>
                  </a:cubicBezTo>
                  <a:cubicBezTo>
                    <a:pt x="410" y="48"/>
                    <a:pt x="330" y="1"/>
                    <a:pt x="24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98;p30">
              <a:extLst>
                <a:ext uri="{FF2B5EF4-FFF2-40B4-BE49-F238E27FC236}">
                  <a16:creationId xmlns:a16="http://schemas.microsoft.com/office/drawing/2014/main" id="{C6629437-66CE-4E13-AA51-A371D87E5C90}"/>
                </a:ext>
              </a:extLst>
            </p:cNvPr>
            <p:cNvSpPr/>
            <p:nvPr/>
          </p:nvSpPr>
          <p:spPr>
            <a:xfrm>
              <a:off x="5552924" y="3488636"/>
              <a:ext cx="20299" cy="17752"/>
            </a:xfrm>
            <a:custGeom>
              <a:avLst/>
              <a:gdLst/>
              <a:ahLst/>
              <a:cxnLst/>
              <a:rect l="l" t="t" r="r" b="b"/>
              <a:pathLst>
                <a:path w="542" h="474" extrusionOk="0">
                  <a:moveTo>
                    <a:pt x="269" y="1"/>
                  </a:moveTo>
                  <a:cubicBezTo>
                    <a:pt x="237" y="1"/>
                    <a:pt x="204" y="8"/>
                    <a:pt x="173" y="21"/>
                  </a:cubicBezTo>
                  <a:cubicBezTo>
                    <a:pt x="53" y="74"/>
                    <a:pt x="1" y="214"/>
                    <a:pt x="53" y="333"/>
                  </a:cubicBezTo>
                  <a:cubicBezTo>
                    <a:pt x="95" y="421"/>
                    <a:pt x="182" y="473"/>
                    <a:pt x="273" y="473"/>
                  </a:cubicBezTo>
                  <a:cubicBezTo>
                    <a:pt x="305" y="473"/>
                    <a:pt x="338" y="467"/>
                    <a:pt x="369" y="453"/>
                  </a:cubicBezTo>
                  <a:cubicBezTo>
                    <a:pt x="489" y="401"/>
                    <a:pt x="542" y="260"/>
                    <a:pt x="489" y="140"/>
                  </a:cubicBezTo>
                  <a:cubicBezTo>
                    <a:pt x="447" y="53"/>
                    <a:pt x="360" y="1"/>
                    <a:pt x="26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99;p30">
              <a:extLst>
                <a:ext uri="{FF2B5EF4-FFF2-40B4-BE49-F238E27FC236}">
                  <a16:creationId xmlns:a16="http://schemas.microsoft.com/office/drawing/2014/main" id="{C4E068A9-F53F-4587-938C-8375ED5959C8}"/>
                </a:ext>
              </a:extLst>
            </p:cNvPr>
            <p:cNvSpPr/>
            <p:nvPr/>
          </p:nvSpPr>
          <p:spPr>
            <a:xfrm>
              <a:off x="5525322" y="3499984"/>
              <a:ext cx="21872" cy="19175"/>
            </a:xfrm>
            <a:custGeom>
              <a:avLst/>
              <a:gdLst/>
              <a:ahLst/>
              <a:cxnLst/>
              <a:rect l="l" t="t" r="r" b="b"/>
              <a:pathLst>
                <a:path w="584" h="512" extrusionOk="0">
                  <a:moveTo>
                    <a:pt x="293" y="0"/>
                  </a:moveTo>
                  <a:cubicBezTo>
                    <a:pt x="257" y="0"/>
                    <a:pt x="221" y="7"/>
                    <a:pt x="187" y="23"/>
                  </a:cubicBezTo>
                  <a:cubicBezTo>
                    <a:pt x="57" y="80"/>
                    <a:pt x="1" y="234"/>
                    <a:pt x="57" y="360"/>
                  </a:cubicBezTo>
                  <a:cubicBezTo>
                    <a:pt x="101" y="456"/>
                    <a:pt x="195" y="512"/>
                    <a:pt x="293" y="512"/>
                  </a:cubicBezTo>
                  <a:cubicBezTo>
                    <a:pt x="328" y="512"/>
                    <a:pt x="364" y="505"/>
                    <a:pt x="398" y="490"/>
                  </a:cubicBezTo>
                  <a:cubicBezTo>
                    <a:pt x="527" y="430"/>
                    <a:pt x="584" y="279"/>
                    <a:pt x="524" y="150"/>
                  </a:cubicBezTo>
                  <a:cubicBezTo>
                    <a:pt x="482" y="57"/>
                    <a:pt x="390" y="0"/>
                    <a:pt x="29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00;p30">
              <a:extLst>
                <a:ext uri="{FF2B5EF4-FFF2-40B4-BE49-F238E27FC236}">
                  <a16:creationId xmlns:a16="http://schemas.microsoft.com/office/drawing/2014/main" id="{42A4F569-C297-4D0C-A7C4-6B091A681CFF}"/>
                </a:ext>
              </a:extLst>
            </p:cNvPr>
            <p:cNvSpPr/>
            <p:nvPr/>
          </p:nvSpPr>
          <p:spPr>
            <a:xfrm>
              <a:off x="5497607" y="3511332"/>
              <a:ext cx="23557" cy="20673"/>
            </a:xfrm>
            <a:custGeom>
              <a:avLst/>
              <a:gdLst/>
              <a:ahLst/>
              <a:cxnLst/>
              <a:rect l="l" t="t" r="r" b="b"/>
              <a:pathLst>
                <a:path w="629" h="552" extrusionOk="0">
                  <a:moveTo>
                    <a:pt x="318" y="1"/>
                  </a:moveTo>
                  <a:cubicBezTo>
                    <a:pt x="280" y="1"/>
                    <a:pt x="241" y="9"/>
                    <a:pt x="203" y="26"/>
                  </a:cubicBezTo>
                  <a:cubicBezTo>
                    <a:pt x="64" y="85"/>
                    <a:pt x="0" y="250"/>
                    <a:pt x="64" y="387"/>
                  </a:cubicBezTo>
                  <a:cubicBezTo>
                    <a:pt x="110" y="490"/>
                    <a:pt x="212" y="552"/>
                    <a:pt x="317" y="552"/>
                  </a:cubicBezTo>
                  <a:cubicBezTo>
                    <a:pt x="354" y="552"/>
                    <a:pt x="392" y="544"/>
                    <a:pt x="428" y="527"/>
                  </a:cubicBezTo>
                  <a:cubicBezTo>
                    <a:pt x="569" y="464"/>
                    <a:pt x="629" y="300"/>
                    <a:pt x="566" y="163"/>
                  </a:cubicBezTo>
                  <a:cubicBezTo>
                    <a:pt x="522" y="60"/>
                    <a:pt x="422" y="1"/>
                    <a:pt x="31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01;p30">
              <a:extLst>
                <a:ext uri="{FF2B5EF4-FFF2-40B4-BE49-F238E27FC236}">
                  <a16:creationId xmlns:a16="http://schemas.microsoft.com/office/drawing/2014/main" id="{C54608F7-B38C-4267-93D8-661356556C60}"/>
                </a:ext>
              </a:extLst>
            </p:cNvPr>
            <p:cNvSpPr/>
            <p:nvPr/>
          </p:nvSpPr>
          <p:spPr>
            <a:xfrm>
              <a:off x="5470005" y="3522605"/>
              <a:ext cx="25130" cy="22246"/>
            </a:xfrm>
            <a:custGeom>
              <a:avLst/>
              <a:gdLst/>
              <a:ahLst/>
              <a:cxnLst/>
              <a:rect l="l" t="t" r="r" b="b"/>
              <a:pathLst>
                <a:path w="671" h="594" extrusionOk="0">
                  <a:moveTo>
                    <a:pt x="335" y="1"/>
                  </a:moveTo>
                  <a:cubicBezTo>
                    <a:pt x="295" y="1"/>
                    <a:pt x="254" y="9"/>
                    <a:pt x="214" y="27"/>
                  </a:cubicBezTo>
                  <a:cubicBezTo>
                    <a:pt x="67" y="93"/>
                    <a:pt x="0" y="268"/>
                    <a:pt x="67" y="416"/>
                  </a:cubicBezTo>
                  <a:cubicBezTo>
                    <a:pt x="116" y="528"/>
                    <a:pt x="224" y="593"/>
                    <a:pt x="337" y="593"/>
                  </a:cubicBezTo>
                  <a:cubicBezTo>
                    <a:pt x="377" y="593"/>
                    <a:pt x="417" y="585"/>
                    <a:pt x="456" y="567"/>
                  </a:cubicBezTo>
                  <a:cubicBezTo>
                    <a:pt x="604" y="497"/>
                    <a:pt x="671" y="325"/>
                    <a:pt x="604" y="177"/>
                  </a:cubicBezTo>
                  <a:cubicBezTo>
                    <a:pt x="554" y="66"/>
                    <a:pt x="448" y="1"/>
                    <a:pt x="33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02;p30">
              <a:extLst>
                <a:ext uri="{FF2B5EF4-FFF2-40B4-BE49-F238E27FC236}">
                  <a16:creationId xmlns:a16="http://schemas.microsoft.com/office/drawing/2014/main" id="{4FFB4B9B-6ABA-4BC3-A77A-224837D6CFFF}"/>
                </a:ext>
              </a:extLst>
            </p:cNvPr>
            <p:cNvSpPr/>
            <p:nvPr/>
          </p:nvSpPr>
          <p:spPr>
            <a:xfrm>
              <a:off x="5442402" y="3533990"/>
              <a:ext cx="26741" cy="23595"/>
            </a:xfrm>
            <a:custGeom>
              <a:avLst/>
              <a:gdLst/>
              <a:ahLst/>
              <a:cxnLst/>
              <a:rect l="l" t="t" r="r" b="b"/>
              <a:pathLst>
                <a:path w="714" h="630" extrusionOk="0">
                  <a:moveTo>
                    <a:pt x="356" y="1"/>
                  </a:moveTo>
                  <a:cubicBezTo>
                    <a:pt x="313" y="1"/>
                    <a:pt x="270" y="9"/>
                    <a:pt x="229" y="28"/>
                  </a:cubicBezTo>
                  <a:cubicBezTo>
                    <a:pt x="70" y="98"/>
                    <a:pt x="0" y="284"/>
                    <a:pt x="70" y="445"/>
                  </a:cubicBezTo>
                  <a:cubicBezTo>
                    <a:pt x="121" y="561"/>
                    <a:pt x="234" y="629"/>
                    <a:pt x="353" y="629"/>
                  </a:cubicBezTo>
                  <a:cubicBezTo>
                    <a:pt x="397" y="629"/>
                    <a:pt x="442" y="620"/>
                    <a:pt x="485" y="600"/>
                  </a:cubicBezTo>
                  <a:cubicBezTo>
                    <a:pt x="642" y="530"/>
                    <a:pt x="713" y="343"/>
                    <a:pt x="642" y="186"/>
                  </a:cubicBezTo>
                  <a:cubicBezTo>
                    <a:pt x="591" y="69"/>
                    <a:pt x="476" y="1"/>
                    <a:pt x="35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03;p30">
              <a:extLst>
                <a:ext uri="{FF2B5EF4-FFF2-40B4-BE49-F238E27FC236}">
                  <a16:creationId xmlns:a16="http://schemas.microsoft.com/office/drawing/2014/main" id="{476605A4-7B0A-4185-823D-8E6459DE738B}"/>
                </a:ext>
              </a:extLst>
            </p:cNvPr>
            <p:cNvSpPr/>
            <p:nvPr/>
          </p:nvSpPr>
          <p:spPr>
            <a:xfrm>
              <a:off x="5414688" y="3545339"/>
              <a:ext cx="28426" cy="25018"/>
            </a:xfrm>
            <a:custGeom>
              <a:avLst/>
              <a:gdLst/>
              <a:ahLst/>
              <a:cxnLst/>
              <a:rect l="l" t="t" r="r" b="b"/>
              <a:pathLst>
                <a:path w="759" h="668" extrusionOk="0">
                  <a:moveTo>
                    <a:pt x="379" y="0"/>
                  </a:moveTo>
                  <a:cubicBezTo>
                    <a:pt x="333" y="0"/>
                    <a:pt x="286" y="10"/>
                    <a:pt x="242" y="30"/>
                  </a:cubicBezTo>
                  <a:cubicBezTo>
                    <a:pt x="77" y="104"/>
                    <a:pt x="0" y="304"/>
                    <a:pt x="77" y="469"/>
                  </a:cubicBezTo>
                  <a:cubicBezTo>
                    <a:pt x="131" y="593"/>
                    <a:pt x="254" y="667"/>
                    <a:pt x="381" y="667"/>
                  </a:cubicBezTo>
                  <a:cubicBezTo>
                    <a:pt x="426" y="667"/>
                    <a:pt x="472" y="658"/>
                    <a:pt x="516" y="638"/>
                  </a:cubicBezTo>
                  <a:cubicBezTo>
                    <a:pt x="684" y="564"/>
                    <a:pt x="758" y="367"/>
                    <a:pt x="684" y="199"/>
                  </a:cubicBezTo>
                  <a:cubicBezTo>
                    <a:pt x="627" y="75"/>
                    <a:pt x="506" y="0"/>
                    <a:pt x="37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04;p30">
              <a:extLst>
                <a:ext uri="{FF2B5EF4-FFF2-40B4-BE49-F238E27FC236}">
                  <a16:creationId xmlns:a16="http://schemas.microsoft.com/office/drawing/2014/main" id="{7B68E2BC-FB2C-499B-8147-FAED4102C9F1}"/>
                </a:ext>
              </a:extLst>
            </p:cNvPr>
            <p:cNvSpPr/>
            <p:nvPr/>
          </p:nvSpPr>
          <p:spPr>
            <a:xfrm>
              <a:off x="5387085" y="3556724"/>
              <a:ext cx="30111" cy="26441"/>
            </a:xfrm>
            <a:custGeom>
              <a:avLst/>
              <a:gdLst/>
              <a:ahLst/>
              <a:cxnLst/>
              <a:rect l="l" t="t" r="r" b="b"/>
              <a:pathLst>
                <a:path w="804" h="706" extrusionOk="0">
                  <a:moveTo>
                    <a:pt x="401" y="0"/>
                  </a:moveTo>
                  <a:cubicBezTo>
                    <a:pt x="352" y="0"/>
                    <a:pt x="303" y="10"/>
                    <a:pt x="256" y="31"/>
                  </a:cubicBezTo>
                  <a:cubicBezTo>
                    <a:pt x="80" y="112"/>
                    <a:pt x="0" y="319"/>
                    <a:pt x="80" y="499"/>
                  </a:cubicBezTo>
                  <a:cubicBezTo>
                    <a:pt x="140" y="628"/>
                    <a:pt x="267" y="705"/>
                    <a:pt x="400" y="705"/>
                  </a:cubicBezTo>
                  <a:cubicBezTo>
                    <a:pt x="448" y="705"/>
                    <a:pt x="497" y="695"/>
                    <a:pt x="543" y="674"/>
                  </a:cubicBezTo>
                  <a:cubicBezTo>
                    <a:pt x="723" y="593"/>
                    <a:pt x="804" y="386"/>
                    <a:pt x="723" y="207"/>
                  </a:cubicBezTo>
                  <a:cubicBezTo>
                    <a:pt x="663" y="78"/>
                    <a:pt x="535" y="0"/>
                    <a:pt x="40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05;p30">
              <a:extLst>
                <a:ext uri="{FF2B5EF4-FFF2-40B4-BE49-F238E27FC236}">
                  <a16:creationId xmlns:a16="http://schemas.microsoft.com/office/drawing/2014/main" id="{424EA194-7D8D-41EB-8804-9B088ACC229F}"/>
                </a:ext>
              </a:extLst>
            </p:cNvPr>
            <p:cNvSpPr/>
            <p:nvPr/>
          </p:nvSpPr>
          <p:spPr>
            <a:xfrm>
              <a:off x="5362067" y="3571443"/>
              <a:ext cx="29100" cy="24493"/>
            </a:xfrm>
            <a:custGeom>
              <a:avLst/>
              <a:gdLst/>
              <a:ahLst/>
              <a:cxnLst/>
              <a:rect l="l" t="t" r="r" b="b"/>
              <a:pathLst>
                <a:path w="777" h="654" extrusionOk="0">
                  <a:moveTo>
                    <a:pt x="591" y="0"/>
                  </a:moveTo>
                  <a:lnTo>
                    <a:pt x="1" y="396"/>
                  </a:lnTo>
                  <a:cubicBezTo>
                    <a:pt x="4" y="407"/>
                    <a:pt x="8" y="422"/>
                    <a:pt x="15" y="435"/>
                  </a:cubicBezTo>
                  <a:cubicBezTo>
                    <a:pt x="77" y="572"/>
                    <a:pt x="211" y="654"/>
                    <a:pt x="352" y="654"/>
                  </a:cubicBezTo>
                  <a:cubicBezTo>
                    <a:pt x="403" y="654"/>
                    <a:pt x="454" y="643"/>
                    <a:pt x="503" y="621"/>
                  </a:cubicBezTo>
                  <a:cubicBezTo>
                    <a:pt x="692" y="537"/>
                    <a:pt x="777" y="316"/>
                    <a:pt x="692" y="130"/>
                  </a:cubicBezTo>
                  <a:cubicBezTo>
                    <a:pt x="668" y="77"/>
                    <a:pt x="633" y="32"/>
                    <a:pt x="59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06;p30">
              <a:extLst>
                <a:ext uri="{FF2B5EF4-FFF2-40B4-BE49-F238E27FC236}">
                  <a16:creationId xmlns:a16="http://schemas.microsoft.com/office/drawing/2014/main" id="{09E8B680-72B0-4A66-9615-F7F3FAC266F8}"/>
                </a:ext>
              </a:extLst>
            </p:cNvPr>
            <p:cNvSpPr/>
            <p:nvPr/>
          </p:nvSpPr>
          <p:spPr>
            <a:xfrm>
              <a:off x="5675731" y="3470059"/>
              <a:ext cx="13558" cy="12022"/>
            </a:xfrm>
            <a:custGeom>
              <a:avLst/>
              <a:gdLst/>
              <a:ahLst/>
              <a:cxnLst/>
              <a:rect l="l" t="t" r="r" b="b"/>
              <a:pathLst>
                <a:path w="362" h="321" extrusionOk="0">
                  <a:moveTo>
                    <a:pt x="182" y="0"/>
                  </a:moveTo>
                  <a:cubicBezTo>
                    <a:pt x="159" y="0"/>
                    <a:pt x="137" y="5"/>
                    <a:pt x="115" y="15"/>
                  </a:cubicBezTo>
                  <a:cubicBezTo>
                    <a:pt x="35" y="50"/>
                    <a:pt x="0" y="145"/>
                    <a:pt x="35" y="226"/>
                  </a:cubicBezTo>
                  <a:cubicBezTo>
                    <a:pt x="61" y="286"/>
                    <a:pt x="119" y="320"/>
                    <a:pt x="180" y="320"/>
                  </a:cubicBezTo>
                  <a:cubicBezTo>
                    <a:pt x="202" y="320"/>
                    <a:pt x="224" y="316"/>
                    <a:pt x="245" y="307"/>
                  </a:cubicBezTo>
                  <a:cubicBezTo>
                    <a:pt x="326" y="272"/>
                    <a:pt x="361" y="176"/>
                    <a:pt x="326" y="96"/>
                  </a:cubicBezTo>
                  <a:cubicBezTo>
                    <a:pt x="300" y="37"/>
                    <a:pt x="242" y="0"/>
                    <a:pt x="18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07;p30">
              <a:extLst>
                <a:ext uri="{FF2B5EF4-FFF2-40B4-BE49-F238E27FC236}">
                  <a16:creationId xmlns:a16="http://schemas.microsoft.com/office/drawing/2014/main" id="{DF02037A-07C6-4DE7-BC0F-9F4794FEBD58}"/>
                </a:ext>
              </a:extLst>
            </p:cNvPr>
            <p:cNvSpPr/>
            <p:nvPr/>
          </p:nvSpPr>
          <p:spPr>
            <a:xfrm>
              <a:off x="5647941" y="3481407"/>
              <a:ext cx="15318" cy="13483"/>
            </a:xfrm>
            <a:custGeom>
              <a:avLst/>
              <a:gdLst/>
              <a:ahLst/>
              <a:cxnLst/>
              <a:rect l="l" t="t" r="r" b="b"/>
              <a:pathLst>
                <a:path w="409" h="360" extrusionOk="0">
                  <a:moveTo>
                    <a:pt x="206" y="1"/>
                  </a:moveTo>
                  <a:cubicBezTo>
                    <a:pt x="181" y="1"/>
                    <a:pt x="156" y="6"/>
                    <a:pt x="131" y="17"/>
                  </a:cubicBezTo>
                  <a:cubicBezTo>
                    <a:pt x="43" y="56"/>
                    <a:pt x="1" y="161"/>
                    <a:pt x="43" y="252"/>
                  </a:cubicBezTo>
                  <a:cubicBezTo>
                    <a:pt x="72" y="320"/>
                    <a:pt x="137" y="359"/>
                    <a:pt x="206" y="359"/>
                  </a:cubicBezTo>
                  <a:cubicBezTo>
                    <a:pt x="230" y="359"/>
                    <a:pt x="255" y="354"/>
                    <a:pt x="279" y="344"/>
                  </a:cubicBezTo>
                  <a:cubicBezTo>
                    <a:pt x="370" y="302"/>
                    <a:pt x="409" y="197"/>
                    <a:pt x="370" y="105"/>
                  </a:cubicBezTo>
                  <a:cubicBezTo>
                    <a:pt x="339" y="41"/>
                    <a:pt x="274" y="1"/>
                    <a:pt x="20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08;p30">
              <a:extLst>
                <a:ext uri="{FF2B5EF4-FFF2-40B4-BE49-F238E27FC236}">
                  <a16:creationId xmlns:a16="http://schemas.microsoft.com/office/drawing/2014/main" id="{4A166064-5A92-4AAA-A336-441D29B3916B}"/>
                </a:ext>
              </a:extLst>
            </p:cNvPr>
            <p:cNvSpPr/>
            <p:nvPr/>
          </p:nvSpPr>
          <p:spPr>
            <a:xfrm>
              <a:off x="5620339" y="3492755"/>
              <a:ext cx="17003" cy="14906"/>
            </a:xfrm>
            <a:custGeom>
              <a:avLst/>
              <a:gdLst/>
              <a:ahLst/>
              <a:cxnLst/>
              <a:rect l="l" t="t" r="r" b="b"/>
              <a:pathLst>
                <a:path w="454" h="398" extrusionOk="0">
                  <a:moveTo>
                    <a:pt x="224" y="1"/>
                  </a:moveTo>
                  <a:cubicBezTo>
                    <a:pt x="198" y="1"/>
                    <a:pt x="170" y="6"/>
                    <a:pt x="145" y="17"/>
                  </a:cubicBezTo>
                  <a:cubicBezTo>
                    <a:pt x="43" y="62"/>
                    <a:pt x="1" y="181"/>
                    <a:pt x="47" y="280"/>
                  </a:cubicBezTo>
                  <a:cubicBezTo>
                    <a:pt x="78" y="355"/>
                    <a:pt x="151" y="398"/>
                    <a:pt x="227" y="398"/>
                  </a:cubicBezTo>
                  <a:cubicBezTo>
                    <a:pt x="254" y="398"/>
                    <a:pt x="281" y="392"/>
                    <a:pt x="307" y="381"/>
                  </a:cubicBezTo>
                  <a:cubicBezTo>
                    <a:pt x="408" y="336"/>
                    <a:pt x="454" y="216"/>
                    <a:pt x="408" y="118"/>
                  </a:cubicBezTo>
                  <a:cubicBezTo>
                    <a:pt x="375" y="43"/>
                    <a:pt x="301" y="1"/>
                    <a:pt x="22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09;p30">
              <a:extLst>
                <a:ext uri="{FF2B5EF4-FFF2-40B4-BE49-F238E27FC236}">
                  <a16:creationId xmlns:a16="http://schemas.microsoft.com/office/drawing/2014/main" id="{774901F1-30BC-4E29-9597-B45793F5F67E}"/>
                </a:ext>
              </a:extLst>
            </p:cNvPr>
            <p:cNvSpPr/>
            <p:nvPr/>
          </p:nvSpPr>
          <p:spPr>
            <a:xfrm>
              <a:off x="5592624" y="3504066"/>
              <a:ext cx="18726" cy="16329"/>
            </a:xfrm>
            <a:custGeom>
              <a:avLst/>
              <a:gdLst/>
              <a:ahLst/>
              <a:cxnLst/>
              <a:rect l="l" t="t" r="r" b="b"/>
              <a:pathLst>
                <a:path w="500" h="436" extrusionOk="0">
                  <a:moveTo>
                    <a:pt x="251" y="1"/>
                  </a:moveTo>
                  <a:cubicBezTo>
                    <a:pt x="221" y="1"/>
                    <a:pt x="191" y="7"/>
                    <a:pt x="162" y="20"/>
                  </a:cubicBezTo>
                  <a:cubicBezTo>
                    <a:pt x="50" y="69"/>
                    <a:pt x="0" y="199"/>
                    <a:pt x="50" y="308"/>
                  </a:cubicBezTo>
                  <a:cubicBezTo>
                    <a:pt x="86" y="390"/>
                    <a:pt x="165" y="436"/>
                    <a:pt x="247" y="436"/>
                  </a:cubicBezTo>
                  <a:cubicBezTo>
                    <a:pt x="277" y="436"/>
                    <a:pt x="308" y="430"/>
                    <a:pt x="337" y="416"/>
                  </a:cubicBezTo>
                  <a:cubicBezTo>
                    <a:pt x="450" y="368"/>
                    <a:pt x="499" y="241"/>
                    <a:pt x="450" y="128"/>
                  </a:cubicBezTo>
                  <a:cubicBezTo>
                    <a:pt x="414" y="48"/>
                    <a:pt x="334" y="1"/>
                    <a:pt x="25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10;p30">
              <a:extLst>
                <a:ext uri="{FF2B5EF4-FFF2-40B4-BE49-F238E27FC236}">
                  <a16:creationId xmlns:a16="http://schemas.microsoft.com/office/drawing/2014/main" id="{CAE9CF87-4043-4CC6-B518-DD4F438804E7}"/>
                </a:ext>
              </a:extLst>
            </p:cNvPr>
            <p:cNvSpPr/>
            <p:nvPr/>
          </p:nvSpPr>
          <p:spPr>
            <a:xfrm>
              <a:off x="5565021" y="3515452"/>
              <a:ext cx="20299" cy="17752"/>
            </a:xfrm>
            <a:custGeom>
              <a:avLst/>
              <a:gdLst/>
              <a:ahLst/>
              <a:cxnLst/>
              <a:rect l="l" t="t" r="r" b="b"/>
              <a:pathLst>
                <a:path w="542" h="474" extrusionOk="0">
                  <a:moveTo>
                    <a:pt x="269" y="1"/>
                  </a:moveTo>
                  <a:cubicBezTo>
                    <a:pt x="237" y="1"/>
                    <a:pt x="204" y="7"/>
                    <a:pt x="172" y="21"/>
                  </a:cubicBezTo>
                  <a:cubicBezTo>
                    <a:pt x="54" y="74"/>
                    <a:pt x="0" y="214"/>
                    <a:pt x="54" y="333"/>
                  </a:cubicBezTo>
                  <a:cubicBezTo>
                    <a:pt x="94" y="421"/>
                    <a:pt x="182" y="473"/>
                    <a:pt x="273" y="473"/>
                  </a:cubicBezTo>
                  <a:cubicBezTo>
                    <a:pt x="305" y="473"/>
                    <a:pt x="338" y="467"/>
                    <a:pt x="369" y="453"/>
                  </a:cubicBezTo>
                  <a:cubicBezTo>
                    <a:pt x="488" y="400"/>
                    <a:pt x="541" y="260"/>
                    <a:pt x="485" y="140"/>
                  </a:cubicBezTo>
                  <a:cubicBezTo>
                    <a:pt x="446" y="53"/>
                    <a:pt x="360" y="1"/>
                    <a:pt x="26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11;p30">
              <a:extLst>
                <a:ext uri="{FF2B5EF4-FFF2-40B4-BE49-F238E27FC236}">
                  <a16:creationId xmlns:a16="http://schemas.microsoft.com/office/drawing/2014/main" id="{933B4FFF-40FA-4944-8430-688A5BD0E2BD}"/>
                </a:ext>
              </a:extLst>
            </p:cNvPr>
            <p:cNvSpPr/>
            <p:nvPr/>
          </p:nvSpPr>
          <p:spPr>
            <a:xfrm>
              <a:off x="5537419" y="3526800"/>
              <a:ext cx="21872" cy="19250"/>
            </a:xfrm>
            <a:custGeom>
              <a:avLst/>
              <a:gdLst/>
              <a:ahLst/>
              <a:cxnLst/>
              <a:rect l="l" t="t" r="r" b="b"/>
              <a:pathLst>
                <a:path w="584" h="514" extrusionOk="0">
                  <a:moveTo>
                    <a:pt x="292" y="0"/>
                  </a:moveTo>
                  <a:cubicBezTo>
                    <a:pt x="257" y="0"/>
                    <a:pt x="221" y="8"/>
                    <a:pt x="187" y="23"/>
                  </a:cubicBezTo>
                  <a:cubicBezTo>
                    <a:pt x="57" y="80"/>
                    <a:pt x="0" y="234"/>
                    <a:pt x="57" y="360"/>
                  </a:cubicBezTo>
                  <a:cubicBezTo>
                    <a:pt x="101" y="456"/>
                    <a:pt x="194" y="513"/>
                    <a:pt x="292" y="513"/>
                  </a:cubicBezTo>
                  <a:cubicBezTo>
                    <a:pt x="327" y="513"/>
                    <a:pt x="363" y="506"/>
                    <a:pt x="397" y="490"/>
                  </a:cubicBezTo>
                  <a:cubicBezTo>
                    <a:pt x="527" y="430"/>
                    <a:pt x="583" y="279"/>
                    <a:pt x="523" y="153"/>
                  </a:cubicBezTo>
                  <a:cubicBezTo>
                    <a:pt x="482" y="58"/>
                    <a:pt x="389" y="0"/>
                    <a:pt x="29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12;p30">
              <a:extLst>
                <a:ext uri="{FF2B5EF4-FFF2-40B4-BE49-F238E27FC236}">
                  <a16:creationId xmlns:a16="http://schemas.microsoft.com/office/drawing/2014/main" id="{AF1E1053-4F2E-45FF-8205-2B708096390F}"/>
                </a:ext>
              </a:extLst>
            </p:cNvPr>
            <p:cNvSpPr/>
            <p:nvPr/>
          </p:nvSpPr>
          <p:spPr>
            <a:xfrm>
              <a:off x="5509704" y="3538185"/>
              <a:ext cx="23557" cy="20636"/>
            </a:xfrm>
            <a:custGeom>
              <a:avLst/>
              <a:gdLst/>
              <a:ahLst/>
              <a:cxnLst/>
              <a:rect l="l" t="t" r="r" b="b"/>
              <a:pathLst>
                <a:path w="629" h="551" extrusionOk="0">
                  <a:moveTo>
                    <a:pt x="314" y="1"/>
                  </a:moveTo>
                  <a:cubicBezTo>
                    <a:pt x="276" y="1"/>
                    <a:pt x="238" y="8"/>
                    <a:pt x="201" y="25"/>
                  </a:cubicBezTo>
                  <a:cubicBezTo>
                    <a:pt x="63" y="84"/>
                    <a:pt x="0" y="249"/>
                    <a:pt x="63" y="386"/>
                  </a:cubicBezTo>
                  <a:cubicBezTo>
                    <a:pt x="110" y="489"/>
                    <a:pt x="210" y="551"/>
                    <a:pt x="315" y="551"/>
                  </a:cubicBezTo>
                  <a:cubicBezTo>
                    <a:pt x="353" y="551"/>
                    <a:pt x="391" y="543"/>
                    <a:pt x="428" y="526"/>
                  </a:cubicBezTo>
                  <a:cubicBezTo>
                    <a:pt x="565" y="463"/>
                    <a:pt x="628" y="302"/>
                    <a:pt x="565" y="162"/>
                  </a:cubicBezTo>
                  <a:cubicBezTo>
                    <a:pt x="519" y="61"/>
                    <a:pt x="419" y="1"/>
                    <a:pt x="31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13;p30">
              <a:extLst>
                <a:ext uri="{FF2B5EF4-FFF2-40B4-BE49-F238E27FC236}">
                  <a16:creationId xmlns:a16="http://schemas.microsoft.com/office/drawing/2014/main" id="{E3EA6094-DC06-4D35-AF81-994DDBBEDECD}"/>
                </a:ext>
              </a:extLst>
            </p:cNvPr>
            <p:cNvSpPr/>
            <p:nvPr/>
          </p:nvSpPr>
          <p:spPr>
            <a:xfrm>
              <a:off x="5482102" y="3549421"/>
              <a:ext cx="25130" cy="22246"/>
            </a:xfrm>
            <a:custGeom>
              <a:avLst/>
              <a:gdLst/>
              <a:ahLst/>
              <a:cxnLst/>
              <a:rect l="l" t="t" r="r" b="b"/>
              <a:pathLst>
                <a:path w="671" h="594" extrusionOk="0">
                  <a:moveTo>
                    <a:pt x="334" y="1"/>
                  </a:moveTo>
                  <a:cubicBezTo>
                    <a:pt x="293" y="1"/>
                    <a:pt x="253" y="9"/>
                    <a:pt x="214" y="27"/>
                  </a:cubicBezTo>
                  <a:cubicBezTo>
                    <a:pt x="67" y="97"/>
                    <a:pt x="0" y="268"/>
                    <a:pt x="67" y="420"/>
                  </a:cubicBezTo>
                  <a:cubicBezTo>
                    <a:pt x="116" y="529"/>
                    <a:pt x="224" y="593"/>
                    <a:pt x="337" y="593"/>
                  </a:cubicBezTo>
                  <a:cubicBezTo>
                    <a:pt x="377" y="593"/>
                    <a:pt x="418" y="585"/>
                    <a:pt x="457" y="567"/>
                  </a:cubicBezTo>
                  <a:cubicBezTo>
                    <a:pt x="604" y="500"/>
                    <a:pt x="671" y="325"/>
                    <a:pt x="604" y="177"/>
                  </a:cubicBezTo>
                  <a:cubicBezTo>
                    <a:pt x="555" y="66"/>
                    <a:pt x="446" y="1"/>
                    <a:pt x="33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14;p30">
              <a:extLst>
                <a:ext uri="{FF2B5EF4-FFF2-40B4-BE49-F238E27FC236}">
                  <a16:creationId xmlns:a16="http://schemas.microsoft.com/office/drawing/2014/main" id="{4B87ACE7-0FA1-4810-8594-1ABD8571C70D}"/>
                </a:ext>
              </a:extLst>
            </p:cNvPr>
            <p:cNvSpPr/>
            <p:nvPr/>
          </p:nvSpPr>
          <p:spPr>
            <a:xfrm>
              <a:off x="5454499" y="3560806"/>
              <a:ext cx="26703" cy="23595"/>
            </a:xfrm>
            <a:custGeom>
              <a:avLst/>
              <a:gdLst/>
              <a:ahLst/>
              <a:cxnLst/>
              <a:rect l="l" t="t" r="r" b="b"/>
              <a:pathLst>
                <a:path w="713" h="630" extrusionOk="0">
                  <a:moveTo>
                    <a:pt x="356" y="0"/>
                  </a:moveTo>
                  <a:cubicBezTo>
                    <a:pt x="313" y="0"/>
                    <a:pt x="270" y="9"/>
                    <a:pt x="228" y="28"/>
                  </a:cubicBezTo>
                  <a:cubicBezTo>
                    <a:pt x="70" y="102"/>
                    <a:pt x="0" y="288"/>
                    <a:pt x="70" y="445"/>
                  </a:cubicBezTo>
                  <a:cubicBezTo>
                    <a:pt x="122" y="561"/>
                    <a:pt x="235" y="629"/>
                    <a:pt x="353" y="629"/>
                  </a:cubicBezTo>
                  <a:cubicBezTo>
                    <a:pt x="397" y="629"/>
                    <a:pt x="442" y="620"/>
                    <a:pt x="484" y="600"/>
                  </a:cubicBezTo>
                  <a:cubicBezTo>
                    <a:pt x="643" y="530"/>
                    <a:pt x="713" y="343"/>
                    <a:pt x="643" y="186"/>
                  </a:cubicBezTo>
                  <a:cubicBezTo>
                    <a:pt x="591" y="69"/>
                    <a:pt x="476" y="0"/>
                    <a:pt x="35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15;p30">
              <a:extLst>
                <a:ext uri="{FF2B5EF4-FFF2-40B4-BE49-F238E27FC236}">
                  <a16:creationId xmlns:a16="http://schemas.microsoft.com/office/drawing/2014/main" id="{92ED1FD1-79FF-498C-A200-1A68C281FF70}"/>
                </a:ext>
              </a:extLst>
            </p:cNvPr>
            <p:cNvSpPr/>
            <p:nvPr/>
          </p:nvSpPr>
          <p:spPr>
            <a:xfrm>
              <a:off x="5426747" y="3572192"/>
              <a:ext cx="28426" cy="24980"/>
            </a:xfrm>
            <a:custGeom>
              <a:avLst/>
              <a:gdLst/>
              <a:ahLst/>
              <a:cxnLst/>
              <a:rect l="l" t="t" r="r" b="b"/>
              <a:pathLst>
                <a:path w="759" h="667" extrusionOk="0">
                  <a:moveTo>
                    <a:pt x="378" y="1"/>
                  </a:moveTo>
                  <a:cubicBezTo>
                    <a:pt x="333" y="1"/>
                    <a:pt x="287" y="10"/>
                    <a:pt x="242" y="29"/>
                  </a:cubicBezTo>
                  <a:cubicBezTo>
                    <a:pt x="78" y="107"/>
                    <a:pt x="1" y="303"/>
                    <a:pt x="78" y="472"/>
                  </a:cubicBezTo>
                  <a:cubicBezTo>
                    <a:pt x="132" y="593"/>
                    <a:pt x="252" y="666"/>
                    <a:pt x="379" y="666"/>
                  </a:cubicBezTo>
                  <a:cubicBezTo>
                    <a:pt x="425" y="666"/>
                    <a:pt x="472" y="657"/>
                    <a:pt x="516" y="637"/>
                  </a:cubicBezTo>
                  <a:cubicBezTo>
                    <a:pt x="685" y="562"/>
                    <a:pt x="759" y="366"/>
                    <a:pt x="685" y="198"/>
                  </a:cubicBezTo>
                  <a:cubicBezTo>
                    <a:pt x="628" y="74"/>
                    <a:pt x="506" y="1"/>
                    <a:pt x="37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16;p30">
              <a:extLst>
                <a:ext uri="{FF2B5EF4-FFF2-40B4-BE49-F238E27FC236}">
                  <a16:creationId xmlns:a16="http://schemas.microsoft.com/office/drawing/2014/main" id="{B700DE94-917C-4BA4-BC02-01EBD46CE825}"/>
                </a:ext>
              </a:extLst>
            </p:cNvPr>
            <p:cNvSpPr/>
            <p:nvPr/>
          </p:nvSpPr>
          <p:spPr>
            <a:xfrm>
              <a:off x="5399145" y="3583540"/>
              <a:ext cx="29999" cy="26441"/>
            </a:xfrm>
            <a:custGeom>
              <a:avLst/>
              <a:gdLst/>
              <a:ahLst/>
              <a:cxnLst/>
              <a:rect l="l" t="t" r="r" b="b"/>
              <a:pathLst>
                <a:path w="801" h="706" extrusionOk="0">
                  <a:moveTo>
                    <a:pt x="402" y="0"/>
                  </a:moveTo>
                  <a:cubicBezTo>
                    <a:pt x="353" y="0"/>
                    <a:pt x="304" y="10"/>
                    <a:pt x="257" y="31"/>
                  </a:cubicBezTo>
                  <a:cubicBezTo>
                    <a:pt x="78" y="112"/>
                    <a:pt x="1" y="319"/>
                    <a:pt x="82" y="499"/>
                  </a:cubicBezTo>
                  <a:cubicBezTo>
                    <a:pt x="138" y="628"/>
                    <a:pt x="267" y="705"/>
                    <a:pt x="401" y="705"/>
                  </a:cubicBezTo>
                  <a:cubicBezTo>
                    <a:pt x="449" y="705"/>
                    <a:pt x="498" y="695"/>
                    <a:pt x="545" y="674"/>
                  </a:cubicBezTo>
                  <a:cubicBezTo>
                    <a:pt x="723" y="593"/>
                    <a:pt x="801" y="386"/>
                    <a:pt x="723" y="207"/>
                  </a:cubicBezTo>
                  <a:cubicBezTo>
                    <a:pt x="664" y="78"/>
                    <a:pt x="536" y="0"/>
                    <a:pt x="40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17;p30">
              <a:extLst>
                <a:ext uri="{FF2B5EF4-FFF2-40B4-BE49-F238E27FC236}">
                  <a16:creationId xmlns:a16="http://schemas.microsoft.com/office/drawing/2014/main" id="{D082176A-F8D2-49CB-95AC-69F320111072}"/>
                </a:ext>
              </a:extLst>
            </p:cNvPr>
            <p:cNvSpPr/>
            <p:nvPr/>
          </p:nvSpPr>
          <p:spPr>
            <a:xfrm>
              <a:off x="5371430" y="3594926"/>
              <a:ext cx="31834" cy="27827"/>
            </a:xfrm>
            <a:custGeom>
              <a:avLst/>
              <a:gdLst/>
              <a:ahLst/>
              <a:cxnLst/>
              <a:rect l="l" t="t" r="r" b="b"/>
              <a:pathLst>
                <a:path w="850" h="743" extrusionOk="0">
                  <a:moveTo>
                    <a:pt x="425" y="0"/>
                  </a:moveTo>
                  <a:cubicBezTo>
                    <a:pt x="374" y="0"/>
                    <a:pt x="323" y="11"/>
                    <a:pt x="274" y="33"/>
                  </a:cubicBezTo>
                  <a:cubicBezTo>
                    <a:pt x="84" y="117"/>
                    <a:pt x="0" y="335"/>
                    <a:pt x="84" y="524"/>
                  </a:cubicBezTo>
                  <a:cubicBezTo>
                    <a:pt x="147" y="661"/>
                    <a:pt x="282" y="743"/>
                    <a:pt x="424" y="743"/>
                  </a:cubicBezTo>
                  <a:cubicBezTo>
                    <a:pt x="475" y="743"/>
                    <a:pt x="526" y="732"/>
                    <a:pt x="576" y="710"/>
                  </a:cubicBezTo>
                  <a:cubicBezTo>
                    <a:pt x="765" y="626"/>
                    <a:pt x="849" y="405"/>
                    <a:pt x="762" y="219"/>
                  </a:cubicBezTo>
                  <a:cubicBezTo>
                    <a:pt x="700" y="82"/>
                    <a:pt x="566" y="0"/>
                    <a:pt x="42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18;p30">
              <a:extLst>
                <a:ext uri="{FF2B5EF4-FFF2-40B4-BE49-F238E27FC236}">
                  <a16:creationId xmlns:a16="http://schemas.microsoft.com/office/drawing/2014/main" id="{827A2F01-19B5-4237-B154-492165F0BC65}"/>
                </a:ext>
              </a:extLst>
            </p:cNvPr>
            <p:cNvSpPr/>
            <p:nvPr/>
          </p:nvSpPr>
          <p:spPr>
            <a:xfrm>
              <a:off x="5687678" y="3496913"/>
              <a:ext cx="13670" cy="11985"/>
            </a:xfrm>
            <a:custGeom>
              <a:avLst/>
              <a:gdLst/>
              <a:ahLst/>
              <a:cxnLst/>
              <a:rect l="l" t="t" r="r" b="b"/>
              <a:pathLst>
                <a:path w="365" h="320" extrusionOk="0">
                  <a:moveTo>
                    <a:pt x="184" y="1"/>
                  </a:moveTo>
                  <a:cubicBezTo>
                    <a:pt x="162" y="1"/>
                    <a:pt x="140" y="5"/>
                    <a:pt x="119" y="14"/>
                  </a:cubicBezTo>
                  <a:cubicBezTo>
                    <a:pt x="39" y="49"/>
                    <a:pt x="0" y="144"/>
                    <a:pt x="39" y="225"/>
                  </a:cubicBezTo>
                  <a:cubicBezTo>
                    <a:pt x="65" y="285"/>
                    <a:pt x="123" y="319"/>
                    <a:pt x="185" y="319"/>
                  </a:cubicBezTo>
                  <a:cubicBezTo>
                    <a:pt x="206" y="319"/>
                    <a:pt x="228" y="315"/>
                    <a:pt x="250" y="306"/>
                  </a:cubicBezTo>
                  <a:cubicBezTo>
                    <a:pt x="330" y="270"/>
                    <a:pt x="365" y="175"/>
                    <a:pt x="330" y="95"/>
                  </a:cubicBezTo>
                  <a:cubicBezTo>
                    <a:pt x="302" y="36"/>
                    <a:pt x="244" y="1"/>
                    <a:pt x="1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19;p30">
              <a:extLst>
                <a:ext uri="{FF2B5EF4-FFF2-40B4-BE49-F238E27FC236}">
                  <a16:creationId xmlns:a16="http://schemas.microsoft.com/office/drawing/2014/main" id="{F0B4EE82-BD3C-4542-86B8-726D05FF0C32}"/>
                </a:ext>
              </a:extLst>
            </p:cNvPr>
            <p:cNvSpPr/>
            <p:nvPr/>
          </p:nvSpPr>
          <p:spPr>
            <a:xfrm>
              <a:off x="5660076" y="3508223"/>
              <a:ext cx="15280" cy="13520"/>
            </a:xfrm>
            <a:custGeom>
              <a:avLst/>
              <a:gdLst/>
              <a:ahLst/>
              <a:cxnLst/>
              <a:rect l="l" t="t" r="r" b="b"/>
              <a:pathLst>
                <a:path w="408" h="361" extrusionOk="0">
                  <a:moveTo>
                    <a:pt x="204" y="1"/>
                  </a:moveTo>
                  <a:cubicBezTo>
                    <a:pt x="179" y="1"/>
                    <a:pt x="154" y="6"/>
                    <a:pt x="130" y="17"/>
                  </a:cubicBezTo>
                  <a:cubicBezTo>
                    <a:pt x="39" y="56"/>
                    <a:pt x="0" y="165"/>
                    <a:pt x="39" y="252"/>
                  </a:cubicBezTo>
                  <a:cubicBezTo>
                    <a:pt x="70" y="320"/>
                    <a:pt x="135" y="361"/>
                    <a:pt x="204" y="361"/>
                  </a:cubicBezTo>
                  <a:cubicBezTo>
                    <a:pt x="228" y="361"/>
                    <a:pt x="253" y="355"/>
                    <a:pt x="277" y="344"/>
                  </a:cubicBezTo>
                  <a:cubicBezTo>
                    <a:pt x="368" y="302"/>
                    <a:pt x="407" y="197"/>
                    <a:pt x="368" y="105"/>
                  </a:cubicBezTo>
                  <a:cubicBezTo>
                    <a:pt x="337" y="41"/>
                    <a:pt x="273" y="1"/>
                    <a:pt x="20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0;p30">
              <a:extLst>
                <a:ext uri="{FF2B5EF4-FFF2-40B4-BE49-F238E27FC236}">
                  <a16:creationId xmlns:a16="http://schemas.microsoft.com/office/drawing/2014/main" id="{CA141646-DEDA-473D-A75F-918DD245682B}"/>
                </a:ext>
              </a:extLst>
            </p:cNvPr>
            <p:cNvSpPr/>
            <p:nvPr/>
          </p:nvSpPr>
          <p:spPr>
            <a:xfrm>
              <a:off x="5632473" y="3519609"/>
              <a:ext cx="16853" cy="14943"/>
            </a:xfrm>
            <a:custGeom>
              <a:avLst/>
              <a:gdLst/>
              <a:ahLst/>
              <a:cxnLst/>
              <a:rect l="l" t="t" r="r" b="b"/>
              <a:pathLst>
                <a:path w="450" h="399" extrusionOk="0">
                  <a:moveTo>
                    <a:pt x="227" y="1"/>
                  </a:moveTo>
                  <a:cubicBezTo>
                    <a:pt x="199" y="1"/>
                    <a:pt x="171" y="7"/>
                    <a:pt x="144" y="19"/>
                  </a:cubicBezTo>
                  <a:cubicBezTo>
                    <a:pt x="42" y="61"/>
                    <a:pt x="0" y="180"/>
                    <a:pt x="42" y="279"/>
                  </a:cubicBezTo>
                  <a:cubicBezTo>
                    <a:pt x="76" y="354"/>
                    <a:pt x="150" y="398"/>
                    <a:pt x="225" y="398"/>
                  </a:cubicBezTo>
                  <a:cubicBezTo>
                    <a:pt x="252" y="398"/>
                    <a:pt x="279" y="392"/>
                    <a:pt x="305" y="380"/>
                  </a:cubicBezTo>
                  <a:cubicBezTo>
                    <a:pt x="407" y="335"/>
                    <a:pt x="449" y="215"/>
                    <a:pt x="404" y="117"/>
                  </a:cubicBezTo>
                  <a:cubicBezTo>
                    <a:pt x="373" y="43"/>
                    <a:pt x="301" y="1"/>
                    <a:pt x="22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1;p30">
              <a:extLst>
                <a:ext uri="{FF2B5EF4-FFF2-40B4-BE49-F238E27FC236}">
                  <a16:creationId xmlns:a16="http://schemas.microsoft.com/office/drawing/2014/main" id="{F3F8A917-4F45-4CC1-8EA1-3CEF1B57CB7A}"/>
                </a:ext>
              </a:extLst>
            </p:cNvPr>
            <p:cNvSpPr/>
            <p:nvPr/>
          </p:nvSpPr>
          <p:spPr>
            <a:xfrm>
              <a:off x="5604721" y="3530882"/>
              <a:ext cx="18576" cy="16441"/>
            </a:xfrm>
            <a:custGeom>
              <a:avLst/>
              <a:gdLst/>
              <a:ahLst/>
              <a:cxnLst/>
              <a:rect l="l" t="t" r="r" b="b"/>
              <a:pathLst>
                <a:path w="496" h="439" extrusionOk="0">
                  <a:moveTo>
                    <a:pt x="248" y="1"/>
                  </a:moveTo>
                  <a:cubicBezTo>
                    <a:pt x="218" y="1"/>
                    <a:pt x="188" y="7"/>
                    <a:pt x="158" y="20"/>
                  </a:cubicBezTo>
                  <a:cubicBezTo>
                    <a:pt x="50" y="68"/>
                    <a:pt x="1" y="199"/>
                    <a:pt x="50" y="308"/>
                  </a:cubicBezTo>
                  <a:cubicBezTo>
                    <a:pt x="86" y="390"/>
                    <a:pt x="166" y="439"/>
                    <a:pt x="249" y="439"/>
                  </a:cubicBezTo>
                  <a:cubicBezTo>
                    <a:pt x="279" y="439"/>
                    <a:pt x="309" y="433"/>
                    <a:pt x="338" y="420"/>
                  </a:cubicBezTo>
                  <a:cubicBezTo>
                    <a:pt x="450" y="367"/>
                    <a:pt x="495" y="241"/>
                    <a:pt x="446" y="132"/>
                  </a:cubicBezTo>
                  <a:cubicBezTo>
                    <a:pt x="410" y="49"/>
                    <a:pt x="331" y="1"/>
                    <a:pt x="24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p30">
              <a:extLst>
                <a:ext uri="{FF2B5EF4-FFF2-40B4-BE49-F238E27FC236}">
                  <a16:creationId xmlns:a16="http://schemas.microsoft.com/office/drawing/2014/main" id="{A6E128ED-92FC-433A-8030-A6A0821BE63C}"/>
                </a:ext>
              </a:extLst>
            </p:cNvPr>
            <p:cNvSpPr/>
            <p:nvPr/>
          </p:nvSpPr>
          <p:spPr>
            <a:xfrm>
              <a:off x="5577119" y="3542267"/>
              <a:ext cx="20261" cy="17790"/>
            </a:xfrm>
            <a:custGeom>
              <a:avLst/>
              <a:gdLst/>
              <a:ahLst/>
              <a:cxnLst/>
              <a:rect l="l" t="t" r="r" b="b"/>
              <a:pathLst>
                <a:path w="541" h="475" extrusionOk="0">
                  <a:moveTo>
                    <a:pt x="269" y="1"/>
                  </a:moveTo>
                  <a:cubicBezTo>
                    <a:pt x="237" y="1"/>
                    <a:pt x="204" y="7"/>
                    <a:pt x="173" y="21"/>
                  </a:cubicBezTo>
                  <a:cubicBezTo>
                    <a:pt x="53" y="74"/>
                    <a:pt x="1" y="214"/>
                    <a:pt x="53" y="333"/>
                  </a:cubicBezTo>
                  <a:cubicBezTo>
                    <a:pt x="92" y="421"/>
                    <a:pt x="178" y="475"/>
                    <a:pt x="268" y="475"/>
                  </a:cubicBezTo>
                  <a:cubicBezTo>
                    <a:pt x="301" y="475"/>
                    <a:pt x="334" y="468"/>
                    <a:pt x="366" y="453"/>
                  </a:cubicBezTo>
                  <a:cubicBezTo>
                    <a:pt x="485" y="400"/>
                    <a:pt x="541" y="260"/>
                    <a:pt x="485" y="140"/>
                  </a:cubicBezTo>
                  <a:cubicBezTo>
                    <a:pt x="446" y="53"/>
                    <a:pt x="359" y="1"/>
                    <a:pt x="26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3;p30">
              <a:extLst>
                <a:ext uri="{FF2B5EF4-FFF2-40B4-BE49-F238E27FC236}">
                  <a16:creationId xmlns:a16="http://schemas.microsoft.com/office/drawing/2014/main" id="{D5455899-5EE9-4DC0-9699-418130F476A8}"/>
                </a:ext>
              </a:extLst>
            </p:cNvPr>
            <p:cNvSpPr/>
            <p:nvPr/>
          </p:nvSpPr>
          <p:spPr>
            <a:xfrm>
              <a:off x="5549366" y="3553616"/>
              <a:ext cx="21984" cy="19250"/>
            </a:xfrm>
            <a:custGeom>
              <a:avLst/>
              <a:gdLst/>
              <a:ahLst/>
              <a:cxnLst/>
              <a:rect l="l" t="t" r="r" b="b"/>
              <a:pathLst>
                <a:path w="587" h="514" extrusionOk="0">
                  <a:moveTo>
                    <a:pt x="294" y="0"/>
                  </a:moveTo>
                  <a:cubicBezTo>
                    <a:pt x="259" y="0"/>
                    <a:pt x="224" y="7"/>
                    <a:pt x="190" y="23"/>
                  </a:cubicBezTo>
                  <a:cubicBezTo>
                    <a:pt x="60" y="83"/>
                    <a:pt x="1" y="234"/>
                    <a:pt x="60" y="364"/>
                  </a:cubicBezTo>
                  <a:cubicBezTo>
                    <a:pt x="104" y="456"/>
                    <a:pt x="197" y="513"/>
                    <a:pt x="294" y="513"/>
                  </a:cubicBezTo>
                  <a:cubicBezTo>
                    <a:pt x="329" y="513"/>
                    <a:pt x="364" y="506"/>
                    <a:pt x="397" y="490"/>
                  </a:cubicBezTo>
                  <a:cubicBezTo>
                    <a:pt x="527" y="434"/>
                    <a:pt x="587" y="283"/>
                    <a:pt x="527" y="153"/>
                  </a:cubicBezTo>
                  <a:cubicBezTo>
                    <a:pt x="486" y="58"/>
                    <a:pt x="392" y="0"/>
                    <a:pt x="29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4;p30">
              <a:extLst>
                <a:ext uri="{FF2B5EF4-FFF2-40B4-BE49-F238E27FC236}">
                  <a16:creationId xmlns:a16="http://schemas.microsoft.com/office/drawing/2014/main" id="{08A3D2A2-FED3-4AD9-A7AD-7BF15DE4378B}"/>
                </a:ext>
              </a:extLst>
            </p:cNvPr>
            <p:cNvSpPr/>
            <p:nvPr/>
          </p:nvSpPr>
          <p:spPr>
            <a:xfrm>
              <a:off x="5521764" y="3565001"/>
              <a:ext cx="23557" cy="20636"/>
            </a:xfrm>
            <a:custGeom>
              <a:avLst/>
              <a:gdLst/>
              <a:ahLst/>
              <a:cxnLst/>
              <a:rect l="l" t="t" r="r" b="b"/>
              <a:pathLst>
                <a:path w="629" h="551" extrusionOk="0">
                  <a:moveTo>
                    <a:pt x="315" y="0"/>
                  </a:moveTo>
                  <a:cubicBezTo>
                    <a:pt x="277" y="0"/>
                    <a:pt x="238" y="8"/>
                    <a:pt x="201" y="25"/>
                  </a:cubicBezTo>
                  <a:cubicBezTo>
                    <a:pt x="64" y="88"/>
                    <a:pt x="1" y="249"/>
                    <a:pt x="64" y="390"/>
                  </a:cubicBezTo>
                  <a:cubicBezTo>
                    <a:pt x="110" y="490"/>
                    <a:pt x="210" y="551"/>
                    <a:pt x="315" y="551"/>
                  </a:cubicBezTo>
                  <a:cubicBezTo>
                    <a:pt x="353" y="551"/>
                    <a:pt x="392" y="543"/>
                    <a:pt x="429" y="526"/>
                  </a:cubicBezTo>
                  <a:cubicBezTo>
                    <a:pt x="566" y="463"/>
                    <a:pt x="629" y="302"/>
                    <a:pt x="566" y="161"/>
                  </a:cubicBezTo>
                  <a:cubicBezTo>
                    <a:pt x="519" y="61"/>
                    <a:pt x="420" y="0"/>
                    <a:pt x="31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5;p30">
              <a:extLst>
                <a:ext uri="{FF2B5EF4-FFF2-40B4-BE49-F238E27FC236}">
                  <a16:creationId xmlns:a16="http://schemas.microsoft.com/office/drawing/2014/main" id="{B6E5DC8C-AA0D-41E2-98DF-3420368DACFB}"/>
                </a:ext>
              </a:extLst>
            </p:cNvPr>
            <p:cNvSpPr/>
            <p:nvPr/>
          </p:nvSpPr>
          <p:spPr>
            <a:xfrm>
              <a:off x="5494162" y="3576387"/>
              <a:ext cx="25168" cy="22097"/>
            </a:xfrm>
            <a:custGeom>
              <a:avLst/>
              <a:gdLst/>
              <a:ahLst/>
              <a:cxnLst/>
              <a:rect l="l" t="t" r="r" b="b"/>
              <a:pathLst>
                <a:path w="672" h="590" extrusionOk="0">
                  <a:moveTo>
                    <a:pt x="335" y="0"/>
                  </a:moveTo>
                  <a:cubicBezTo>
                    <a:pt x="295" y="0"/>
                    <a:pt x="254" y="8"/>
                    <a:pt x="215" y="26"/>
                  </a:cubicBezTo>
                  <a:cubicBezTo>
                    <a:pt x="68" y="92"/>
                    <a:pt x="1" y="264"/>
                    <a:pt x="68" y="416"/>
                  </a:cubicBezTo>
                  <a:cubicBezTo>
                    <a:pt x="117" y="524"/>
                    <a:pt x="223" y="589"/>
                    <a:pt x="336" y="589"/>
                  </a:cubicBezTo>
                  <a:cubicBezTo>
                    <a:pt x="376" y="589"/>
                    <a:pt x="417" y="581"/>
                    <a:pt x="457" y="563"/>
                  </a:cubicBezTo>
                  <a:cubicBezTo>
                    <a:pt x="605" y="496"/>
                    <a:pt x="671" y="321"/>
                    <a:pt x="605" y="173"/>
                  </a:cubicBezTo>
                  <a:cubicBezTo>
                    <a:pt x="556" y="65"/>
                    <a:pt x="448" y="0"/>
                    <a:pt x="33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6;p30">
              <a:extLst>
                <a:ext uri="{FF2B5EF4-FFF2-40B4-BE49-F238E27FC236}">
                  <a16:creationId xmlns:a16="http://schemas.microsoft.com/office/drawing/2014/main" id="{1C838CA9-8FA9-4F1F-8ADF-BC77B8BBD69A}"/>
                </a:ext>
              </a:extLst>
            </p:cNvPr>
            <p:cNvSpPr/>
            <p:nvPr/>
          </p:nvSpPr>
          <p:spPr>
            <a:xfrm>
              <a:off x="5466447" y="3587622"/>
              <a:ext cx="26853" cy="23632"/>
            </a:xfrm>
            <a:custGeom>
              <a:avLst/>
              <a:gdLst/>
              <a:ahLst/>
              <a:cxnLst/>
              <a:rect l="l" t="t" r="r" b="b"/>
              <a:pathLst>
                <a:path w="717" h="631" extrusionOk="0">
                  <a:moveTo>
                    <a:pt x="358" y="0"/>
                  </a:moveTo>
                  <a:cubicBezTo>
                    <a:pt x="315" y="0"/>
                    <a:pt x="271" y="9"/>
                    <a:pt x="229" y="27"/>
                  </a:cubicBezTo>
                  <a:cubicBezTo>
                    <a:pt x="71" y="102"/>
                    <a:pt x="0" y="288"/>
                    <a:pt x="74" y="445"/>
                  </a:cubicBezTo>
                  <a:cubicBezTo>
                    <a:pt x="126" y="562"/>
                    <a:pt x="241" y="631"/>
                    <a:pt x="361" y="631"/>
                  </a:cubicBezTo>
                  <a:cubicBezTo>
                    <a:pt x="403" y="631"/>
                    <a:pt x="447" y="622"/>
                    <a:pt x="488" y="604"/>
                  </a:cubicBezTo>
                  <a:cubicBezTo>
                    <a:pt x="646" y="530"/>
                    <a:pt x="716" y="343"/>
                    <a:pt x="646" y="186"/>
                  </a:cubicBezTo>
                  <a:cubicBezTo>
                    <a:pt x="592" y="69"/>
                    <a:pt x="478" y="0"/>
                    <a:pt x="35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7;p30">
              <a:extLst>
                <a:ext uri="{FF2B5EF4-FFF2-40B4-BE49-F238E27FC236}">
                  <a16:creationId xmlns:a16="http://schemas.microsoft.com/office/drawing/2014/main" id="{9B8E2825-304D-44BC-9A9D-25F25EA5D8CF}"/>
                </a:ext>
              </a:extLst>
            </p:cNvPr>
            <p:cNvSpPr/>
            <p:nvPr/>
          </p:nvSpPr>
          <p:spPr>
            <a:xfrm>
              <a:off x="5438844" y="3599008"/>
              <a:ext cx="28426" cy="24980"/>
            </a:xfrm>
            <a:custGeom>
              <a:avLst/>
              <a:gdLst/>
              <a:ahLst/>
              <a:cxnLst/>
              <a:rect l="l" t="t" r="r" b="b"/>
              <a:pathLst>
                <a:path w="759" h="667" extrusionOk="0">
                  <a:moveTo>
                    <a:pt x="379" y="1"/>
                  </a:moveTo>
                  <a:cubicBezTo>
                    <a:pt x="333" y="1"/>
                    <a:pt x="287" y="10"/>
                    <a:pt x="243" y="29"/>
                  </a:cubicBezTo>
                  <a:cubicBezTo>
                    <a:pt x="74" y="107"/>
                    <a:pt x="0" y="303"/>
                    <a:pt x="74" y="471"/>
                  </a:cubicBezTo>
                  <a:cubicBezTo>
                    <a:pt x="130" y="595"/>
                    <a:pt x="251" y="667"/>
                    <a:pt x="377" y="667"/>
                  </a:cubicBezTo>
                  <a:cubicBezTo>
                    <a:pt x="424" y="667"/>
                    <a:pt x="471" y="657"/>
                    <a:pt x="517" y="637"/>
                  </a:cubicBezTo>
                  <a:cubicBezTo>
                    <a:pt x="685" y="562"/>
                    <a:pt x="758" y="366"/>
                    <a:pt x="685" y="198"/>
                  </a:cubicBezTo>
                  <a:cubicBezTo>
                    <a:pt x="628" y="73"/>
                    <a:pt x="506" y="1"/>
                    <a:pt x="37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8;p30">
              <a:extLst>
                <a:ext uri="{FF2B5EF4-FFF2-40B4-BE49-F238E27FC236}">
                  <a16:creationId xmlns:a16="http://schemas.microsoft.com/office/drawing/2014/main" id="{C952192B-FAA4-470C-8C51-9C26E1231A42}"/>
                </a:ext>
              </a:extLst>
            </p:cNvPr>
            <p:cNvSpPr/>
            <p:nvPr/>
          </p:nvSpPr>
          <p:spPr>
            <a:xfrm>
              <a:off x="5411242" y="3610356"/>
              <a:ext cx="29999" cy="26441"/>
            </a:xfrm>
            <a:custGeom>
              <a:avLst/>
              <a:gdLst/>
              <a:ahLst/>
              <a:cxnLst/>
              <a:rect l="l" t="t" r="r" b="b"/>
              <a:pathLst>
                <a:path w="801" h="706" extrusionOk="0">
                  <a:moveTo>
                    <a:pt x="399" y="0"/>
                  </a:moveTo>
                  <a:cubicBezTo>
                    <a:pt x="351" y="0"/>
                    <a:pt x="303" y="10"/>
                    <a:pt x="256" y="31"/>
                  </a:cubicBezTo>
                  <a:cubicBezTo>
                    <a:pt x="78" y="112"/>
                    <a:pt x="0" y="319"/>
                    <a:pt x="78" y="499"/>
                  </a:cubicBezTo>
                  <a:cubicBezTo>
                    <a:pt x="137" y="627"/>
                    <a:pt x="267" y="705"/>
                    <a:pt x="401" y="705"/>
                  </a:cubicBezTo>
                  <a:cubicBezTo>
                    <a:pt x="449" y="705"/>
                    <a:pt x="498" y="695"/>
                    <a:pt x="544" y="674"/>
                  </a:cubicBezTo>
                  <a:cubicBezTo>
                    <a:pt x="724" y="593"/>
                    <a:pt x="800" y="386"/>
                    <a:pt x="720" y="211"/>
                  </a:cubicBezTo>
                  <a:cubicBezTo>
                    <a:pt x="663" y="78"/>
                    <a:pt x="534" y="0"/>
                    <a:pt x="39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9;p30">
              <a:extLst>
                <a:ext uri="{FF2B5EF4-FFF2-40B4-BE49-F238E27FC236}">
                  <a16:creationId xmlns:a16="http://schemas.microsoft.com/office/drawing/2014/main" id="{C4403537-12F3-4B59-B273-8C5CA24175AA}"/>
                </a:ext>
              </a:extLst>
            </p:cNvPr>
            <p:cNvSpPr/>
            <p:nvPr/>
          </p:nvSpPr>
          <p:spPr>
            <a:xfrm>
              <a:off x="5385999" y="3621742"/>
              <a:ext cx="29212" cy="27789"/>
            </a:xfrm>
            <a:custGeom>
              <a:avLst/>
              <a:gdLst/>
              <a:ahLst/>
              <a:cxnLst/>
              <a:rect l="l" t="t" r="r" b="b"/>
              <a:pathLst>
                <a:path w="780" h="742" extrusionOk="0">
                  <a:moveTo>
                    <a:pt x="357" y="0"/>
                  </a:moveTo>
                  <a:cubicBezTo>
                    <a:pt x="306" y="0"/>
                    <a:pt x="254" y="11"/>
                    <a:pt x="204" y="33"/>
                  </a:cubicBezTo>
                  <a:cubicBezTo>
                    <a:pt x="99" y="78"/>
                    <a:pt x="29" y="169"/>
                    <a:pt x="0" y="275"/>
                  </a:cubicBezTo>
                  <a:lnTo>
                    <a:pt x="288" y="735"/>
                  </a:lnTo>
                  <a:cubicBezTo>
                    <a:pt x="313" y="739"/>
                    <a:pt x="337" y="742"/>
                    <a:pt x="362" y="742"/>
                  </a:cubicBezTo>
                  <a:cubicBezTo>
                    <a:pt x="412" y="742"/>
                    <a:pt x="462" y="732"/>
                    <a:pt x="509" y="710"/>
                  </a:cubicBezTo>
                  <a:cubicBezTo>
                    <a:pt x="699" y="626"/>
                    <a:pt x="780" y="405"/>
                    <a:pt x="695" y="219"/>
                  </a:cubicBezTo>
                  <a:cubicBezTo>
                    <a:pt x="633" y="82"/>
                    <a:pt x="499" y="0"/>
                    <a:pt x="35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30;p30">
              <a:extLst>
                <a:ext uri="{FF2B5EF4-FFF2-40B4-BE49-F238E27FC236}">
                  <a16:creationId xmlns:a16="http://schemas.microsoft.com/office/drawing/2014/main" id="{07216ABE-4325-4DD1-9936-8C22A07475A1}"/>
                </a:ext>
              </a:extLst>
            </p:cNvPr>
            <p:cNvSpPr/>
            <p:nvPr/>
          </p:nvSpPr>
          <p:spPr>
            <a:xfrm>
              <a:off x="5699738" y="3523728"/>
              <a:ext cx="13707" cy="12022"/>
            </a:xfrm>
            <a:custGeom>
              <a:avLst/>
              <a:gdLst/>
              <a:ahLst/>
              <a:cxnLst/>
              <a:rect l="l" t="t" r="r" b="b"/>
              <a:pathLst>
                <a:path w="366" h="321" extrusionOk="0">
                  <a:moveTo>
                    <a:pt x="182" y="1"/>
                  </a:moveTo>
                  <a:cubicBezTo>
                    <a:pt x="160" y="1"/>
                    <a:pt x="138" y="5"/>
                    <a:pt x="117" y="14"/>
                  </a:cubicBezTo>
                  <a:cubicBezTo>
                    <a:pt x="36" y="49"/>
                    <a:pt x="1" y="144"/>
                    <a:pt x="36" y="225"/>
                  </a:cubicBezTo>
                  <a:cubicBezTo>
                    <a:pt x="65" y="284"/>
                    <a:pt x="123" y="321"/>
                    <a:pt x="184" y="321"/>
                  </a:cubicBezTo>
                  <a:cubicBezTo>
                    <a:pt x="206" y="321"/>
                    <a:pt x="229" y="316"/>
                    <a:pt x="250" y="306"/>
                  </a:cubicBezTo>
                  <a:cubicBezTo>
                    <a:pt x="331" y="270"/>
                    <a:pt x="366" y="175"/>
                    <a:pt x="331" y="95"/>
                  </a:cubicBezTo>
                  <a:cubicBezTo>
                    <a:pt x="302" y="36"/>
                    <a:pt x="243" y="1"/>
                    <a:pt x="18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31;p30">
              <a:extLst>
                <a:ext uri="{FF2B5EF4-FFF2-40B4-BE49-F238E27FC236}">
                  <a16:creationId xmlns:a16="http://schemas.microsoft.com/office/drawing/2014/main" id="{057CF66D-3E98-4AC5-939E-71789BA72DE0}"/>
                </a:ext>
              </a:extLst>
            </p:cNvPr>
            <p:cNvSpPr/>
            <p:nvPr/>
          </p:nvSpPr>
          <p:spPr>
            <a:xfrm>
              <a:off x="5672135" y="3535039"/>
              <a:ext cx="15280" cy="13520"/>
            </a:xfrm>
            <a:custGeom>
              <a:avLst/>
              <a:gdLst/>
              <a:ahLst/>
              <a:cxnLst/>
              <a:rect l="l" t="t" r="r" b="b"/>
              <a:pathLst>
                <a:path w="408" h="361" extrusionOk="0">
                  <a:moveTo>
                    <a:pt x="205" y="1"/>
                  </a:moveTo>
                  <a:cubicBezTo>
                    <a:pt x="180" y="1"/>
                    <a:pt x="155" y="6"/>
                    <a:pt x="131" y="17"/>
                  </a:cubicBezTo>
                  <a:cubicBezTo>
                    <a:pt x="40" y="56"/>
                    <a:pt x="1" y="165"/>
                    <a:pt x="40" y="252"/>
                  </a:cubicBezTo>
                  <a:cubicBezTo>
                    <a:pt x="71" y="320"/>
                    <a:pt x="136" y="360"/>
                    <a:pt x="204" y="360"/>
                  </a:cubicBezTo>
                  <a:cubicBezTo>
                    <a:pt x="229" y="360"/>
                    <a:pt x="254" y="355"/>
                    <a:pt x="278" y="344"/>
                  </a:cubicBezTo>
                  <a:cubicBezTo>
                    <a:pt x="370" y="305"/>
                    <a:pt x="408" y="197"/>
                    <a:pt x="370" y="109"/>
                  </a:cubicBezTo>
                  <a:cubicBezTo>
                    <a:pt x="339" y="42"/>
                    <a:pt x="274" y="1"/>
                    <a:pt x="20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32;p30">
              <a:extLst>
                <a:ext uri="{FF2B5EF4-FFF2-40B4-BE49-F238E27FC236}">
                  <a16:creationId xmlns:a16="http://schemas.microsoft.com/office/drawing/2014/main" id="{D6B8D1FB-4961-428E-9E59-F86ADA9A7899}"/>
                </a:ext>
              </a:extLst>
            </p:cNvPr>
            <p:cNvSpPr/>
            <p:nvPr/>
          </p:nvSpPr>
          <p:spPr>
            <a:xfrm>
              <a:off x="5644420" y="3546462"/>
              <a:ext cx="16966" cy="14906"/>
            </a:xfrm>
            <a:custGeom>
              <a:avLst/>
              <a:gdLst/>
              <a:ahLst/>
              <a:cxnLst/>
              <a:rect l="l" t="t" r="r" b="b"/>
              <a:pathLst>
                <a:path w="453" h="398" extrusionOk="0">
                  <a:moveTo>
                    <a:pt x="228" y="0"/>
                  </a:moveTo>
                  <a:cubicBezTo>
                    <a:pt x="201" y="0"/>
                    <a:pt x="174" y="6"/>
                    <a:pt x="148" y="18"/>
                  </a:cubicBezTo>
                  <a:cubicBezTo>
                    <a:pt x="46" y="60"/>
                    <a:pt x="0" y="179"/>
                    <a:pt x="46" y="281"/>
                  </a:cubicBezTo>
                  <a:cubicBezTo>
                    <a:pt x="79" y="353"/>
                    <a:pt x="153" y="397"/>
                    <a:pt x="229" y="397"/>
                  </a:cubicBezTo>
                  <a:cubicBezTo>
                    <a:pt x="256" y="397"/>
                    <a:pt x="284" y="391"/>
                    <a:pt x="310" y="379"/>
                  </a:cubicBezTo>
                  <a:cubicBezTo>
                    <a:pt x="411" y="334"/>
                    <a:pt x="453" y="218"/>
                    <a:pt x="407" y="116"/>
                  </a:cubicBezTo>
                  <a:cubicBezTo>
                    <a:pt x="374" y="44"/>
                    <a:pt x="303" y="0"/>
                    <a:pt x="22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33;p30">
              <a:extLst>
                <a:ext uri="{FF2B5EF4-FFF2-40B4-BE49-F238E27FC236}">
                  <a16:creationId xmlns:a16="http://schemas.microsoft.com/office/drawing/2014/main" id="{EFCCE153-3FEA-4392-A5B9-A420AD74C47C}"/>
                </a:ext>
              </a:extLst>
            </p:cNvPr>
            <p:cNvSpPr/>
            <p:nvPr/>
          </p:nvSpPr>
          <p:spPr>
            <a:xfrm>
              <a:off x="5616818" y="3557773"/>
              <a:ext cx="18539" cy="16366"/>
            </a:xfrm>
            <a:custGeom>
              <a:avLst/>
              <a:gdLst/>
              <a:ahLst/>
              <a:cxnLst/>
              <a:rect l="l" t="t" r="r" b="b"/>
              <a:pathLst>
                <a:path w="495" h="437" extrusionOk="0">
                  <a:moveTo>
                    <a:pt x="250" y="0"/>
                  </a:moveTo>
                  <a:cubicBezTo>
                    <a:pt x="219" y="0"/>
                    <a:pt x="188" y="7"/>
                    <a:pt x="158" y="21"/>
                  </a:cubicBezTo>
                  <a:cubicBezTo>
                    <a:pt x="49" y="71"/>
                    <a:pt x="0" y="197"/>
                    <a:pt x="49" y="309"/>
                  </a:cubicBezTo>
                  <a:cubicBezTo>
                    <a:pt x="86" y="389"/>
                    <a:pt x="166" y="437"/>
                    <a:pt x="249" y="437"/>
                  </a:cubicBezTo>
                  <a:cubicBezTo>
                    <a:pt x="279" y="437"/>
                    <a:pt x="309" y="431"/>
                    <a:pt x="337" y="418"/>
                  </a:cubicBezTo>
                  <a:cubicBezTo>
                    <a:pt x="446" y="369"/>
                    <a:pt x="495" y="239"/>
                    <a:pt x="446" y="130"/>
                  </a:cubicBezTo>
                  <a:cubicBezTo>
                    <a:pt x="411" y="48"/>
                    <a:pt x="332" y="0"/>
                    <a:pt x="25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34;p30">
              <a:extLst>
                <a:ext uri="{FF2B5EF4-FFF2-40B4-BE49-F238E27FC236}">
                  <a16:creationId xmlns:a16="http://schemas.microsoft.com/office/drawing/2014/main" id="{F786F63E-286A-4A23-912A-422322E5AC0A}"/>
                </a:ext>
              </a:extLst>
            </p:cNvPr>
            <p:cNvSpPr/>
            <p:nvPr/>
          </p:nvSpPr>
          <p:spPr>
            <a:xfrm>
              <a:off x="5589216" y="3569083"/>
              <a:ext cx="20149" cy="17864"/>
            </a:xfrm>
            <a:custGeom>
              <a:avLst/>
              <a:gdLst/>
              <a:ahLst/>
              <a:cxnLst/>
              <a:rect l="l" t="t" r="r" b="b"/>
              <a:pathLst>
                <a:path w="538" h="477" extrusionOk="0">
                  <a:moveTo>
                    <a:pt x="269" y="1"/>
                  </a:moveTo>
                  <a:cubicBezTo>
                    <a:pt x="237" y="1"/>
                    <a:pt x="204" y="7"/>
                    <a:pt x="172" y="21"/>
                  </a:cubicBezTo>
                  <a:cubicBezTo>
                    <a:pt x="53" y="77"/>
                    <a:pt x="0" y="218"/>
                    <a:pt x="53" y="337"/>
                  </a:cubicBezTo>
                  <a:cubicBezTo>
                    <a:pt x="92" y="425"/>
                    <a:pt x="178" y="477"/>
                    <a:pt x="269" y="477"/>
                  </a:cubicBezTo>
                  <a:cubicBezTo>
                    <a:pt x="301" y="477"/>
                    <a:pt x="334" y="470"/>
                    <a:pt x="365" y="456"/>
                  </a:cubicBezTo>
                  <a:cubicBezTo>
                    <a:pt x="485" y="400"/>
                    <a:pt x="537" y="260"/>
                    <a:pt x="485" y="140"/>
                  </a:cubicBezTo>
                  <a:cubicBezTo>
                    <a:pt x="446" y="53"/>
                    <a:pt x="360" y="1"/>
                    <a:pt x="26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35;p30">
              <a:extLst>
                <a:ext uri="{FF2B5EF4-FFF2-40B4-BE49-F238E27FC236}">
                  <a16:creationId xmlns:a16="http://schemas.microsoft.com/office/drawing/2014/main" id="{AB0FA33C-240A-49A7-B8C8-BD185F2934A3}"/>
                </a:ext>
              </a:extLst>
            </p:cNvPr>
            <p:cNvSpPr/>
            <p:nvPr/>
          </p:nvSpPr>
          <p:spPr>
            <a:xfrm>
              <a:off x="5561501" y="3580469"/>
              <a:ext cx="21834" cy="19213"/>
            </a:xfrm>
            <a:custGeom>
              <a:avLst/>
              <a:gdLst/>
              <a:ahLst/>
              <a:cxnLst/>
              <a:rect l="l" t="t" r="r" b="b"/>
              <a:pathLst>
                <a:path w="583" h="513" extrusionOk="0">
                  <a:moveTo>
                    <a:pt x="291" y="0"/>
                  </a:moveTo>
                  <a:cubicBezTo>
                    <a:pt x="256" y="0"/>
                    <a:pt x="220" y="7"/>
                    <a:pt x="186" y="22"/>
                  </a:cubicBezTo>
                  <a:cubicBezTo>
                    <a:pt x="60" y="82"/>
                    <a:pt x="0" y="233"/>
                    <a:pt x="60" y="363"/>
                  </a:cubicBezTo>
                  <a:cubicBezTo>
                    <a:pt x="101" y="455"/>
                    <a:pt x="195" y="512"/>
                    <a:pt x="292" y="512"/>
                  </a:cubicBezTo>
                  <a:cubicBezTo>
                    <a:pt x="328" y="512"/>
                    <a:pt x="363" y="505"/>
                    <a:pt x="397" y="489"/>
                  </a:cubicBezTo>
                  <a:cubicBezTo>
                    <a:pt x="527" y="433"/>
                    <a:pt x="582" y="282"/>
                    <a:pt x="527" y="152"/>
                  </a:cubicBezTo>
                  <a:cubicBezTo>
                    <a:pt x="482" y="56"/>
                    <a:pt x="389" y="0"/>
                    <a:pt x="29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36;p30">
              <a:extLst>
                <a:ext uri="{FF2B5EF4-FFF2-40B4-BE49-F238E27FC236}">
                  <a16:creationId xmlns:a16="http://schemas.microsoft.com/office/drawing/2014/main" id="{6F485748-8FF4-44CA-BB82-C11507C2DD15}"/>
                </a:ext>
              </a:extLst>
            </p:cNvPr>
            <p:cNvSpPr/>
            <p:nvPr/>
          </p:nvSpPr>
          <p:spPr>
            <a:xfrm>
              <a:off x="5533899" y="3591817"/>
              <a:ext cx="23557" cy="20636"/>
            </a:xfrm>
            <a:custGeom>
              <a:avLst/>
              <a:gdLst/>
              <a:ahLst/>
              <a:cxnLst/>
              <a:rect l="l" t="t" r="r" b="b"/>
              <a:pathLst>
                <a:path w="629" h="551" extrusionOk="0">
                  <a:moveTo>
                    <a:pt x="314" y="0"/>
                  </a:moveTo>
                  <a:cubicBezTo>
                    <a:pt x="276" y="0"/>
                    <a:pt x="237" y="8"/>
                    <a:pt x="200" y="25"/>
                  </a:cubicBezTo>
                  <a:cubicBezTo>
                    <a:pt x="63" y="88"/>
                    <a:pt x="0" y="249"/>
                    <a:pt x="63" y="390"/>
                  </a:cubicBezTo>
                  <a:cubicBezTo>
                    <a:pt x="107" y="490"/>
                    <a:pt x="208" y="551"/>
                    <a:pt x="312" y="551"/>
                  </a:cubicBezTo>
                  <a:cubicBezTo>
                    <a:pt x="350" y="551"/>
                    <a:pt x="388" y="543"/>
                    <a:pt x="425" y="526"/>
                  </a:cubicBezTo>
                  <a:cubicBezTo>
                    <a:pt x="565" y="463"/>
                    <a:pt x="628" y="302"/>
                    <a:pt x="565" y="161"/>
                  </a:cubicBezTo>
                  <a:cubicBezTo>
                    <a:pt x="519" y="61"/>
                    <a:pt x="419" y="0"/>
                    <a:pt x="31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37;p30">
              <a:extLst>
                <a:ext uri="{FF2B5EF4-FFF2-40B4-BE49-F238E27FC236}">
                  <a16:creationId xmlns:a16="http://schemas.microsoft.com/office/drawing/2014/main" id="{0B37EA2D-395E-464D-8410-AE91FCE2B147}"/>
                </a:ext>
              </a:extLst>
            </p:cNvPr>
            <p:cNvSpPr/>
            <p:nvPr/>
          </p:nvSpPr>
          <p:spPr>
            <a:xfrm>
              <a:off x="5506296" y="3603203"/>
              <a:ext cx="25130" cy="22097"/>
            </a:xfrm>
            <a:custGeom>
              <a:avLst/>
              <a:gdLst/>
              <a:ahLst/>
              <a:cxnLst/>
              <a:rect l="l" t="t" r="r" b="b"/>
              <a:pathLst>
                <a:path w="671" h="590" extrusionOk="0">
                  <a:moveTo>
                    <a:pt x="334" y="0"/>
                  </a:moveTo>
                  <a:cubicBezTo>
                    <a:pt x="294" y="0"/>
                    <a:pt x="253" y="8"/>
                    <a:pt x="214" y="26"/>
                  </a:cubicBezTo>
                  <a:cubicBezTo>
                    <a:pt x="63" y="92"/>
                    <a:pt x="0" y="264"/>
                    <a:pt x="63" y="416"/>
                  </a:cubicBezTo>
                  <a:cubicBezTo>
                    <a:pt x="115" y="524"/>
                    <a:pt x="221" y="589"/>
                    <a:pt x="334" y="589"/>
                  </a:cubicBezTo>
                  <a:cubicBezTo>
                    <a:pt x="375" y="589"/>
                    <a:pt x="416" y="581"/>
                    <a:pt x="456" y="563"/>
                  </a:cubicBezTo>
                  <a:cubicBezTo>
                    <a:pt x="603" y="496"/>
                    <a:pt x="671" y="321"/>
                    <a:pt x="603" y="173"/>
                  </a:cubicBezTo>
                  <a:cubicBezTo>
                    <a:pt x="554" y="65"/>
                    <a:pt x="446" y="0"/>
                    <a:pt x="33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38;p30">
              <a:extLst>
                <a:ext uri="{FF2B5EF4-FFF2-40B4-BE49-F238E27FC236}">
                  <a16:creationId xmlns:a16="http://schemas.microsoft.com/office/drawing/2014/main" id="{2394916A-9153-4565-A6B0-FDD2B7326948}"/>
                </a:ext>
              </a:extLst>
            </p:cNvPr>
            <p:cNvSpPr/>
            <p:nvPr/>
          </p:nvSpPr>
          <p:spPr>
            <a:xfrm>
              <a:off x="5478544" y="3614513"/>
              <a:ext cx="26853" cy="23557"/>
            </a:xfrm>
            <a:custGeom>
              <a:avLst/>
              <a:gdLst/>
              <a:ahLst/>
              <a:cxnLst/>
              <a:rect l="l" t="t" r="r" b="b"/>
              <a:pathLst>
                <a:path w="717" h="629" extrusionOk="0">
                  <a:moveTo>
                    <a:pt x="360" y="0"/>
                  </a:moveTo>
                  <a:cubicBezTo>
                    <a:pt x="316" y="0"/>
                    <a:pt x="271" y="10"/>
                    <a:pt x="228" y="30"/>
                  </a:cubicBezTo>
                  <a:cubicBezTo>
                    <a:pt x="71" y="100"/>
                    <a:pt x="1" y="286"/>
                    <a:pt x="71" y="443"/>
                  </a:cubicBezTo>
                  <a:cubicBezTo>
                    <a:pt x="125" y="560"/>
                    <a:pt x="240" y="629"/>
                    <a:pt x="360" y="629"/>
                  </a:cubicBezTo>
                  <a:cubicBezTo>
                    <a:pt x="403" y="629"/>
                    <a:pt x="447" y="620"/>
                    <a:pt x="488" y="602"/>
                  </a:cubicBezTo>
                  <a:cubicBezTo>
                    <a:pt x="646" y="527"/>
                    <a:pt x="717" y="346"/>
                    <a:pt x="643" y="184"/>
                  </a:cubicBezTo>
                  <a:cubicBezTo>
                    <a:pt x="592" y="68"/>
                    <a:pt x="479" y="0"/>
                    <a:pt x="36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39;p30">
              <a:extLst>
                <a:ext uri="{FF2B5EF4-FFF2-40B4-BE49-F238E27FC236}">
                  <a16:creationId xmlns:a16="http://schemas.microsoft.com/office/drawing/2014/main" id="{37C4F22D-BB6C-4CC7-81F6-8A4A4568CDFA}"/>
                </a:ext>
              </a:extLst>
            </p:cNvPr>
            <p:cNvSpPr/>
            <p:nvPr/>
          </p:nvSpPr>
          <p:spPr>
            <a:xfrm>
              <a:off x="5450942" y="3625824"/>
              <a:ext cx="28426" cy="25055"/>
            </a:xfrm>
            <a:custGeom>
              <a:avLst/>
              <a:gdLst/>
              <a:ahLst/>
              <a:cxnLst/>
              <a:rect l="l" t="t" r="r" b="b"/>
              <a:pathLst>
                <a:path w="759" h="669" extrusionOk="0">
                  <a:moveTo>
                    <a:pt x="378" y="1"/>
                  </a:moveTo>
                  <a:cubicBezTo>
                    <a:pt x="333" y="1"/>
                    <a:pt x="287" y="10"/>
                    <a:pt x="242" y="29"/>
                  </a:cubicBezTo>
                  <a:cubicBezTo>
                    <a:pt x="74" y="107"/>
                    <a:pt x="1" y="303"/>
                    <a:pt x="74" y="471"/>
                  </a:cubicBezTo>
                  <a:cubicBezTo>
                    <a:pt x="131" y="596"/>
                    <a:pt x="253" y="668"/>
                    <a:pt x="381" y="668"/>
                  </a:cubicBezTo>
                  <a:cubicBezTo>
                    <a:pt x="426" y="668"/>
                    <a:pt x="472" y="659"/>
                    <a:pt x="516" y="640"/>
                  </a:cubicBezTo>
                  <a:cubicBezTo>
                    <a:pt x="685" y="562"/>
                    <a:pt x="759" y="366"/>
                    <a:pt x="681" y="198"/>
                  </a:cubicBezTo>
                  <a:cubicBezTo>
                    <a:pt x="627" y="73"/>
                    <a:pt x="506" y="1"/>
                    <a:pt x="37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0;p30">
              <a:extLst>
                <a:ext uri="{FF2B5EF4-FFF2-40B4-BE49-F238E27FC236}">
                  <a16:creationId xmlns:a16="http://schemas.microsoft.com/office/drawing/2014/main" id="{E9EB464A-F0FA-4FA3-931D-CC5FCA88D25E}"/>
                </a:ext>
              </a:extLst>
            </p:cNvPr>
            <p:cNvSpPr/>
            <p:nvPr/>
          </p:nvSpPr>
          <p:spPr>
            <a:xfrm>
              <a:off x="5423189" y="3637209"/>
              <a:ext cx="30149" cy="26403"/>
            </a:xfrm>
            <a:custGeom>
              <a:avLst/>
              <a:gdLst/>
              <a:ahLst/>
              <a:cxnLst/>
              <a:rect l="l" t="t" r="r" b="b"/>
              <a:pathLst>
                <a:path w="805" h="705" extrusionOk="0">
                  <a:moveTo>
                    <a:pt x="402" y="1"/>
                  </a:moveTo>
                  <a:cubicBezTo>
                    <a:pt x="354" y="1"/>
                    <a:pt x="307" y="10"/>
                    <a:pt x="261" y="30"/>
                  </a:cubicBezTo>
                  <a:cubicBezTo>
                    <a:pt x="81" y="111"/>
                    <a:pt x="0" y="318"/>
                    <a:pt x="81" y="498"/>
                  </a:cubicBezTo>
                  <a:cubicBezTo>
                    <a:pt x="140" y="628"/>
                    <a:pt x="267" y="705"/>
                    <a:pt x="401" y="705"/>
                  </a:cubicBezTo>
                  <a:cubicBezTo>
                    <a:pt x="450" y="705"/>
                    <a:pt x="500" y="694"/>
                    <a:pt x="548" y="673"/>
                  </a:cubicBezTo>
                  <a:cubicBezTo>
                    <a:pt x="727" y="595"/>
                    <a:pt x="805" y="385"/>
                    <a:pt x="724" y="210"/>
                  </a:cubicBezTo>
                  <a:cubicBezTo>
                    <a:pt x="664" y="77"/>
                    <a:pt x="536" y="1"/>
                    <a:pt x="40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1;p30">
              <a:extLst>
                <a:ext uri="{FF2B5EF4-FFF2-40B4-BE49-F238E27FC236}">
                  <a16:creationId xmlns:a16="http://schemas.microsoft.com/office/drawing/2014/main" id="{BCE0A02E-CA00-41F1-B0D4-F869C875A5D8}"/>
                </a:ext>
              </a:extLst>
            </p:cNvPr>
            <p:cNvSpPr/>
            <p:nvPr/>
          </p:nvSpPr>
          <p:spPr>
            <a:xfrm>
              <a:off x="5400081" y="3648558"/>
              <a:ext cx="27227" cy="27639"/>
            </a:xfrm>
            <a:custGeom>
              <a:avLst/>
              <a:gdLst/>
              <a:ahLst/>
              <a:cxnLst/>
              <a:rect l="l" t="t" r="r" b="b"/>
              <a:pathLst>
                <a:path w="727" h="738" extrusionOk="0">
                  <a:moveTo>
                    <a:pt x="304" y="0"/>
                  </a:moveTo>
                  <a:cubicBezTo>
                    <a:pt x="253" y="0"/>
                    <a:pt x="201" y="11"/>
                    <a:pt x="151" y="33"/>
                  </a:cubicBezTo>
                  <a:cubicBezTo>
                    <a:pt x="88" y="61"/>
                    <a:pt x="39" y="106"/>
                    <a:pt x="0" y="159"/>
                  </a:cubicBezTo>
                  <a:lnTo>
                    <a:pt x="361" y="738"/>
                  </a:lnTo>
                  <a:cubicBezTo>
                    <a:pt x="393" y="731"/>
                    <a:pt x="425" y="724"/>
                    <a:pt x="457" y="710"/>
                  </a:cubicBezTo>
                  <a:cubicBezTo>
                    <a:pt x="643" y="626"/>
                    <a:pt x="727" y="409"/>
                    <a:pt x="643" y="219"/>
                  </a:cubicBezTo>
                  <a:cubicBezTo>
                    <a:pt x="581" y="82"/>
                    <a:pt x="446" y="0"/>
                    <a:pt x="30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2;p30">
              <a:extLst>
                <a:ext uri="{FF2B5EF4-FFF2-40B4-BE49-F238E27FC236}">
                  <a16:creationId xmlns:a16="http://schemas.microsoft.com/office/drawing/2014/main" id="{FEBB380B-EFE6-43C8-8EFF-BE4268F6DD28}"/>
                </a:ext>
              </a:extLst>
            </p:cNvPr>
            <p:cNvSpPr/>
            <p:nvPr/>
          </p:nvSpPr>
          <p:spPr>
            <a:xfrm>
              <a:off x="5573561" y="3607322"/>
              <a:ext cx="18314" cy="18688"/>
            </a:xfrm>
            <a:custGeom>
              <a:avLst/>
              <a:gdLst/>
              <a:ahLst/>
              <a:cxnLst/>
              <a:rect l="l" t="t" r="r" b="b"/>
              <a:pathLst>
                <a:path w="489" h="499" extrusionOk="0">
                  <a:moveTo>
                    <a:pt x="290" y="0"/>
                  </a:moveTo>
                  <a:cubicBezTo>
                    <a:pt x="256" y="0"/>
                    <a:pt x="221" y="7"/>
                    <a:pt x="187" y="21"/>
                  </a:cubicBezTo>
                  <a:cubicBezTo>
                    <a:pt x="57" y="81"/>
                    <a:pt x="1" y="232"/>
                    <a:pt x="61" y="361"/>
                  </a:cubicBezTo>
                  <a:cubicBezTo>
                    <a:pt x="88" y="432"/>
                    <a:pt x="148" y="478"/>
                    <a:pt x="215" y="499"/>
                  </a:cubicBezTo>
                  <a:lnTo>
                    <a:pt x="124" y="344"/>
                  </a:lnTo>
                  <a:lnTo>
                    <a:pt x="488" y="91"/>
                  </a:lnTo>
                  <a:cubicBezTo>
                    <a:pt x="438" y="33"/>
                    <a:pt x="366" y="0"/>
                    <a:pt x="29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p30">
              <a:extLst>
                <a:ext uri="{FF2B5EF4-FFF2-40B4-BE49-F238E27FC236}">
                  <a16:creationId xmlns:a16="http://schemas.microsoft.com/office/drawing/2014/main" id="{32FB2575-AB41-48CB-8D41-D96EEE5245AD}"/>
                </a:ext>
              </a:extLst>
            </p:cNvPr>
            <p:cNvSpPr/>
            <p:nvPr/>
          </p:nvSpPr>
          <p:spPr>
            <a:xfrm>
              <a:off x="5545958" y="3618633"/>
              <a:ext cx="23445" cy="20636"/>
            </a:xfrm>
            <a:custGeom>
              <a:avLst/>
              <a:gdLst/>
              <a:ahLst/>
              <a:cxnLst/>
              <a:rect l="l" t="t" r="r" b="b"/>
              <a:pathLst>
                <a:path w="626" h="551" extrusionOk="0">
                  <a:moveTo>
                    <a:pt x="313" y="0"/>
                  </a:moveTo>
                  <a:cubicBezTo>
                    <a:pt x="275" y="0"/>
                    <a:pt x="237" y="8"/>
                    <a:pt x="201" y="25"/>
                  </a:cubicBezTo>
                  <a:cubicBezTo>
                    <a:pt x="60" y="88"/>
                    <a:pt x="1" y="249"/>
                    <a:pt x="60" y="390"/>
                  </a:cubicBezTo>
                  <a:cubicBezTo>
                    <a:pt x="107" y="490"/>
                    <a:pt x="208" y="551"/>
                    <a:pt x="313" y="551"/>
                  </a:cubicBezTo>
                  <a:cubicBezTo>
                    <a:pt x="351" y="551"/>
                    <a:pt x="389" y="543"/>
                    <a:pt x="425" y="526"/>
                  </a:cubicBezTo>
                  <a:cubicBezTo>
                    <a:pt x="566" y="463"/>
                    <a:pt x="626" y="302"/>
                    <a:pt x="566" y="165"/>
                  </a:cubicBezTo>
                  <a:cubicBezTo>
                    <a:pt x="519" y="62"/>
                    <a:pt x="418" y="0"/>
                    <a:pt x="31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4;p30">
              <a:extLst>
                <a:ext uri="{FF2B5EF4-FFF2-40B4-BE49-F238E27FC236}">
                  <a16:creationId xmlns:a16="http://schemas.microsoft.com/office/drawing/2014/main" id="{7A9BB281-20D2-4C32-AC2F-19506586E30F}"/>
                </a:ext>
              </a:extLst>
            </p:cNvPr>
            <p:cNvSpPr/>
            <p:nvPr/>
          </p:nvSpPr>
          <p:spPr>
            <a:xfrm>
              <a:off x="5518243" y="3630019"/>
              <a:ext cx="25130" cy="22097"/>
            </a:xfrm>
            <a:custGeom>
              <a:avLst/>
              <a:gdLst/>
              <a:ahLst/>
              <a:cxnLst/>
              <a:rect l="l" t="t" r="r" b="b"/>
              <a:pathLst>
                <a:path w="671" h="590" extrusionOk="0">
                  <a:moveTo>
                    <a:pt x="336" y="0"/>
                  </a:moveTo>
                  <a:cubicBezTo>
                    <a:pt x="295" y="0"/>
                    <a:pt x="254" y="8"/>
                    <a:pt x="214" y="26"/>
                  </a:cubicBezTo>
                  <a:cubicBezTo>
                    <a:pt x="67" y="92"/>
                    <a:pt x="0" y="268"/>
                    <a:pt x="67" y="416"/>
                  </a:cubicBezTo>
                  <a:cubicBezTo>
                    <a:pt x="116" y="524"/>
                    <a:pt x="224" y="589"/>
                    <a:pt x="337" y="589"/>
                  </a:cubicBezTo>
                  <a:cubicBezTo>
                    <a:pt x="377" y="589"/>
                    <a:pt x="418" y="581"/>
                    <a:pt x="457" y="563"/>
                  </a:cubicBezTo>
                  <a:cubicBezTo>
                    <a:pt x="608" y="496"/>
                    <a:pt x="671" y="321"/>
                    <a:pt x="604" y="173"/>
                  </a:cubicBezTo>
                  <a:cubicBezTo>
                    <a:pt x="555" y="65"/>
                    <a:pt x="448" y="0"/>
                    <a:pt x="33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5;p30">
              <a:extLst>
                <a:ext uri="{FF2B5EF4-FFF2-40B4-BE49-F238E27FC236}">
                  <a16:creationId xmlns:a16="http://schemas.microsoft.com/office/drawing/2014/main" id="{E386264C-C321-4006-B27A-E084DC298708}"/>
                </a:ext>
              </a:extLst>
            </p:cNvPr>
            <p:cNvSpPr/>
            <p:nvPr/>
          </p:nvSpPr>
          <p:spPr>
            <a:xfrm>
              <a:off x="5490641" y="3641329"/>
              <a:ext cx="26853" cy="23557"/>
            </a:xfrm>
            <a:custGeom>
              <a:avLst/>
              <a:gdLst/>
              <a:ahLst/>
              <a:cxnLst/>
              <a:rect l="l" t="t" r="r" b="b"/>
              <a:pathLst>
                <a:path w="717" h="629" extrusionOk="0">
                  <a:moveTo>
                    <a:pt x="357" y="1"/>
                  </a:moveTo>
                  <a:cubicBezTo>
                    <a:pt x="314" y="1"/>
                    <a:pt x="270" y="10"/>
                    <a:pt x="229" y="30"/>
                  </a:cubicBezTo>
                  <a:cubicBezTo>
                    <a:pt x="70" y="100"/>
                    <a:pt x="0" y="286"/>
                    <a:pt x="70" y="443"/>
                  </a:cubicBezTo>
                  <a:cubicBezTo>
                    <a:pt x="125" y="560"/>
                    <a:pt x="238" y="629"/>
                    <a:pt x="357" y="629"/>
                  </a:cubicBezTo>
                  <a:cubicBezTo>
                    <a:pt x="400" y="629"/>
                    <a:pt x="443" y="620"/>
                    <a:pt x="485" y="602"/>
                  </a:cubicBezTo>
                  <a:cubicBezTo>
                    <a:pt x="646" y="531"/>
                    <a:pt x="716" y="345"/>
                    <a:pt x="642" y="187"/>
                  </a:cubicBezTo>
                  <a:cubicBezTo>
                    <a:pt x="591" y="71"/>
                    <a:pt x="477" y="1"/>
                    <a:pt x="35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6;p30">
              <a:extLst>
                <a:ext uri="{FF2B5EF4-FFF2-40B4-BE49-F238E27FC236}">
                  <a16:creationId xmlns:a16="http://schemas.microsoft.com/office/drawing/2014/main" id="{5016ABDE-35CC-4171-ACF2-C326841EDF07}"/>
                </a:ext>
              </a:extLst>
            </p:cNvPr>
            <p:cNvSpPr/>
            <p:nvPr/>
          </p:nvSpPr>
          <p:spPr>
            <a:xfrm>
              <a:off x="5462889" y="3652677"/>
              <a:ext cx="28576" cy="25018"/>
            </a:xfrm>
            <a:custGeom>
              <a:avLst/>
              <a:gdLst/>
              <a:ahLst/>
              <a:cxnLst/>
              <a:rect l="l" t="t" r="r" b="b"/>
              <a:pathLst>
                <a:path w="763" h="668" extrusionOk="0">
                  <a:moveTo>
                    <a:pt x="385" y="1"/>
                  </a:moveTo>
                  <a:cubicBezTo>
                    <a:pt x="339" y="1"/>
                    <a:pt x="291" y="11"/>
                    <a:pt x="246" y="32"/>
                  </a:cubicBezTo>
                  <a:cubicBezTo>
                    <a:pt x="78" y="106"/>
                    <a:pt x="1" y="302"/>
                    <a:pt x="78" y="470"/>
                  </a:cubicBezTo>
                  <a:cubicBezTo>
                    <a:pt x="135" y="595"/>
                    <a:pt x="257" y="667"/>
                    <a:pt x="384" y="667"/>
                  </a:cubicBezTo>
                  <a:cubicBezTo>
                    <a:pt x="430" y="667"/>
                    <a:pt x="476" y="658"/>
                    <a:pt x="520" y="639"/>
                  </a:cubicBezTo>
                  <a:cubicBezTo>
                    <a:pt x="685" y="561"/>
                    <a:pt x="762" y="365"/>
                    <a:pt x="685" y="197"/>
                  </a:cubicBezTo>
                  <a:cubicBezTo>
                    <a:pt x="631" y="74"/>
                    <a:pt x="512" y="1"/>
                    <a:pt x="38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7;p30">
              <a:extLst>
                <a:ext uri="{FF2B5EF4-FFF2-40B4-BE49-F238E27FC236}">
                  <a16:creationId xmlns:a16="http://schemas.microsoft.com/office/drawing/2014/main" id="{5D5EB00F-971D-46A6-9C2C-3DEA4EF5DD04}"/>
                </a:ext>
              </a:extLst>
            </p:cNvPr>
            <p:cNvSpPr/>
            <p:nvPr/>
          </p:nvSpPr>
          <p:spPr>
            <a:xfrm>
              <a:off x="5435286" y="3664025"/>
              <a:ext cx="30149" cy="26403"/>
            </a:xfrm>
            <a:custGeom>
              <a:avLst/>
              <a:gdLst/>
              <a:ahLst/>
              <a:cxnLst/>
              <a:rect l="l" t="t" r="r" b="b"/>
              <a:pathLst>
                <a:path w="805" h="705" extrusionOk="0">
                  <a:moveTo>
                    <a:pt x="400" y="0"/>
                  </a:moveTo>
                  <a:cubicBezTo>
                    <a:pt x="352" y="0"/>
                    <a:pt x="304" y="10"/>
                    <a:pt x="257" y="30"/>
                  </a:cubicBezTo>
                  <a:cubicBezTo>
                    <a:pt x="82" y="111"/>
                    <a:pt x="1" y="322"/>
                    <a:pt x="82" y="498"/>
                  </a:cubicBezTo>
                  <a:cubicBezTo>
                    <a:pt x="140" y="628"/>
                    <a:pt x="267" y="705"/>
                    <a:pt x="401" y="705"/>
                  </a:cubicBezTo>
                  <a:cubicBezTo>
                    <a:pt x="450" y="705"/>
                    <a:pt x="500" y="694"/>
                    <a:pt x="548" y="673"/>
                  </a:cubicBezTo>
                  <a:cubicBezTo>
                    <a:pt x="724" y="595"/>
                    <a:pt x="804" y="385"/>
                    <a:pt x="724" y="209"/>
                  </a:cubicBezTo>
                  <a:cubicBezTo>
                    <a:pt x="664" y="77"/>
                    <a:pt x="535" y="0"/>
                    <a:pt x="40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8;p30">
              <a:extLst>
                <a:ext uri="{FF2B5EF4-FFF2-40B4-BE49-F238E27FC236}">
                  <a16:creationId xmlns:a16="http://schemas.microsoft.com/office/drawing/2014/main" id="{E724617A-9DA2-4729-85F4-B05D8A21E0E1}"/>
                </a:ext>
              </a:extLst>
            </p:cNvPr>
            <p:cNvSpPr/>
            <p:nvPr/>
          </p:nvSpPr>
          <p:spPr>
            <a:xfrm>
              <a:off x="5409519" y="3675373"/>
              <a:ext cx="29886" cy="27864"/>
            </a:xfrm>
            <a:custGeom>
              <a:avLst/>
              <a:gdLst/>
              <a:ahLst/>
              <a:cxnLst/>
              <a:rect l="l" t="t" r="r" b="b"/>
              <a:pathLst>
                <a:path w="798" h="744" extrusionOk="0">
                  <a:moveTo>
                    <a:pt x="373" y="0"/>
                  </a:moveTo>
                  <a:cubicBezTo>
                    <a:pt x="323" y="0"/>
                    <a:pt x="271" y="11"/>
                    <a:pt x="222" y="33"/>
                  </a:cubicBezTo>
                  <a:cubicBezTo>
                    <a:pt x="194" y="47"/>
                    <a:pt x="169" y="64"/>
                    <a:pt x="145" y="82"/>
                  </a:cubicBezTo>
                  <a:lnTo>
                    <a:pt x="232" y="219"/>
                  </a:lnTo>
                  <a:lnTo>
                    <a:pt x="4" y="355"/>
                  </a:lnTo>
                  <a:cubicBezTo>
                    <a:pt x="1" y="412"/>
                    <a:pt x="12" y="472"/>
                    <a:pt x="36" y="524"/>
                  </a:cubicBezTo>
                  <a:cubicBezTo>
                    <a:pt x="98" y="663"/>
                    <a:pt x="233" y="743"/>
                    <a:pt x="374" y="743"/>
                  </a:cubicBezTo>
                  <a:cubicBezTo>
                    <a:pt x="425" y="743"/>
                    <a:pt x="477" y="733"/>
                    <a:pt x="527" y="710"/>
                  </a:cubicBezTo>
                  <a:cubicBezTo>
                    <a:pt x="713" y="626"/>
                    <a:pt x="798" y="408"/>
                    <a:pt x="713" y="219"/>
                  </a:cubicBezTo>
                  <a:cubicBezTo>
                    <a:pt x="651" y="82"/>
                    <a:pt x="515" y="0"/>
                    <a:pt x="37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9;p30">
              <a:extLst>
                <a:ext uri="{FF2B5EF4-FFF2-40B4-BE49-F238E27FC236}">
                  <a16:creationId xmlns:a16="http://schemas.microsoft.com/office/drawing/2014/main" id="{28749DAD-8BDE-4500-8CD6-42D1F38059CB}"/>
                </a:ext>
              </a:extLst>
            </p:cNvPr>
            <p:cNvSpPr/>
            <p:nvPr/>
          </p:nvSpPr>
          <p:spPr>
            <a:xfrm>
              <a:off x="5382591" y="3690654"/>
              <a:ext cx="30785" cy="25355"/>
            </a:xfrm>
            <a:custGeom>
              <a:avLst/>
              <a:gdLst/>
              <a:ahLst/>
              <a:cxnLst/>
              <a:rect l="l" t="t" r="r" b="b"/>
              <a:pathLst>
                <a:path w="822" h="677" extrusionOk="0">
                  <a:moveTo>
                    <a:pt x="642" y="0"/>
                  </a:moveTo>
                  <a:lnTo>
                    <a:pt x="0" y="390"/>
                  </a:lnTo>
                  <a:cubicBezTo>
                    <a:pt x="7" y="411"/>
                    <a:pt x="11" y="428"/>
                    <a:pt x="21" y="446"/>
                  </a:cubicBezTo>
                  <a:cubicBezTo>
                    <a:pt x="86" y="591"/>
                    <a:pt x="229" y="676"/>
                    <a:pt x="378" y="676"/>
                  </a:cubicBezTo>
                  <a:cubicBezTo>
                    <a:pt x="431" y="676"/>
                    <a:pt x="485" y="665"/>
                    <a:pt x="537" y="642"/>
                  </a:cubicBezTo>
                  <a:cubicBezTo>
                    <a:pt x="734" y="555"/>
                    <a:pt x="822" y="323"/>
                    <a:pt x="734" y="127"/>
                  </a:cubicBezTo>
                  <a:cubicBezTo>
                    <a:pt x="710" y="77"/>
                    <a:pt x="678" y="35"/>
                    <a:pt x="64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50;p30">
              <a:extLst>
                <a:ext uri="{FF2B5EF4-FFF2-40B4-BE49-F238E27FC236}">
                  <a16:creationId xmlns:a16="http://schemas.microsoft.com/office/drawing/2014/main" id="{276A63F6-C7A4-455F-945C-A193EFBE2A98}"/>
                </a:ext>
              </a:extLst>
            </p:cNvPr>
            <p:cNvSpPr/>
            <p:nvPr/>
          </p:nvSpPr>
          <p:spPr>
            <a:xfrm>
              <a:off x="5356674" y="3705223"/>
              <a:ext cx="30673" cy="23632"/>
            </a:xfrm>
            <a:custGeom>
              <a:avLst/>
              <a:gdLst/>
              <a:ahLst/>
              <a:cxnLst/>
              <a:rect l="l" t="t" r="r" b="b"/>
              <a:pathLst>
                <a:path w="819" h="631" extrusionOk="0">
                  <a:moveTo>
                    <a:pt x="696" y="1"/>
                  </a:moveTo>
                  <a:lnTo>
                    <a:pt x="1" y="425"/>
                  </a:lnTo>
                  <a:cubicBezTo>
                    <a:pt x="77" y="554"/>
                    <a:pt x="212" y="630"/>
                    <a:pt x="354" y="630"/>
                  </a:cubicBezTo>
                  <a:cubicBezTo>
                    <a:pt x="410" y="630"/>
                    <a:pt x="466" y="619"/>
                    <a:pt x="521" y="594"/>
                  </a:cubicBezTo>
                  <a:cubicBezTo>
                    <a:pt x="728" y="499"/>
                    <a:pt x="819" y="257"/>
                    <a:pt x="728" y="50"/>
                  </a:cubicBezTo>
                  <a:cubicBezTo>
                    <a:pt x="717" y="33"/>
                    <a:pt x="707" y="18"/>
                    <a:pt x="69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51;p30">
              <a:extLst>
                <a:ext uri="{FF2B5EF4-FFF2-40B4-BE49-F238E27FC236}">
                  <a16:creationId xmlns:a16="http://schemas.microsoft.com/office/drawing/2014/main" id="{6399B908-E519-47B0-8CF6-35525C65EFA2}"/>
                </a:ext>
              </a:extLst>
            </p:cNvPr>
            <p:cNvSpPr/>
            <p:nvPr/>
          </p:nvSpPr>
          <p:spPr>
            <a:xfrm>
              <a:off x="5331468" y="3720354"/>
              <a:ext cx="29325" cy="21235"/>
            </a:xfrm>
            <a:custGeom>
              <a:avLst/>
              <a:gdLst/>
              <a:ahLst/>
              <a:cxnLst/>
              <a:rect l="l" t="t" r="r" b="b"/>
              <a:pathLst>
                <a:path w="783" h="567" extrusionOk="0">
                  <a:moveTo>
                    <a:pt x="713" y="0"/>
                  </a:moveTo>
                  <a:lnTo>
                    <a:pt x="0" y="436"/>
                  </a:lnTo>
                  <a:cubicBezTo>
                    <a:pt x="82" y="520"/>
                    <a:pt x="195" y="567"/>
                    <a:pt x="312" y="567"/>
                  </a:cubicBezTo>
                  <a:cubicBezTo>
                    <a:pt x="370" y="567"/>
                    <a:pt x="428" y="555"/>
                    <a:pt x="484" y="531"/>
                  </a:cubicBezTo>
                  <a:cubicBezTo>
                    <a:pt x="688" y="439"/>
                    <a:pt x="783" y="207"/>
                    <a:pt x="71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52;p30">
              <a:extLst>
                <a:ext uri="{FF2B5EF4-FFF2-40B4-BE49-F238E27FC236}">
                  <a16:creationId xmlns:a16="http://schemas.microsoft.com/office/drawing/2014/main" id="{B43312D3-90A4-4B28-9BB3-93F8C79936C7}"/>
                </a:ext>
              </a:extLst>
            </p:cNvPr>
            <p:cNvSpPr/>
            <p:nvPr/>
          </p:nvSpPr>
          <p:spPr>
            <a:xfrm>
              <a:off x="5310420" y="3735859"/>
              <a:ext cx="23183" cy="18539"/>
            </a:xfrm>
            <a:custGeom>
              <a:avLst/>
              <a:gdLst/>
              <a:ahLst/>
              <a:cxnLst/>
              <a:rect l="l" t="t" r="r" b="b"/>
              <a:pathLst>
                <a:path w="619" h="495" extrusionOk="0">
                  <a:moveTo>
                    <a:pt x="597" y="0"/>
                  </a:moveTo>
                  <a:lnTo>
                    <a:pt x="32" y="348"/>
                  </a:lnTo>
                  <a:lnTo>
                    <a:pt x="0" y="467"/>
                  </a:lnTo>
                  <a:cubicBezTo>
                    <a:pt x="49" y="485"/>
                    <a:pt x="101" y="495"/>
                    <a:pt x="155" y="495"/>
                  </a:cubicBezTo>
                  <a:cubicBezTo>
                    <a:pt x="216" y="495"/>
                    <a:pt x="279" y="482"/>
                    <a:pt x="337" y="454"/>
                  </a:cubicBezTo>
                  <a:cubicBezTo>
                    <a:pt x="520" y="373"/>
                    <a:pt x="619" y="187"/>
                    <a:pt x="59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53;p30">
              <a:extLst>
                <a:ext uri="{FF2B5EF4-FFF2-40B4-BE49-F238E27FC236}">
                  <a16:creationId xmlns:a16="http://schemas.microsoft.com/office/drawing/2014/main" id="{89332D13-CA61-4BCA-945C-BB5525AF214B}"/>
                </a:ext>
              </a:extLst>
            </p:cNvPr>
            <p:cNvSpPr/>
            <p:nvPr/>
          </p:nvSpPr>
          <p:spPr>
            <a:xfrm>
              <a:off x="5558055" y="3645449"/>
              <a:ext cx="23445" cy="20673"/>
            </a:xfrm>
            <a:custGeom>
              <a:avLst/>
              <a:gdLst/>
              <a:ahLst/>
              <a:cxnLst/>
              <a:rect l="l" t="t" r="r" b="b"/>
              <a:pathLst>
                <a:path w="626" h="552" extrusionOk="0">
                  <a:moveTo>
                    <a:pt x="312" y="0"/>
                  </a:moveTo>
                  <a:cubicBezTo>
                    <a:pt x="275" y="0"/>
                    <a:pt x="237" y="8"/>
                    <a:pt x="201" y="25"/>
                  </a:cubicBezTo>
                  <a:cubicBezTo>
                    <a:pt x="60" y="88"/>
                    <a:pt x="0" y="252"/>
                    <a:pt x="60" y="390"/>
                  </a:cubicBezTo>
                  <a:cubicBezTo>
                    <a:pt x="106" y="492"/>
                    <a:pt x="206" y="551"/>
                    <a:pt x="311" y="551"/>
                  </a:cubicBezTo>
                  <a:cubicBezTo>
                    <a:pt x="349" y="551"/>
                    <a:pt x="388" y="543"/>
                    <a:pt x="426" y="526"/>
                  </a:cubicBezTo>
                  <a:cubicBezTo>
                    <a:pt x="565" y="467"/>
                    <a:pt x="625" y="302"/>
                    <a:pt x="562" y="165"/>
                  </a:cubicBezTo>
                  <a:cubicBezTo>
                    <a:pt x="518" y="62"/>
                    <a:pt x="417" y="0"/>
                    <a:pt x="31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54;p30">
              <a:extLst>
                <a:ext uri="{FF2B5EF4-FFF2-40B4-BE49-F238E27FC236}">
                  <a16:creationId xmlns:a16="http://schemas.microsoft.com/office/drawing/2014/main" id="{C51BE5F0-CF92-4097-B236-4B8EA7421F73}"/>
                </a:ext>
              </a:extLst>
            </p:cNvPr>
            <p:cNvSpPr/>
            <p:nvPr/>
          </p:nvSpPr>
          <p:spPr>
            <a:xfrm>
              <a:off x="5530303" y="3656797"/>
              <a:ext cx="25168" cy="22134"/>
            </a:xfrm>
            <a:custGeom>
              <a:avLst/>
              <a:gdLst/>
              <a:ahLst/>
              <a:cxnLst/>
              <a:rect l="l" t="t" r="r" b="b"/>
              <a:pathLst>
                <a:path w="672" h="591" extrusionOk="0">
                  <a:moveTo>
                    <a:pt x="337" y="1"/>
                  </a:moveTo>
                  <a:cubicBezTo>
                    <a:pt x="296" y="1"/>
                    <a:pt x="255" y="9"/>
                    <a:pt x="215" y="27"/>
                  </a:cubicBezTo>
                  <a:cubicBezTo>
                    <a:pt x="67" y="93"/>
                    <a:pt x="1" y="269"/>
                    <a:pt x="67" y="417"/>
                  </a:cubicBezTo>
                  <a:cubicBezTo>
                    <a:pt x="117" y="525"/>
                    <a:pt x="225" y="590"/>
                    <a:pt x="338" y="590"/>
                  </a:cubicBezTo>
                  <a:cubicBezTo>
                    <a:pt x="378" y="590"/>
                    <a:pt x="419" y="582"/>
                    <a:pt x="457" y="564"/>
                  </a:cubicBezTo>
                  <a:cubicBezTo>
                    <a:pt x="608" y="497"/>
                    <a:pt x="671" y="325"/>
                    <a:pt x="605" y="174"/>
                  </a:cubicBezTo>
                  <a:cubicBezTo>
                    <a:pt x="556" y="66"/>
                    <a:pt x="450" y="1"/>
                    <a:pt x="33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55;p30">
              <a:extLst>
                <a:ext uri="{FF2B5EF4-FFF2-40B4-BE49-F238E27FC236}">
                  <a16:creationId xmlns:a16="http://schemas.microsoft.com/office/drawing/2014/main" id="{E174EEFF-8940-46EC-9715-EDE8B24DE93F}"/>
                </a:ext>
              </a:extLst>
            </p:cNvPr>
            <p:cNvSpPr/>
            <p:nvPr/>
          </p:nvSpPr>
          <p:spPr>
            <a:xfrm>
              <a:off x="5502701" y="3668220"/>
              <a:ext cx="26741" cy="23482"/>
            </a:xfrm>
            <a:custGeom>
              <a:avLst/>
              <a:gdLst/>
              <a:ahLst/>
              <a:cxnLst/>
              <a:rect l="l" t="t" r="r" b="b"/>
              <a:pathLst>
                <a:path w="714" h="627" extrusionOk="0">
                  <a:moveTo>
                    <a:pt x="357" y="0"/>
                  </a:moveTo>
                  <a:cubicBezTo>
                    <a:pt x="314" y="0"/>
                    <a:pt x="271" y="9"/>
                    <a:pt x="229" y="28"/>
                  </a:cubicBezTo>
                  <a:cubicBezTo>
                    <a:pt x="72" y="97"/>
                    <a:pt x="1" y="284"/>
                    <a:pt x="72" y="441"/>
                  </a:cubicBezTo>
                  <a:cubicBezTo>
                    <a:pt x="123" y="558"/>
                    <a:pt x="238" y="627"/>
                    <a:pt x="358" y="627"/>
                  </a:cubicBezTo>
                  <a:cubicBezTo>
                    <a:pt x="400" y="627"/>
                    <a:pt x="444" y="618"/>
                    <a:pt x="485" y="599"/>
                  </a:cubicBezTo>
                  <a:cubicBezTo>
                    <a:pt x="644" y="529"/>
                    <a:pt x="713" y="343"/>
                    <a:pt x="644" y="185"/>
                  </a:cubicBezTo>
                  <a:cubicBezTo>
                    <a:pt x="591" y="69"/>
                    <a:pt x="477" y="0"/>
                    <a:pt x="35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56;p30">
              <a:extLst>
                <a:ext uri="{FF2B5EF4-FFF2-40B4-BE49-F238E27FC236}">
                  <a16:creationId xmlns:a16="http://schemas.microsoft.com/office/drawing/2014/main" id="{C38947D7-5BB5-47F6-B679-917B97029988}"/>
                </a:ext>
              </a:extLst>
            </p:cNvPr>
            <p:cNvSpPr/>
            <p:nvPr/>
          </p:nvSpPr>
          <p:spPr>
            <a:xfrm>
              <a:off x="5474986" y="3679531"/>
              <a:ext cx="28538" cy="24980"/>
            </a:xfrm>
            <a:custGeom>
              <a:avLst/>
              <a:gdLst/>
              <a:ahLst/>
              <a:cxnLst/>
              <a:rect l="l" t="t" r="r" b="b"/>
              <a:pathLst>
                <a:path w="762" h="667" extrusionOk="0">
                  <a:moveTo>
                    <a:pt x="382" y="0"/>
                  </a:moveTo>
                  <a:cubicBezTo>
                    <a:pt x="337" y="0"/>
                    <a:pt x="290" y="10"/>
                    <a:pt x="246" y="30"/>
                  </a:cubicBezTo>
                  <a:cubicBezTo>
                    <a:pt x="78" y="105"/>
                    <a:pt x="1" y="301"/>
                    <a:pt x="78" y="469"/>
                  </a:cubicBezTo>
                  <a:cubicBezTo>
                    <a:pt x="132" y="594"/>
                    <a:pt x="255" y="666"/>
                    <a:pt x="383" y="666"/>
                  </a:cubicBezTo>
                  <a:cubicBezTo>
                    <a:pt x="428" y="666"/>
                    <a:pt x="474" y="657"/>
                    <a:pt x="517" y="638"/>
                  </a:cubicBezTo>
                  <a:cubicBezTo>
                    <a:pt x="685" y="560"/>
                    <a:pt x="762" y="364"/>
                    <a:pt x="685" y="196"/>
                  </a:cubicBezTo>
                  <a:cubicBezTo>
                    <a:pt x="631" y="74"/>
                    <a:pt x="509" y="0"/>
                    <a:pt x="38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57;p30">
              <a:extLst>
                <a:ext uri="{FF2B5EF4-FFF2-40B4-BE49-F238E27FC236}">
                  <a16:creationId xmlns:a16="http://schemas.microsoft.com/office/drawing/2014/main" id="{88F18D25-E8FA-44C1-9BD8-E4761394E8CF}"/>
                </a:ext>
              </a:extLst>
            </p:cNvPr>
            <p:cNvSpPr/>
            <p:nvPr/>
          </p:nvSpPr>
          <p:spPr>
            <a:xfrm>
              <a:off x="5447384" y="3690916"/>
              <a:ext cx="30149" cy="26403"/>
            </a:xfrm>
            <a:custGeom>
              <a:avLst/>
              <a:gdLst/>
              <a:ahLst/>
              <a:cxnLst/>
              <a:rect l="l" t="t" r="r" b="b"/>
              <a:pathLst>
                <a:path w="805" h="705" extrusionOk="0">
                  <a:moveTo>
                    <a:pt x="405" y="0"/>
                  </a:moveTo>
                  <a:cubicBezTo>
                    <a:pt x="355" y="0"/>
                    <a:pt x="305" y="10"/>
                    <a:pt x="257" y="32"/>
                  </a:cubicBezTo>
                  <a:cubicBezTo>
                    <a:pt x="81" y="109"/>
                    <a:pt x="1" y="319"/>
                    <a:pt x="81" y="495"/>
                  </a:cubicBezTo>
                  <a:cubicBezTo>
                    <a:pt x="141" y="627"/>
                    <a:pt x="270" y="704"/>
                    <a:pt x="405" y="704"/>
                  </a:cubicBezTo>
                  <a:cubicBezTo>
                    <a:pt x="452" y="704"/>
                    <a:pt x="501" y="694"/>
                    <a:pt x="548" y="674"/>
                  </a:cubicBezTo>
                  <a:cubicBezTo>
                    <a:pt x="723" y="593"/>
                    <a:pt x="804" y="383"/>
                    <a:pt x="723" y="207"/>
                  </a:cubicBezTo>
                  <a:cubicBezTo>
                    <a:pt x="665" y="76"/>
                    <a:pt x="538" y="0"/>
                    <a:pt x="40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58;p30">
              <a:extLst>
                <a:ext uri="{FF2B5EF4-FFF2-40B4-BE49-F238E27FC236}">
                  <a16:creationId xmlns:a16="http://schemas.microsoft.com/office/drawing/2014/main" id="{035AECF1-FD8C-4CDB-A2C1-2ADA2704AF2F}"/>
                </a:ext>
              </a:extLst>
            </p:cNvPr>
            <p:cNvSpPr/>
            <p:nvPr/>
          </p:nvSpPr>
          <p:spPr>
            <a:xfrm>
              <a:off x="5419781" y="3702189"/>
              <a:ext cx="31722" cy="27864"/>
            </a:xfrm>
            <a:custGeom>
              <a:avLst/>
              <a:gdLst/>
              <a:ahLst/>
              <a:cxnLst/>
              <a:rect l="l" t="t" r="r" b="b"/>
              <a:pathLst>
                <a:path w="847" h="744" extrusionOk="0">
                  <a:moveTo>
                    <a:pt x="422" y="0"/>
                  </a:moveTo>
                  <a:cubicBezTo>
                    <a:pt x="371" y="0"/>
                    <a:pt x="320" y="11"/>
                    <a:pt x="271" y="33"/>
                  </a:cubicBezTo>
                  <a:cubicBezTo>
                    <a:pt x="85" y="117"/>
                    <a:pt x="1" y="338"/>
                    <a:pt x="85" y="524"/>
                  </a:cubicBezTo>
                  <a:cubicBezTo>
                    <a:pt x="146" y="663"/>
                    <a:pt x="280" y="743"/>
                    <a:pt x="421" y="743"/>
                  </a:cubicBezTo>
                  <a:cubicBezTo>
                    <a:pt x="472" y="743"/>
                    <a:pt x="525" y="732"/>
                    <a:pt x="576" y="710"/>
                  </a:cubicBezTo>
                  <a:cubicBezTo>
                    <a:pt x="762" y="626"/>
                    <a:pt x="846" y="408"/>
                    <a:pt x="762" y="222"/>
                  </a:cubicBezTo>
                  <a:cubicBezTo>
                    <a:pt x="700" y="83"/>
                    <a:pt x="564" y="0"/>
                    <a:pt x="42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59;p30">
              <a:extLst>
                <a:ext uri="{FF2B5EF4-FFF2-40B4-BE49-F238E27FC236}">
                  <a16:creationId xmlns:a16="http://schemas.microsoft.com/office/drawing/2014/main" id="{80C23563-BCEE-4202-B547-1E976B253FE7}"/>
                </a:ext>
              </a:extLst>
            </p:cNvPr>
            <p:cNvSpPr/>
            <p:nvPr/>
          </p:nvSpPr>
          <p:spPr>
            <a:xfrm>
              <a:off x="5392066" y="3713538"/>
              <a:ext cx="33407" cy="29287"/>
            </a:xfrm>
            <a:custGeom>
              <a:avLst/>
              <a:gdLst/>
              <a:ahLst/>
              <a:cxnLst/>
              <a:rect l="l" t="t" r="r" b="b"/>
              <a:pathLst>
                <a:path w="892" h="782" extrusionOk="0">
                  <a:moveTo>
                    <a:pt x="445" y="1"/>
                  </a:moveTo>
                  <a:cubicBezTo>
                    <a:pt x="391" y="1"/>
                    <a:pt x="337" y="12"/>
                    <a:pt x="284" y="35"/>
                  </a:cubicBezTo>
                  <a:cubicBezTo>
                    <a:pt x="88" y="123"/>
                    <a:pt x="0" y="355"/>
                    <a:pt x="88" y="551"/>
                  </a:cubicBezTo>
                  <a:cubicBezTo>
                    <a:pt x="154" y="697"/>
                    <a:pt x="297" y="782"/>
                    <a:pt x="446" y="782"/>
                  </a:cubicBezTo>
                  <a:cubicBezTo>
                    <a:pt x="500" y="782"/>
                    <a:pt x="555" y="771"/>
                    <a:pt x="607" y="747"/>
                  </a:cubicBezTo>
                  <a:cubicBezTo>
                    <a:pt x="804" y="660"/>
                    <a:pt x="891" y="428"/>
                    <a:pt x="804" y="232"/>
                  </a:cubicBezTo>
                  <a:cubicBezTo>
                    <a:pt x="737" y="87"/>
                    <a:pt x="595" y="1"/>
                    <a:pt x="44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60;p30">
              <a:extLst>
                <a:ext uri="{FF2B5EF4-FFF2-40B4-BE49-F238E27FC236}">
                  <a16:creationId xmlns:a16="http://schemas.microsoft.com/office/drawing/2014/main" id="{B12DA690-D925-47EE-B1BB-72116F1F09BB}"/>
                </a:ext>
              </a:extLst>
            </p:cNvPr>
            <p:cNvSpPr/>
            <p:nvPr/>
          </p:nvSpPr>
          <p:spPr>
            <a:xfrm>
              <a:off x="5364464" y="3724961"/>
              <a:ext cx="34980" cy="30673"/>
            </a:xfrm>
            <a:custGeom>
              <a:avLst/>
              <a:gdLst/>
              <a:ahLst/>
              <a:cxnLst/>
              <a:rect l="l" t="t" r="r" b="b"/>
              <a:pathLst>
                <a:path w="934" h="819" extrusionOk="0">
                  <a:moveTo>
                    <a:pt x="465" y="0"/>
                  </a:moveTo>
                  <a:cubicBezTo>
                    <a:pt x="409" y="0"/>
                    <a:pt x="353" y="12"/>
                    <a:pt x="298" y="35"/>
                  </a:cubicBezTo>
                  <a:cubicBezTo>
                    <a:pt x="91" y="126"/>
                    <a:pt x="0" y="369"/>
                    <a:pt x="91" y="576"/>
                  </a:cubicBezTo>
                  <a:cubicBezTo>
                    <a:pt x="161" y="728"/>
                    <a:pt x="311" y="818"/>
                    <a:pt x="468" y="818"/>
                  </a:cubicBezTo>
                  <a:cubicBezTo>
                    <a:pt x="524" y="818"/>
                    <a:pt x="581" y="807"/>
                    <a:pt x="635" y="783"/>
                  </a:cubicBezTo>
                  <a:cubicBezTo>
                    <a:pt x="842" y="688"/>
                    <a:pt x="933" y="450"/>
                    <a:pt x="839" y="243"/>
                  </a:cubicBezTo>
                  <a:cubicBezTo>
                    <a:pt x="771" y="90"/>
                    <a:pt x="622" y="0"/>
                    <a:pt x="46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61;p30">
              <a:extLst>
                <a:ext uri="{FF2B5EF4-FFF2-40B4-BE49-F238E27FC236}">
                  <a16:creationId xmlns:a16="http://schemas.microsoft.com/office/drawing/2014/main" id="{D0BB23A6-34D3-42AE-AC51-9724C4DB396E}"/>
                </a:ext>
              </a:extLst>
            </p:cNvPr>
            <p:cNvSpPr/>
            <p:nvPr/>
          </p:nvSpPr>
          <p:spPr>
            <a:xfrm>
              <a:off x="5336862" y="3736271"/>
              <a:ext cx="36553" cy="32208"/>
            </a:xfrm>
            <a:custGeom>
              <a:avLst/>
              <a:gdLst/>
              <a:ahLst/>
              <a:cxnLst/>
              <a:rect l="l" t="t" r="r" b="b"/>
              <a:pathLst>
                <a:path w="976" h="860" extrusionOk="0">
                  <a:moveTo>
                    <a:pt x="487" y="0"/>
                  </a:moveTo>
                  <a:cubicBezTo>
                    <a:pt x="428" y="0"/>
                    <a:pt x="369" y="13"/>
                    <a:pt x="313" y="38"/>
                  </a:cubicBezTo>
                  <a:cubicBezTo>
                    <a:pt x="94" y="134"/>
                    <a:pt x="0" y="390"/>
                    <a:pt x="94" y="604"/>
                  </a:cubicBezTo>
                  <a:cubicBezTo>
                    <a:pt x="167" y="764"/>
                    <a:pt x="323" y="860"/>
                    <a:pt x="487" y="860"/>
                  </a:cubicBezTo>
                  <a:cubicBezTo>
                    <a:pt x="546" y="860"/>
                    <a:pt x="606" y="847"/>
                    <a:pt x="663" y="822"/>
                  </a:cubicBezTo>
                  <a:cubicBezTo>
                    <a:pt x="881" y="723"/>
                    <a:pt x="975" y="470"/>
                    <a:pt x="878" y="253"/>
                  </a:cubicBezTo>
                  <a:cubicBezTo>
                    <a:pt x="808" y="95"/>
                    <a:pt x="651" y="0"/>
                    <a:pt x="48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62;p30">
              <a:extLst>
                <a:ext uri="{FF2B5EF4-FFF2-40B4-BE49-F238E27FC236}">
                  <a16:creationId xmlns:a16="http://schemas.microsoft.com/office/drawing/2014/main" id="{D25305F7-1060-4F02-91A9-E05C04F4FF35}"/>
                </a:ext>
              </a:extLst>
            </p:cNvPr>
            <p:cNvSpPr/>
            <p:nvPr/>
          </p:nvSpPr>
          <p:spPr>
            <a:xfrm>
              <a:off x="5309109" y="3747619"/>
              <a:ext cx="38276" cy="33669"/>
            </a:xfrm>
            <a:custGeom>
              <a:avLst/>
              <a:gdLst/>
              <a:ahLst/>
              <a:cxnLst/>
              <a:rect l="l" t="t" r="r" b="b"/>
              <a:pathLst>
                <a:path w="1022" h="899" extrusionOk="0">
                  <a:moveTo>
                    <a:pt x="513" y="1"/>
                  </a:moveTo>
                  <a:cubicBezTo>
                    <a:pt x="451" y="1"/>
                    <a:pt x="388" y="14"/>
                    <a:pt x="327" y="41"/>
                  </a:cubicBezTo>
                  <a:cubicBezTo>
                    <a:pt x="103" y="143"/>
                    <a:pt x="1" y="406"/>
                    <a:pt x="103" y="634"/>
                  </a:cubicBezTo>
                  <a:cubicBezTo>
                    <a:pt x="177" y="800"/>
                    <a:pt x="341" y="899"/>
                    <a:pt x="513" y="899"/>
                  </a:cubicBezTo>
                  <a:cubicBezTo>
                    <a:pt x="574" y="899"/>
                    <a:pt x="636" y="886"/>
                    <a:pt x="696" y="859"/>
                  </a:cubicBezTo>
                  <a:cubicBezTo>
                    <a:pt x="924" y="757"/>
                    <a:pt x="1022" y="490"/>
                    <a:pt x="920" y="266"/>
                  </a:cubicBezTo>
                  <a:cubicBezTo>
                    <a:pt x="846" y="99"/>
                    <a:pt x="684" y="1"/>
                    <a:pt x="51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63;p30">
              <a:extLst>
                <a:ext uri="{FF2B5EF4-FFF2-40B4-BE49-F238E27FC236}">
                  <a16:creationId xmlns:a16="http://schemas.microsoft.com/office/drawing/2014/main" id="{CEFC2C24-F25A-44E5-A1A1-0C7AC64AFC84}"/>
                </a:ext>
              </a:extLst>
            </p:cNvPr>
            <p:cNvSpPr/>
            <p:nvPr/>
          </p:nvSpPr>
          <p:spPr>
            <a:xfrm>
              <a:off x="5598017" y="3662640"/>
              <a:ext cx="14756" cy="17527"/>
            </a:xfrm>
            <a:custGeom>
              <a:avLst/>
              <a:gdLst/>
              <a:ahLst/>
              <a:cxnLst/>
              <a:rect l="l" t="t" r="r" b="b"/>
              <a:pathLst>
                <a:path w="394" h="468" extrusionOk="0">
                  <a:moveTo>
                    <a:pt x="138" y="1"/>
                  </a:moveTo>
                  <a:cubicBezTo>
                    <a:pt x="39" y="71"/>
                    <a:pt x="0" y="204"/>
                    <a:pt x="49" y="316"/>
                  </a:cubicBezTo>
                  <a:cubicBezTo>
                    <a:pt x="93" y="412"/>
                    <a:pt x="187" y="468"/>
                    <a:pt x="286" y="468"/>
                  </a:cubicBezTo>
                  <a:cubicBezTo>
                    <a:pt x="321" y="468"/>
                    <a:pt x="356" y="461"/>
                    <a:pt x="390" y="446"/>
                  </a:cubicBezTo>
                  <a:cubicBezTo>
                    <a:pt x="390" y="443"/>
                    <a:pt x="394" y="443"/>
                    <a:pt x="394" y="443"/>
                  </a:cubicBezTo>
                  <a:lnTo>
                    <a:pt x="138"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64;p30">
              <a:extLst>
                <a:ext uri="{FF2B5EF4-FFF2-40B4-BE49-F238E27FC236}">
                  <a16:creationId xmlns:a16="http://schemas.microsoft.com/office/drawing/2014/main" id="{4BD1AC1F-A97A-4525-85CA-0E2B2232D2E8}"/>
                </a:ext>
              </a:extLst>
            </p:cNvPr>
            <p:cNvSpPr/>
            <p:nvPr/>
          </p:nvSpPr>
          <p:spPr>
            <a:xfrm>
              <a:off x="5570040" y="3672302"/>
              <a:ext cx="23520" cy="20636"/>
            </a:xfrm>
            <a:custGeom>
              <a:avLst/>
              <a:gdLst/>
              <a:ahLst/>
              <a:cxnLst/>
              <a:rect l="l" t="t" r="r" b="b"/>
              <a:pathLst>
                <a:path w="628" h="551" extrusionOk="0">
                  <a:moveTo>
                    <a:pt x="314" y="1"/>
                  </a:moveTo>
                  <a:cubicBezTo>
                    <a:pt x="277" y="1"/>
                    <a:pt x="239" y="8"/>
                    <a:pt x="203" y="24"/>
                  </a:cubicBezTo>
                  <a:cubicBezTo>
                    <a:pt x="64" y="87"/>
                    <a:pt x="0" y="251"/>
                    <a:pt x="64" y="389"/>
                  </a:cubicBezTo>
                  <a:cubicBezTo>
                    <a:pt x="110" y="491"/>
                    <a:pt x="208" y="550"/>
                    <a:pt x="312" y="550"/>
                  </a:cubicBezTo>
                  <a:cubicBezTo>
                    <a:pt x="351" y="550"/>
                    <a:pt x="390" y="542"/>
                    <a:pt x="428" y="525"/>
                  </a:cubicBezTo>
                  <a:cubicBezTo>
                    <a:pt x="565" y="466"/>
                    <a:pt x="628" y="301"/>
                    <a:pt x="565" y="164"/>
                  </a:cubicBezTo>
                  <a:cubicBezTo>
                    <a:pt x="518" y="60"/>
                    <a:pt x="418" y="1"/>
                    <a:pt x="31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65;p30">
              <a:extLst>
                <a:ext uri="{FF2B5EF4-FFF2-40B4-BE49-F238E27FC236}">
                  <a16:creationId xmlns:a16="http://schemas.microsoft.com/office/drawing/2014/main" id="{64818885-FEC1-43B6-A0E8-5C8706009142}"/>
                </a:ext>
              </a:extLst>
            </p:cNvPr>
            <p:cNvSpPr/>
            <p:nvPr/>
          </p:nvSpPr>
          <p:spPr>
            <a:xfrm>
              <a:off x="5542438" y="3683613"/>
              <a:ext cx="25093" cy="22134"/>
            </a:xfrm>
            <a:custGeom>
              <a:avLst/>
              <a:gdLst/>
              <a:ahLst/>
              <a:cxnLst/>
              <a:rect l="l" t="t" r="r" b="b"/>
              <a:pathLst>
                <a:path w="670" h="591" extrusionOk="0">
                  <a:moveTo>
                    <a:pt x="334" y="1"/>
                  </a:moveTo>
                  <a:cubicBezTo>
                    <a:pt x="294" y="1"/>
                    <a:pt x="253" y="9"/>
                    <a:pt x="214" y="27"/>
                  </a:cubicBezTo>
                  <a:cubicBezTo>
                    <a:pt x="67" y="93"/>
                    <a:pt x="0" y="269"/>
                    <a:pt x="67" y="417"/>
                  </a:cubicBezTo>
                  <a:cubicBezTo>
                    <a:pt x="116" y="527"/>
                    <a:pt x="222" y="591"/>
                    <a:pt x="334" y="591"/>
                  </a:cubicBezTo>
                  <a:cubicBezTo>
                    <a:pt x="375" y="591"/>
                    <a:pt x="417" y="582"/>
                    <a:pt x="456" y="564"/>
                  </a:cubicBezTo>
                  <a:cubicBezTo>
                    <a:pt x="603" y="497"/>
                    <a:pt x="670" y="325"/>
                    <a:pt x="603" y="174"/>
                  </a:cubicBezTo>
                  <a:cubicBezTo>
                    <a:pt x="554" y="66"/>
                    <a:pt x="447" y="1"/>
                    <a:pt x="33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66;p30">
              <a:extLst>
                <a:ext uri="{FF2B5EF4-FFF2-40B4-BE49-F238E27FC236}">
                  <a16:creationId xmlns:a16="http://schemas.microsoft.com/office/drawing/2014/main" id="{24601FE4-CFB0-405B-87A3-2A06B7B6586A}"/>
                </a:ext>
              </a:extLst>
            </p:cNvPr>
            <p:cNvSpPr/>
            <p:nvPr/>
          </p:nvSpPr>
          <p:spPr>
            <a:xfrm>
              <a:off x="5514835" y="3695036"/>
              <a:ext cx="26703" cy="23482"/>
            </a:xfrm>
            <a:custGeom>
              <a:avLst/>
              <a:gdLst/>
              <a:ahLst/>
              <a:cxnLst/>
              <a:rect l="l" t="t" r="r" b="b"/>
              <a:pathLst>
                <a:path w="713" h="627" extrusionOk="0">
                  <a:moveTo>
                    <a:pt x="356" y="0"/>
                  </a:moveTo>
                  <a:cubicBezTo>
                    <a:pt x="313" y="0"/>
                    <a:pt x="269" y="9"/>
                    <a:pt x="228" y="28"/>
                  </a:cubicBezTo>
                  <a:cubicBezTo>
                    <a:pt x="70" y="97"/>
                    <a:pt x="0" y="284"/>
                    <a:pt x="70" y="441"/>
                  </a:cubicBezTo>
                  <a:cubicBezTo>
                    <a:pt x="122" y="558"/>
                    <a:pt x="237" y="627"/>
                    <a:pt x="357" y="627"/>
                  </a:cubicBezTo>
                  <a:cubicBezTo>
                    <a:pt x="400" y="627"/>
                    <a:pt x="443" y="618"/>
                    <a:pt x="485" y="599"/>
                  </a:cubicBezTo>
                  <a:cubicBezTo>
                    <a:pt x="642" y="529"/>
                    <a:pt x="712" y="343"/>
                    <a:pt x="642" y="185"/>
                  </a:cubicBezTo>
                  <a:cubicBezTo>
                    <a:pt x="591" y="69"/>
                    <a:pt x="476" y="0"/>
                    <a:pt x="35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67;p30">
              <a:extLst>
                <a:ext uri="{FF2B5EF4-FFF2-40B4-BE49-F238E27FC236}">
                  <a16:creationId xmlns:a16="http://schemas.microsoft.com/office/drawing/2014/main" id="{6C577386-CF1D-4BD2-83B3-162D9F5B68B3}"/>
                </a:ext>
              </a:extLst>
            </p:cNvPr>
            <p:cNvSpPr/>
            <p:nvPr/>
          </p:nvSpPr>
          <p:spPr>
            <a:xfrm>
              <a:off x="5487083" y="3706347"/>
              <a:ext cx="28426" cy="24980"/>
            </a:xfrm>
            <a:custGeom>
              <a:avLst/>
              <a:gdLst/>
              <a:ahLst/>
              <a:cxnLst/>
              <a:rect l="l" t="t" r="r" b="b"/>
              <a:pathLst>
                <a:path w="759" h="667" extrusionOk="0">
                  <a:moveTo>
                    <a:pt x="380" y="0"/>
                  </a:moveTo>
                  <a:cubicBezTo>
                    <a:pt x="334" y="0"/>
                    <a:pt x="287" y="10"/>
                    <a:pt x="243" y="30"/>
                  </a:cubicBezTo>
                  <a:cubicBezTo>
                    <a:pt x="78" y="105"/>
                    <a:pt x="0" y="301"/>
                    <a:pt x="78" y="469"/>
                  </a:cubicBezTo>
                  <a:cubicBezTo>
                    <a:pt x="132" y="594"/>
                    <a:pt x="255" y="666"/>
                    <a:pt x="382" y="666"/>
                  </a:cubicBezTo>
                  <a:cubicBezTo>
                    <a:pt x="428" y="666"/>
                    <a:pt x="473" y="657"/>
                    <a:pt x="516" y="638"/>
                  </a:cubicBezTo>
                  <a:cubicBezTo>
                    <a:pt x="685" y="560"/>
                    <a:pt x="758" y="364"/>
                    <a:pt x="685" y="196"/>
                  </a:cubicBezTo>
                  <a:cubicBezTo>
                    <a:pt x="628" y="74"/>
                    <a:pt x="507" y="0"/>
                    <a:pt x="38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68;p30">
              <a:extLst>
                <a:ext uri="{FF2B5EF4-FFF2-40B4-BE49-F238E27FC236}">
                  <a16:creationId xmlns:a16="http://schemas.microsoft.com/office/drawing/2014/main" id="{ABBC9E3B-B0AD-4554-948E-DC4524E4C4FE}"/>
                </a:ext>
              </a:extLst>
            </p:cNvPr>
            <p:cNvSpPr/>
            <p:nvPr/>
          </p:nvSpPr>
          <p:spPr>
            <a:xfrm>
              <a:off x="5459481" y="3717732"/>
              <a:ext cx="29999" cy="26366"/>
            </a:xfrm>
            <a:custGeom>
              <a:avLst/>
              <a:gdLst/>
              <a:ahLst/>
              <a:cxnLst/>
              <a:rect l="l" t="t" r="r" b="b"/>
              <a:pathLst>
                <a:path w="801" h="704" extrusionOk="0">
                  <a:moveTo>
                    <a:pt x="404" y="0"/>
                  </a:moveTo>
                  <a:cubicBezTo>
                    <a:pt x="355" y="0"/>
                    <a:pt x="305" y="10"/>
                    <a:pt x="257" y="32"/>
                  </a:cubicBezTo>
                  <a:cubicBezTo>
                    <a:pt x="78" y="109"/>
                    <a:pt x="0" y="319"/>
                    <a:pt x="81" y="495"/>
                  </a:cubicBezTo>
                  <a:cubicBezTo>
                    <a:pt x="138" y="627"/>
                    <a:pt x="268" y="704"/>
                    <a:pt x="402" y="704"/>
                  </a:cubicBezTo>
                  <a:cubicBezTo>
                    <a:pt x="450" y="704"/>
                    <a:pt x="498" y="694"/>
                    <a:pt x="544" y="674"/>
                  </a:cubicBezTo>
                  <a:cubicBezTo>
                    <a:pt x="724" y="593"/>
                    <a:pt x="800" y="386"/>
                    <a:pt x="724" y="207"/>
                  </a:cubicBezTo>
                  <a:cubicBezTo>
                    <a:pt x="665" y="76"/>
                    <a:pt x="538" y="0"/>
                    <a:pt x="40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69;p30">
              <a:extLst>
                <a:ext uri="{FF2B5EF4-FFF2-40B4-BE49-F238E27FC236}">
                  <a16:creationId xmlns:a16="http://schemas.microsoft.com/office/drawing/2014/main" id="{8110A1C1-FDBE-4E80-B3A4-18F6E069D92B}"/>
                </a:ext>
              </a:extLst>
            </p:cNvPr>
            <p:cNvSpPr/>
            <p:nvPr/>
          </p:nvSpPr>
          <p:spPr>
            <a:xfrm>
              <a:off x="5431728" y="3729043"/>
              <a:ext cx="31871" cy="27902"/>
            </a:xfrm>
            <a:custGeom>
              <a:avLst/>
              <a:gdLst/>
              <a:ahLst/>
              <a:cxnLst/>
              <a:rect l="l" t="t" r="r" b="b"/>
              <a:pathLst>
                <a:path w="851" h="745" extrusionOk="0">
                  <a:moveTo>
                    <a:pt x="429" y="0"/>
                  </a:moveTo>
                  <a:cubicBezTo>
                    <a:pt x="377" y="0"/>
                    <a:pt x="325" y="12"/>
                    <a:pt x="274" y="35"/>
                  </a:cubicBezTo>
                  <a:cubicBezTo>
                    <a:pt x="85" y="116"/>
                    <a:pt x="1" y="337"/>
                    <a:pt x="88" y="523"/>
                  </a:cubicBezTo>
                  <a:cubicBezTo>
                    <a:pt x="148" y="662"/>
                    <a:pt x="284" y="745"/>
                    <a:pt x="426" y="745"/>
                  </a:cubicBezTo>
                  <a:cubicBezTo>
                    <a:pt x="477" y="745"/>
                    <a:pt x="528" y="734"/>
                    <a:pt x="577" y="712"/>
                  </a:cubicBezTo>
                  <a:cubicBezTo>
                    <a:pt x="766" y="628"/>
                    <a:pt x="851" y="407"/>
                    <a:pt x="762" y="221"/>
                  </a:cubicBezTo>
                  <a:cubicBezTo>
                    <a:pt x="704" y="83"/>
                    <a:pt x="570" y="0"/>
                    <a:pt x="42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70;p30">
              <a:extLst>
                <a:ext uri="{FF2B5EF4-FFF2-40B4-BE49-F238E27FC236}">
                  <a16:creationId xmlns:a16="http://schemas.microsoft.com/office/drawing/2014/main" id="{CE9A4A3E-BC5D-42EB-8E75-61ECF73743F1}"/>
                </a:ext>
              </a:extLst>
            </p:cNvPr>
            <p:cNvSpPr/>
            <p:nvPr/>
          </p:nvSpPr>
          <p:spPr>
            <a:xfrm>
              <a:off x="5404126" y="3740353"/>
              <a:ext cx="33444" cy="29362"/>
            </a:xfrm>
            <a:custGeom>
              <a:avLst/>
              <a:gdLst/>
              <a:ahLst/>
              <a:cxnLst/>
              <a:rect l="l" t="t" r="r" b="b"/>
              <a:pathLst>
                <a:path w="893" h="784" extrusionOk="0">
                  <a:moveTo>
                    <a:pt x="444" y="1"/>
                  </a:moveTo>
                  <a:cubicBezTo>
                    <a:pt x="391" y="1"/>
                    <a:pt x="337" y="12"/>
                    <a:pt x="285" y="35"/>
                  </a:cubicBezTo>
                  <a:cubicBezTo>
                    <a:pt x="88" y="123"/>
                    <a:pt x="1" y="355"/>
                    <a:pt x="88" y="551"/>
                  </a:cubicBezTo>
                  <a:cubicBezTo>
                    <a:pt x="155" y="697"/>
                    <a:pt x="297" y="784"/>
                    <a:pt x="446" y="784"/>
                  </a:cubicBezTo>
                  <a:cubicBezTo>
                    <a:pt x="500" y="784"/>
                    <a:pt x="555" y="772"/>
                    <a:pt x="608" y="747"/>
                  </a:cubicBezTo>
                  <a:cubicBezTo>
                    <a:pt x="804" y="660"/>
                    <a:pt x="893" y="428"/>
                    <a:pt x="801" y="232"/>
                  </a:cubicBezTo>
                  <a:cubicBezTo>
                    <a:pt x="736" y="86"/>
                    <a:pt x="594" y="1"/>
                    <a:pt x="44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71;p30">
              <a:extLst>
                <a:ext uri="{FF2B5EF4-FFF2-40B4-BE49-F238E27FC236}">
                  <a16:creationId xmlns:a16="http://schemas.microsoft.com/office/drawing/2014/main" id="{C5783538-5FE0-473F-B754-B10073130C8C}"/>
                </a:ext>
              </a:extLst>
            </p:cNvPr>
            <p:cNvSpPr/>
            <p:nvPr/>
          </p:nvSpPr>
          <p:spPr>
            <a:xfrm>
              <a:off x="5376524" y="3751776"/>
              <a:ext cx="35017" cy="30710"/>
            </a:xfrm>
            <a:custGeom>
              <a:avLst/>
              <a:gdLst/>
              <a:ahLst/>
              <a:cxnLst/>
              <a:rect l="l" t="t" r="r" b="b"/>
              <a:pathLst>
                <a:path w="935" h="820" extrusionOk="0">
                  <a:moveTo>
                    <a:pt x="466" y="0"/>
                  </a:moveTo>
                  <a:cubicBezTo>
                    <a:pt x="410" y="0"/>
                    <a:pt x="353" y="12"/>
                    <a:pt x="299" y="35"/>
                  </a:cubicBezTo>
                  <a:cubicBezTo>
                    <a:pt x="93" y="130"/>
                    <a:pt x="1" y="372"/>
                    <a:pt x="93" y="580"/>
                  </a:cubicBezTo>
                  <a:cubicBezTo>
                    <a:pt x="162" y="729"/>
                    <a:pt x="311" y="820"/>
                    <a:pt x="467" y="820"/>
                  </a:cubicBezTo>
                  <a:cubicBezTo>
                    <a:pt x="524" y="820"/>
                    <a:pt x="581" y="808"/>
                    <a:pt x="636" y="783"/>
                  </a:cubicBezTo>
                  <a:cubicBezTo>
                    <a:pt x="843" y="692"/>
                    <a:pt x="935" y="450"/>
                    <a:pt x="840" y="243"/>
                  </a:cubicBezTo>
                  <a:cubicBezTo>
                    <a:pt x="773" y="90"/>
                    <a:pt x="623" y="0"/>
                    <a:pt x="46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72;p30">
              <a:extLst>
                <a:ext uri="{FF2B5EF4-FFF2-40B4-BE49-F238E27FC236}">
                  <a16:creationId xmlns:a16="http://schemas.microsoft.com/office/drawing/2014/main" id="{85C21EE1-0E8D-4210-BA4E-9EA75C38D9E3}"/>
                </a:ext>
              </a:extLst>
            </p:cNvPr>
            <p:cNvSpPr/>
            <p:nvPr/>
          </p:nvSpPr>
          <p:spPr>
            <a:xfrm>
              <a:off x="5348809" y="3763087"/>
              <a:ext cx="36703" cy="32208"/>
            </a:xfrm>
            <a:custGeom>
              <a:avLst/>
              <a:gdLst/>
              <a:ahLst/>
              <a:cxnLst/>
              <a:rect l="l" t="t" r="r" b="b"/>
              <a:pathLst>
                <a:path w="980" h="860" extrusionOk="0">
                  <a:moveTo>
                    <a:pt x="490" y="0"/>
                  </a:moveTo>
                  <a:cubicBezTo>
                    <a:pt x="432" y="0"/>
                    <a:pt x="373" y="13"/>
                    <a:pt x="316" y="38"/>
                  </a:cubicBezTo>
                  <a:cubicBezTo>
                    <a:pt x="99" y="137"/>
                    <a:pt x="0" y="390"/>
                    <a:pt x="99" y="607"/>
                  </a:cubicBezTo>
                  <a:cubicBezTo>
                    <a:pt x="171" y="765"/>
                    <a:pt x="327" y="860"/>
                    <a:pt x="491" y="860"/>
                  </a:cubicBezTo>
                  <a:cubicBezTo>
                    <a:pt x="550" y="860"/>
                    <a:pt x="610" y="847"/>
                    <a:pt x="667" y="822"/>
                  </a:cubicBezTo>
                  <a:cubicBezTo>
                    <a:pt x="885" y="723"/>
                    <a:pt x="980" y="470"/>
                    <a:pt x="881" y="253"/>
                  </a:cubicBezTo>
                  <a:cubicBezTo>
                    <a:pt x="809" y="95"/>
                    <a:pt x="653" y="0"/>
                    <a:pt x="49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73;p30">
              <a:extLst>
                <a:ext uri="{FF2B5EF4-FFF2-40B4-BE49-F238E27FC236}">
                  <a16:creationId xmlns:a16="http://schemas.microsoft.com/office/drawing/2014/main" id="{6FEE71F1-DF56-48E5-BF9C-697025B52992}"/>
                </a:ext>
              </a:extLst>
            </p:cNvPr>
            <p:cNvSpPr/>
            <p:nvPr/>
          </p:nvSpPr>
          <p:spPr>
            <a:xfrm>
              <a:off x="5321206" y="3774435"/>
              <a:ext cx="38313" cy="33669"/>
            </a:xfrm>
            <a:custGeom>
              <a:avLst/>
              <a:gdLst/>
              <a:ahLst/>
              <a:cxnLst/>
              <a:rect l="l" t="t" r="r" b="b"/>
              <a:pathLst>
                <a:path w="1023" h="899" extrusionOk="0">
                  <a:moveTo>
                    <a:pt x="513" y="1"/>
                  </a:moveTo>
                  <a:cubicBezTo>
                    <a:pt x="451" y="1"/>
                    <a:pt x="388" y="14"/>
                    <a:pt x="327" y="41"/>
                  </a:cubicBezTo>
                  <a:cubicBezTo>
                    <a:pt x="102" y="143"/>
                    <a:pt x="0" y="406"/>
                    <a:pt x="102" y="634"/>
                  </a:cubicBezTo>
                  <a:cubicBezTo>
                    <a:pt x="177" y="800"/>
                    <a:pt x="341" y="899"/>
                    <a:pt x="512" y="899"/>
                  </a:cubicBezTo>
                  <a:cubicBezTo>
                    <a:pt x="574" y="899"/>
                    <a:pt x="636" y="886"/>
                    <a:pt x="695" y="859"/>
                  </a:cubicBezTo>
                  <a:cubicBezTo>
                    <a:pt x="920" y="757"/>
                    <a:pt x="1022" y="490"/>
                    <a:pt x="920" y="266"/>
                  </a:cubicBezTo>
                  <a:cubicBezTo>
                    <a:pt x="845" y="99"/>
                    <a:pt x="684" y="1"/>
                    <a:pt x="51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74;p30">
              <a:extLst>
                <a:ext uri="{FF2B5EF4-FFF2-40B4-BE49-F238E27FC236}">
                  <a16:creationId xmlns:a16="http://schemas.microsoft.com/office/drawing/2014/main" id="{B2A5096E-4C7B-4E9E-ACE0-B869CB44ACBE}"/>
                </a:ext>
              </a:extLst>
            </p:cNvPr>
            <p:cNvSpPr/>
            <p:nvPr/>
          </p:nvSpPr>
          <p:spPr>
            <a:xfrm>
              <a:off x="5609852" y="3687808"/>
              <a:ext cx="21872" cy="19175"/>
            </a:xfrm>
            <a:custGeom>
              <a:avLst/>
              <a:gdLst/>
              <a:ahLst/>
              <a:cxnLst/>
              <a:rect l="l" t="t" r="r" b="b"/>
              <a:pathLst>
                <a:path w="584" h="512" extrusionOk="0">
                  <a:moveTo>
                    <a:pt x="292" y="0"/>
                  </a:moveTo>
                  <a:cubicBezTo>
                    <a:pt x="257" y="0"/>
                    <a:pt x="221" y="8"/>
                    <a:pt x="186" y="23"/>
                  </a:cubicBezTo>
                  <a:cubicBezTo>
                    <a:pt x="57" y="80"/>
                    <a:pt x="0" y="231"/>
                    <a:pt x="57" y="360"/>
                  </a:cubicBezTo>
                  <a:cubicBezTo>
                    <a:pt x="101" y="456"/>
                    <a:pt x="195" y="512"/>
                    <a:pt x="291" y="512"/>
                  </a:cubicBezTo>
                  <a:cubicBezTo>
                    <a:pt x="326" y="512"/>
                    <a:pt x="361" y="505"/>
                    <a:pt x="394" y="490"/>
                  </a:cubicBezTo>
                  <a:cubicBezTo>
                    <a:pt x="523" y="431"/>
                    <a:pt x="583" y="279"/>
                    <a:pt x="523" y="150"/>
                  </a:cubicBezTo>
                  <a:cubicBezTo>
                    <a:pt x="482" y="57"/>
                    <a:pt x="390" y="0"/>
                    <a:pt x="29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75;p30">
              <a:extLst>
                <a:ext uri="{FF2B5EF4-FFF2-40B4-BE49-F238E27FC236}">
                  <a16:creationId xmlns:a16="http://schemas.microsoft.com/office/drawing/2014/main" id="{C6F4518A-A9F3-4236-B4E3-602AE0E97C34}"/>
                </a:ext>
              </a:extLst>
            </p:cNvPr>
            <p:cNvSpPr/>
            <p:nvPr/>
          </p:nvSpPr>
          <p:spPr>
            <a:xfrm>
              <a:off x="5582100" y="3699193"/>
              <a:ext cx="23595" cy="20598"/>
            </a:xfrm>
            <a:custGeom>
              <a:avLst/>
              <a:gdLst/>
              <a:ahLst/>
              <a:cxnLst/>
              <a:rect l="l" t="t" r="r" b="b"/>
              <a:pathLst>
                <a:path w="630" h="550" extrusionOk="0">
                  <a:moveTo>
                    <a:pt x="317" y="0"/>
                  </a:moveTo>
                  <a:cubicBezTo>
                    <a:pt x="278" y="0"/>
                    <a:pt x="238" y="8"/>
                    <a:pt x="201" y="25"/>
                  </a:cubicBezTo>
                  <a:cubicBezTo>
                    <a:pt x="64" y="85"/>
                    <a:pt x="1" y="249"/>
                    <a:pt x="64" y="387"/>
                  </a:cubicBezTo>
                  <a:cubicBezTo>
                    <a:pt x="111" y="491"/>
                    <a:pt x="211" y="550"/>
                    <a:pt x="317" y="550"/>
                  </a:cubicBezTo>
                  <a:cubicBezTo>
                    <a:pt x="355" y="550"/>
                    <a:pt x="392" y="543"/>
                    <a:pt x="429" y="527"/>
                  </a:cubicBezTo>
                  <a:cubicBezTo>
                    <a:pt x="566" y="464"/>
                    <a:pt x="629" y="299"/>
                    <a:pt x="566" y="162"/>
                  </a:cubicBezTo>
                  <a:cubicBezTo>
                    <a:pt x="520" y="59"/>
                    <a:pt x="421" y="0"/>
                    <a:pt x="31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76;p30">
              <a:extLst>
                <a:ext uri="{FF2B5EF4-FFF2-40B4-BE49-F238E27FC236}">
                  <a16:creationId xmlns:a16="http://schemas.microsoft.com/office/drawing/2014/main" id="{2E029DB6-7341-4323-A202-24ABF7555970}"/>
                </a:ext>
              </a:extLst>
            </p:cNvPr>
            <p:cNvSpPr/>
            <p:nvPr/>
          </p:nvSpPr>
          <p:spPr>
            <a:xfrm>
              <a:off x="5554497" y="3710429"/>
              <a:ext cx="25168" cy="22134"/>
            </a:xfrm>
            <a:custGeom>
              <a:avLst/>
              <a:gdLst/>
              <a:ahLst/>
              <a:cxnLst/>
              <a:rect l="l" t="t" r="r" b="b"/>
              <a:pathLst>
                <a:path w="672" h="591" extrusionOk="0">
                  <a:moveTo>
                    <a:pt x="335" y="1"/>
                  </a:moveTo>
                  <a:cubicBezTo>
                    <a:pt x="295" y="1"/>
                    <a:pt x="254" y="9"/>
                    <a:pt x="215" y="27"/>
                  </a:cubicBezTo>
                  <a:cubicBezTo>
                    <a:pt x="67" y="93"/>
                    <a:pt x="1" y="269"/>
                    <a:pt x="67" y="417"/>
                  </a:cubicBezTo>
                  <a:cubicBezTo>
                    <a:pt x="116" y="527"/>
                    <a:pt x="224" y="590"/>
                    <a:pt x="335" y="590"/>
                  </a:cubicBezTo>
                  <a:cubicBezTo>
                    <a:pt x="376" y="590"/>
                    <a:pt x="418" y="582"/>
                    <a:pt x="457" y="564"/>
                  </a:cubicBezTo>
                  <a:cubicBezTo>
                    <a:pt x="605" y="497"/>
                    <a:pt x="671" y="325"/>
                    <a:pt x="605" y="174"/>
                  </a:cubicBezTo>
                  <a:cubicBezTo>
                    <a:pt x="555" y="66"/>
                    <a:pt x="447" y="1"/>
                    <a:pt x="33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77;p30">
              <a:extLst>
                <a:ext uri="{FF2B5EF4-FFF2-40B4-BE49-F238E27FC236}">
                  <a16:creationId xmlns:a16="http://schemas.microsoft.com/office/drawing/2014/main" id="{2F730A95-B64C-4E5B-8B05-1161F62B26B2}"/>
                </a:ext>
              </a:extLst>
            </p:cNvPr>
            <p:cNvSpPr/>
            <p:nvPr/>
          </p:nvSpPr>
          <p:spPr>
            <a:xfrm>
              <a:off x="5526783" y="3721852"/>
              <a:ext cx="26853" cy="23482"/>
            </a:xfrm>
            <a:custGeom>
              <a:avLst/>
              <a:gdLst/>
              <a:ahLst/>
              <a:cxnLst/>
              <a:rect l="l" t="t" r="r" b="b"/>
              <a:pathLst>
                <a:path w="717" h="627" extrusionOk="0">
                  <a:moveTo>
                    <a:pt x="359" y="0"/>
                  </a:moveTo>
                  <a:cubicBezTo>
                    <a:pt x="317" y="0"/>
                    <a:pt x="274" y="9"/>
                    <a:pt x="232" y="27"/>
                  </a:cubicBezTo>
                  <a:cubicBezTo>
                    <a:pt x="70" y="97"/>
                    <a:pt x="1" y="284"/>
                    <a:pt x="74" y="441"/>
                  </a:cubicBezTo>
                  <a:cubicBezTo>
                    <a:pt x="126" y="558"/>
                    <a:pt x="240" y="626"/>
                    <a:pt x="360" y="626"/>
                  </a:cubicBezTo>
                  <a:cubicBezTo>
                    <a:pt x="403" y="626"/>
                    <a:pt x="447" y="618"/>
                    <a:pt x="488" y="599"/>
                  </a:cubicBezTo>
                  <a:cubicBezTo>
                    <a:pt x="646" y="529"/>
                    <a:pt x="717" y="343"/>
                    <a:pt x="646" y="185"/>
                  </a:cubicBezTo>
                  <a:cubicBezTo>
                    <a:pt x="592" y="69"/>
                    <a:pt x="478" y="0"/>
                    <a:pt x="35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78;p30">
              <a:extLst>
                <a:ext uri="{FF2B5EF4-FFF2-40B4-BE49-F238E27FC236}">
                  <a16:creationId xmlns:a16="http://schemas.microsoft.com/office/drawing/2014/main" id="{10462AE5-7686-42FB-BDB6-75D2623BF40F}"/>
                </a:ext>
              </a:extLst>
            </p:cNvPr>
            <p:cNvSpPr/>
            <p:nvPr/>
          </p:nvSpPr>
          <p:spPr>
            <a:xfrm>
              <a:off x="5499180" y="3733163"/>
              <a:ext cx="28426" cy="24980"/>
            </a:xfrm>
            <a:custGeom>
              <a:avLst/>
              <a:gdLst/>
              <a:ahLst/>
              <a:cxnLst/>
              <a:rect l="l" t="t" r="r" b="b"/>
              <a:pathLst>
                <a:path w="759" h="667" extrusionOk="0">
                  <a:moveTo>
                    <a:pt x="379" y="0"/>
                  </a:moveTo>
                  <a:cubicBezTo>
                    <a:pt x="333" y="0"/>
                    <a:pt x="287" y="10"/>
                    <a:pt x="242" y="30"/>
                  </a:cubicBezTo>
                  <a:cubicBezTo>
                    <a:pt x="74" y="105"/>
                    <a:pt x="1" y="304"/>
                    <a:pt x="77" y="469"/>
                  </a:cubicBezTo>
                  <a:cubicBezTo>
                    <a:pt x="132" y="594"/>
                    <a:pt x="253" y="666"/>
                    <a:pt x="381" y="666"/>
                  </a:cubicBezTo>
                  <a:cubicBezTo>
                    <a:pt x="426" y="666"/>
                    <a:pt x="472" y="657"/>
                    <a:pt x="516" y="638"/>
                  </a:cubicBezTo>
                  <a:cubicBezTo>
                    <a:pt x="685" y="564"/>
                    <a:pt x="759" y="364"/>
                    <a:pt x="685" y="199"/>
                  </a:cubicBezTo>
                  <a:cubicBezTo>
                    <a:pt x="628" y="75"/>
                    <a:pt x="507" y="0"/>
                    <a:pt x="37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79;p30">
              <a:extLst>
                <a:ext uri="{FF2B5EF4-FFF2-40B4-BE49-F238E27FC236}">
                  <a16:creationId xmlns:a16="http://schemas.microsoft.com/office/drawing/2014/main" id="{FE60ADFE-9C57-4E84-8992-C8B4654D01B5}"/>
                </a:ext>
              </a:extLst>
            </p:cNvPr>
            <p:cNvSpPr/>
            <p:nvPr/>
          </p:nvSpPr>
          <p:spPr>
            <a:xfrm>
              <a:off x="5471578" y="3744548"/>
              <a:ext cx="29999" cy="26441"/>
            </a:xfrm>
            <a:custGeom>
              <a:avLst/>
              <a:gdLst/>
              <a:ahLst/>
              <a:cxnLst/>
              <a:rect l="l" t="t" r="r" b="b"/>
              <a:pathLst>
                <a:path w="801" h="706" extrusionOk="0">
                  <a:moveTo>
                    <a:pt x="400" y="1"/>
                  </a:moveTo>
                  <a:cubicBezTo>
                    <a:pt x="352" y="1"/>
                    <a:pt x="303" y="11"/>
                    <a:pt x="257" y="32"/>
                  </a:cubicBezTo>
                  <a:cubicBezTo>
                    <a:pt x="77" y="112"/>
                    <a:pt x="1" y="319"/>
                    <a:pt x="77" y="499"/>
                  </a:cubicBezTo>
                  <a:cubicBezTo>
                    <a:pt x="137" y="628"/>
                    <a:pt x="266" y="705"/>
                    <a:pt x="401" y="705"/>
                  </a:cubicBezTo>
                  <a:cubicBezTo>
                    <a:pt x="449" y="705"/>
                    <a:pt x="498" y="695"/>
                    <a:pt x="545" y="674"/>
                  </a:cubicBezTo>
                  <a:cubicBezTo>
                    <a:pt x="723" y="593"/>
                    <a:pt x="801" y="386"/>
                    <a:pt x="720" y="207"/>
                  </a:cubicBezTo>
                  <a:cubicBezTo>
                    <a:pt x="663" y="78"/>
                    <a:pt x="534" y="1"/>
                    <a:pt x="400"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80;p30">
              <a:extLst>
                <a:ext uri="{FF2B5EF4-FFF2-40B4-BE49-F238E27FC236}">
                  <a16:creationId xmlns:a16="http://schemas.microsoft.com/office/drawing/2014/main" id="{E996B332-584D-4488-8C38-28C6FD8ED7F9}"/>
                </a:ext>
              </a:extLst>
            </p:cNvPr>
            <p:cNvSpPr/>
            <p:nvPr/>
          </p:nvSpPr>
          <p:spPr>
            <a:xfrm>
              <a:off x="5443863" y="3755896"/>
              <a:ext cx="31684" cy="27864"/>
            </a:xfrm>
            <a:custGeom>
              <a:avLst/>
              <a:gdLst/>
              <a:ahLst/>
              <a:cxnLst/>
              <a:rect l="l" t="t" r="r" b="b"/>
              <a:pathLst>
                <a:path w="846" h="744" extrusionOk="0">
                  <a:moveTo>
                    <a:pt x="425" y="1"/>
                  </a:moveTo>
                  <a:cubicBezTo>
                    <a:pt x="373" y="1"/>
                    <a:pt x="320" y="12"/>
                    <a:pt x="270" y="34"/>
                  </a:cubicBezTo>
                  <a:cubicBezTo>
                    <a:pt x="84" y="118"/>
                    <a:pt x="0" y="336"/>
                    <a:pt x="84" y="525"/>
                  </a:cubicBezTo>
                  <a:cubicBezTo>
                    <a:pt x="146" y="662"/>
                    <a:pt x="282" y="744"/>
                    <a:pt x="424" y="744"/>
                  </a:cubicBezTo>
                  <a:cubicBezTo>
                    <a:pt x="475" y="744"/>
                    <a:pt x="526" y="733"/>
                    <a:pt x="575" y="711"/>
                  </a:cubicBezTo>
                  <a:cubicBezTo>
                    <a:pt x="765" y="627"/>
                    <a:pt x="846" y="406"/>
                    <a:pt x="762" y="220"/>
                  </a:cubicBezTo>
                  <a:cubicBezTo>
                    <a:pt x="700" y="81"/>
                    <a:pt x="566" y="1"/>
                    <a:pt x="42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81;p30">
              <a:extLst>
                <a:ext uri="{FF2B5EF4-FFF2-40B4-BE49-F238E27FC236}">
                  <a16:creationId xmlns:a16="http://schemas.microsoft.com/office/drawing/2014/main" id="{33E67306-F978-4EEE-9436-38A0C01CFC11}"/>
                </a:ext>
              </a:extLst>
            </p:cNvPr>
            <p:cNvSpPr/>
            <p:nvPr/>
          </p:nvSpPr>
          <p:spPr>
            <a:xfrm>
              <a:off x="5416261" y="3767169"/>
              <a:ext cx="33257" cy="29400"/>
            </a:xfrm>
            <a:custGeom>
              <a:avLst/>
              <a:gdLst/>
              <a:ahLst/>
              <a:cxnLst/>
              <a:rect l="l" t="t" r="r" b="b"/>
              <a:pathLst>
                <a:path w="888" h="785" extrusionOk="0">
                  <a:moveTo>
                    <a:pt x="443" y="1"/>
                  </a:moveTo>
                  <a:cubicBezTo>
                    <a:pt x="390" y="1"/>
                    <a:pt x="336" y="12"/>
                    <a:pt x="284" y="35"/>
                  </a:cubicBezTo>
                  <a:cubicBezTo>
                    <a:pt x="88" y="126"/>
                    <a:pt x="0" y="358"/>
                    <a:pt x="88" y="554"/>
                  </a:cubicBezTo>
                  <a:cubicBezTo>
                    <a:pt x="152" y="699"/>
                    <a:pt x="295" y="785"/>
                    <a:pt x="444" y="785"/>
                  </a:cubicBezTo>
                  <a:cubicBezTo>
                    <a:pt x="497" y="785"/>
                    <a:pt x="552" y="774"/>
                    <a:pt x="603" y="751"/>
                  </a:cubicBezTo>
                  <a:cubicBezTo>
                    <a:pt x="804" y="660"/>
                    <a:pt x="888" y="428"/>
                    <a:pt x="800" y="232"/>
                  </a:cubicBezTo>
                  <a:cubicBezTo>
                    <a:pt x="735" y="86"/>
                    <a:pt x="592" y="1"/>
                    <a:pt x="44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82;p30">
              <a:extLst>
                <a:ext uri="{FF2B5EF4-FFF2-40B4-BE49-F238E27FC236}">
                  <a16:creationId xmlns:a16="http://schemas.microsoft.com/office/drawing/2014/main" id="{A889550C-08F3-4CB1-804D-8D9B18A11952}"/>
                </a:ext>
              </a:extLst>
            </p:cNvPr>
            <p:cNvSpPr/>
            <p:nvPr/>
          </p:nvSpPr>
          <p:spPr>
            <a:xfrm>
              <a:off x="5388658" y="3778592"/>
              <a:ext cx="34980" cy="30748"/>
            </a:xfrm>
            <a:custGeom>
              <a:avLst/>
              <a:gdLst/>
              <a:ahLst/>
              <a:cxnLst/>
              <a:rect l="l" t="t" r="r" b="b"/>
              <a:pathLst>
                <a:path w="934" h="821" extrusionOk="0">
                  <a:moveTo>
                    <a:pt x="465" y="0"/>
                  </a:moveTo>
                  <a:cubicBezTo>
                    <a:pt x="409" y="0"/>
                    <a:pt x="353" y="11"/>
                    <a:pt x="298" y="35"/>
                  </a:cubicBezTo>
                  <a:cubicBezTo>
                    <a:pt x="91" y="130"/>
                    <a:pt x="0" y="372"/>
                    <a:pt x="91" y="579"/>
                  </a:cubicBezTo>
                  <a:cubicBezTo>
                    <a:pt x="160" y="731"/>
                    <a:pt x="308" y="820"/>
                    <a:pt x="464" y="820"/>
                  </a:cubicBezTo>
                  <a:cubicBezTo>
                    <a:pt x="521" y="820"/>
                    <a:pt x="579" y="808"/>
                    <a:pt x="635" y="782"/>
                  </a:cubicBezTo>
                  <a:cubicBezTo>
                    <a:pt x="838" y="691"/>
                    <a:pt x="933" y="450"/>
                    <a:pt x="838" y="243"/>
                  </a:cubicBezTo>
                  <a:cubicBezTo>
                    <a:pt x="771" y="90"/>
                    <a:pt x="622" y="0"/>
                    <a:pt x="46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83;p30">
              <a:extLst>
                <a:ext uri="{FF2B5EF4-FFF2-40B4-BE49-F238E27FC236}">
                  <a16:creationId xmlns:a16="http://schemas.microsoft.com/office/drawing/2014/main" id="{7E5888EF-EE15-4693-B83B-D6657C4B33B3}"/>
                </a:ext>
              </a:extLst>
            </p:cNvPr>
            <p:cNvSpPr/>
            <p:nvPr/>
          </p:nvSpPr>
          <p:spPr>
            <a:xfrm>
              <a:off x="5360869" y="3789903"/>
              <a:ext cx="36740" cy="32208"/>
            </a:xfrm>
            <a:custGeom>
              <a:avLst/>
              <a:gdLst/>
              <a:ahLst/>
              <a:cxnLst/>
              <a:rect l="l" t="t" r="r" b="b"/>
              <a:pathLst>
                <a:path w="981" h="860" extrusionOk="0">
                  <a:moveTo>
                    <a:pt x="490" y="0"/>
                  </a:moveTo>
                  <a:cubicBezTo>
                    <a:pt x="431" y="0"/>
                    <a:pt x="371" y="12"/>
                    <a:pt x="313" y="38"/>
                  </a:cubicBezTo>
                  <a:cubicBezTo>
                    <a:pt x="99" y="137"/>
                    <a:pt x="1" y="389"/>
                    <a:pt x="99" y="607"/>
                  </a:cubicBezTo>
                  <a:cubicBezTo>
                    <a:pt x="172" y="765"/>
                    <a:pt x="328" y="860"/>
                    <a:pt x="492" y="860"/>
                  </a:cubicBezTo>
                  <a:cubicBezTo>
                    <a:pt x="551" y="860"/>
                    <a:pt x="611" y="847"/>
                    <a:pt x="668" y="822"/>
                  </a:cubicBezTo>
                  <a:cubicBezTo>
                    <a:pt x="882" y="723"/>
                    <a:pt x="981" y="470"/>
                    <a:pt x="882" y="253"/>
                  </a:cubicBezTo>
                  <a:cubicBezTo>
                    <a:pt x="810" y="95"/>
                    <a:pt x="654" y="0"/>
                    <a:pt x="49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84;p30">
              <a:extLst>
                <a:ext uri="{FF2B5EF4-FFF2-40B4-BE49-F238E27FC236}">
                  <a16:creationId xmlns:a16="http://schemas.microsoft.com/office/drawing/2014/main" id="{21841E1F-3543-4B28-B5E0-D9AB8727FA91}"/>
                </a:ext>
              </a:extLst>
            </p:cNvPr>
            <p:cNvSpPr/>
            <p:nvPr/>
          </p:nvSpPr>
          <p:spPr>
            <a:xfrm>
              <a:off x="5333266" y="3801289"/>
              <a:ext cx="38313" cy="33632"/>
            </a:xfrm>
            <a:custGeom>
              <a:avLst/>
              <a:gdLst/>
              <a:ahLst/>
              <a:cxnLst/>
              <a:rect l="l" t="t" r="r" b="b"/>
              <a:pathLst>
                <a:path w="1023" h="898" extrusionOk="0">
                  <a:moveTo>
                    <a:pt x="511" y="0"/>
                  </a:moveTo>
                  <a:cubicBezTo>
                    <a:pt x="449" y="0"/>
                    <a:pt x="387" y="13"/>
                    <a:pt x="328" y="40"/>
                  </a:cubicBezTo>
                  <a:cubicBezTo>
                    <a:pt x="103" y="142"/>
                    <a:pt x="1" y="405"/>
                    <a:pt x="103" y="633"/>
                  </a:cubicBezTo>
                  <a:cubicBezTo>
                    <a:pt x="178" y="799"/>
                    <a:pt x="341" y="897"/>
                    <a:pt x="512" y="897"/>
                  </a:cubicBezTo>
                  <a:cubicBezTo>
                    <a:pt x="573" y="897"/>
                    <a:pt x="636" y="885"/>
                    <a:pt x="696" y="858"/>
                  </a:cubicBezTo>
                  <a:cubicBezTo>
                    <a:pt x="921" y="756"/>
                    <a:pt x="1023" y="489"/>
                    <a:pt x="921" y="265"/>
                  </a:cubicBezTo>
                  <a:cubicBezTo>
                    <a:pt x="846" y="99"/>
                    <a:pt x="682" y="0"/>
                    <a:pt x="51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85;p30">
              <a:extLst>
                <a:ext uri="{FF2B5EF4-FFF2-40B4-BE49-F238E27FC236}">
                  <a16:creationId xmlns:a16="http://schemas.microsoft.com/office/drawing/2014/main" id="{48CD3954-A175-43F4-9AF7-69B85C7F194E}"/>
                </a:ext>
              </a:extLst>
            </p:cNvPr>
            <p:cNvSpPr/>
            <p:nvPr/>
          </p:nvSpPr>
          <p:spPr>
            <a:xfrm>
              <a:off x="5621799" y="3714624"/>
              <a:ext cx="21984" cy="19250"/>
            </a:xfrm>
            <a:custGeom>
              <a:avLst/>
              <a:gdLst/>
              <a:ahLst/>
              <a:cxnLst/>
              <a:rect l="l" t="t" r="r" b="b"/>
              <a:pathLst>
                <a:path w="587" h="514" extrusionOk="0">
                  <a:moveTo>
                    <a:pt x="292" y="0"/>
                  </a:moveTo>
                  <a:cubicBezTo>
                    <a:pt x="257" y="0"/>
                    <a:pt x="221" y="7"/>
                    <a:pt x="187" y="23"/>
                  </a:cubicBezTo>
                  <a:cubicBezTo>
                    <a:pt x="60" y="80"/>
                    <a:pt x="1" y="234"/>
                    <a:pt x="60" y="360"/>
                  </a:cubicBezTo>
                  <a:cubicBezTo>
                    <a:pt x="102" y="456"/>
                    <a:pt x="196" y="513"/>
                    <a:pt x="294" y="513"/>
                  </a:cubicBezTo>
                  <a:cubicBezTo>
                    <a:pt x="328" y="513"/>
                    <a:pt x="364" y="506"/>
                    <a:pt x="397" y="490"/>
                  </a:cubicBezTo>
                  <a:cubicBezTo>
                    <a:pt x="527" y="431"/>
                    <a:pt x="587" y="279"/>
                    <a:pt x="527" y="150"/>
                  </a:cubicBezTo>
                  <a:cubicBezTo>
                    <a:pt x="483" y="57"/>
                    <a:pt x="390" y="0"/>
                    <a:pt x="29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86;p30">
              <a:extLst>
                <a:ext uri="{FF2B5EF4-FFF2-40B4-BE49-F238E27FC236}">
                  <a16:creationId xmlns:a16="http://schemas.microsoft.com/office/drawing/2014/main" id="{4956E1F5-9EBF-4B5D-9900-5056631EE92A}"/>
                </a:ext>
              </a:extLst>
            </p:cNvPr>
            <p:cNvSpPr/>
            <p:nvPr/>
          </p:nvSpPr>
          <p:spPr>
            <a:xfrm>
              <a:off x="5594197" y="3726009"/>
              <a:ext cx="23557" cy="20673"/>
            </a:xfrm>
            <a:custGeom>
              <a:avLst/>
              <a:gdLst/>
              <a:ahLst/>
              <a:cxnLst/>
              <a:rect l="l" t="t" r="r" b="b"/>
              <a:pathLst>
                <a:path w="629" h="552" extrusionOk="0">
                  <a:moveTo>
                    <a:pt x="317" y="0"/>
                  </a:moveTo>
                  <a:cubicBezTo>
                    <a:pt x="278" y="0"/>
                    <a:pt x="239" y="8"/>
                    <a:pt x="201" y="25"/>
                  </a:cubicBezTo>
                  <a:cubicBezTo>
                    <a:pt x="64" y="85"/>
                    <a:pt x="1" y="249"/>
                    <a:pt x="64" y="386"/>
                  </a:cubicBezTo>
                  <a:cubicBezTo>
                    <a:pt x="108" y="490"/>
                    <a:pt x="209" y="552"/>
                    <a:pt x="314" y="552"/>
                  </a:cubicBezTo>
                  <a:cubicBezTo>
                    <a:pt x="351" y="552"/>
                    <a:pt x="389" y="544"/>
                    <a:pt x="425" y="527"/>
                  </a:cubicBezTo>
                  <a:cubicBezTo>
                    <a:pt x="566" y="464"/>
                    <a:pt x="629" y="302"/>
                    <a:pt x="566" y="162"/>
                  </a:cubicBezTo>
                  <a:cubicBezTo>
                    <a:pt x="520" y="59"/>
                    <a:pt x="421" y="0"/>
                    <a:pt x="317"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87;p30">
              <a:extLst>
                <a:ext uri="{FF2B5EF4-FFF2-40B4-BE49-F238E27FC236}">
                  <a16:creationId xmlns:a16="http://schemas.microsoft.com/office/drawing/2014/main" id="{C124A748-6672-4384-85B1-D41E70A2FD7D}"/>
                </a:ext>
              </a:extLst>
            </p:cNvPr>
            <p:cNvSpPr/>
            <p:nvPr/>
          </p:nvSpPr>
          <p:spPr>
            <a:xfrm>
              <a:off x="5566594" y="3737245"/>
              <a:ext cx="25168" cy="22246"/>
            </a:xfrm>
            <a:custGeom>
              <a:avLst/>
              <a:gdLst/>
              <a:ahLst/>
              <a:cxnLst/>
              <a:rect l="l" t="t" r="r" b="b"/>
              <a:pathLst>
                <a:path w="672" h="594" extrusionOk="0">
                  <a:moveTo>
                    <a:pt x="334" y="1"/>
                  </a:moveTo>
                  <a:cubicBezTo>
                    <a:pt x="294" y="1"/>
                    <a:pt x="253" y="9"/>
                    <a:pt x="214" y="27"/>
                  </a:cubicBezTo>
                  <a:cubicBezTo>
                    <a:pt x="67" y="93"/>
                    <a:pt x="1" y="269"/>
                    <a:pt x="67" y="417"/>
                  </a:cubicBezTo>
                  <a:cubicBezTo>
                    <a:pt x="117" y="528"/>
                    <a:pt x="223" y="593"/>
                    <a:pt x="336" y="593"/>
                  </a:cubicBezTo>
                  <a:cubicBezTo>
                    <a:pt x="376" y="593"/>
                    <a:pt x="417" y="585"/>
                    <a:pt x="457" y="567"/>
                  </a:cubicBezTo>
                  <a:cubicBezTo>
                    <a:pt x="604" y="501"/>
                    <a:pt x="671" y="325"/>
                    <a:pt x="604" y="177"/>
                  </a:cubicBezTo>
                  <a:cubicBezTo>
                    <a:pt x="555" y="66"/>
                    <a:pt x="447" y="1"/>
                    <a:pt x="33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88;p30">
              <a:extLst>
                <a:ext uri="{FF2B5EF4-FFF2-40B4-BE49-F238E27FC236}">
                  <a16:creationId xmlns:a16="http://schemas.microsoft.com/office/drawing/2014/main" id="{5E237C76-4FE5-46EC-ADCD-0D9F308CC0B6}"/>
                </a:ext>
              </a:extLst>
            </p:cNvPr>
            <p:cNvSpPr/>
            <p:nvPr/>
          </p:nvSpPr>
          <p:spPr>
            <a:xfrm>
              <a:off x="5538880" y="3748630"/>
              <a:ext cx="26853" cy="23595"/>
            </a:xfrm>
            <a:custGeom>
              <a:avLst/>
              <a:gdLst/>
              <a:ahLst/>
              <a:cxnLst/>
              <a:rect l="l" t="t" r="r" b="b"/>
              <a:pathLst>
                <a:path w="717" h="630" extrusionOk="0">
                  <a:moveTo>
                    <a:pt x="358" y="1"/>
                  </a:moveTo>
                  <a:cubicBezTo>
                    <a:pt x="315" y="1"/>
                    <a:pt x="271" y="10"/>
                    <a:pt x="228" y="28"/>
                  </a:cubicBezTo>
                  <a:cubicBezTo>
                    <a:pt x="70" y="98"/>
                    <a:pt x="0" y="284"/>
                    <a:pt x="70" y="445"/>
                  </a:cubicBezTo>
                  <a:cubicBezTo>
                    <a:pt x="124" y="561"/>
                    <a:pt x="238" y="629"/>
                    <a:pt x="357" y="629"/>
                  </a:cubicBezTo>
                  <a:cubicBezTo>
                    <a:pt x="401" y="629"/>
                    <a:pt x="445" y="620"/>
                    <a:pt x="488" y="600"/>
                  </a:cubicBezTo>
                  <a:cubicBezTo>
                    <a:pt x="646" y="530"/>
                    <a:pt x="716" y="344"/>
                    <a:pt x="646" y="186"/>
                  </a:cubicBezTo>
                  <a:cubicBezTo>
                    <a:pt x="592" y="70"/>
                    <a:pt x="479" y="1"/>
                    <a:pt x="35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89;p30">
              <a:extLst>
                <a:ext uri="{FF2B5EF4-FFF2-40B4-BE49-F238E27FC236}">
                  <a16:creationId xmlns:a16="http://schemas.microsoft.com/office/drawing/2014/main" id="{2BE8BBE1-42FE-4CB5-9300-85B0790CFFA0}"/>
                </a:ext>
              </a:extLst>
            </p:cNvPr>
            <p:cNvSpPr/>
            <p:nvPr/>
          </p:nvSpPr>
          <p:spPr>
            <a:xfrm>
              <a:off x="5511277" y="3760016"/>
              <a:ext cx="28426" cy="24980"/>
            </a:xfrm>
            <a:custGeom>
              <a:avLst/>
              <a:gdLst/>
              <a:ahLst/>
              <a:cxnLst/>
              <a:rect l="l" t="t" r="r" b="b"/>
              <a:pathLst>
                <a:path w="759" h="667" extrusionOk="0">
                  <a:moveTo>
                    <a:pt x="378" y="1"/>
                  </a:moveTo>
                  <a:cubicBezTo>
                    <a:pt x="333" y="1"/>
                    <a:pt x="287" y="10"/>
                    <a:pt x="243" y="29"/>
                  </a:cubicBezTo>
                  <a:cubicBezTo>
                    <a:pt x="74" y="107"/>
                    <a:pt x="0" y="303"/>
                    <a:pt x="74" y="472"/>
                  </a:cubicBezTo>
                  <a:cubicBezTo>
                    <a:pt x="131" y="593"/>
                    <a:pt x="252" y="667"/>
                    <a:pt x="379" y="667"/>
                  </a:cubicBezTo>
                  <a:cubicBezTo>
                    <a:pt x="425" y="667"/>
                    <a:pt x="472" y="657"/>
                    <a:pt x="516" y="637"/>
                  </a:cubicBezTo>
                  <a:cubicBezTo>
                    <a:pt x="685" y="563"/>
                    <a:pt x="758" y="366"/>
                    <a:pt x="681" y="198"/>
                  </a:cubicBezTo>
                  <a:cubicBezTo>
                    <a:pt x="627" y="73"/>
                    <a:pt x="506" y="1"/>
                    <a:pt x="37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90;p30">
              <a:extLst>
                <a:ext uri="{FF2B5EF4-FFF2-40B4-BE49-F238E27FC236}">
                  <a16:creationId xmlns:a16="http://schemas.microsoft.com/office/drawing/2014/main" id="{1DE91164-AC31-4248-84EB-23B94924AA8F}"/>
                </a:ext>
              </a:extLst>
            </p:cNvPr>
            <p:cNvSpPr/>
            <p:nvPr/>
          </p:nvSpPr>
          <p:spPr>
            <a:xfrm>
              <a:off x="5483525" y="3771364"/>
              <a:ext cx="30149" cy="26441"/>
            </a:xfrm>
            <a:custGeom>
              <a:avLst/>
              <a:gdLst/>
              <a:ahLst/>
              <a:cxnLst/>
              <a:rect l="l" t="t" r="r" b="b"/>
              <a:pathLst>
                <a:path w="805" h="706" extrusionOk="0">
                  <a:moveTo>
                    <a:pt x="404" y="1"/>
                  </a:moveTo>
                  <a:cubicBezTo>
                    <a:pt x="356" y="1"/>
                    <a:pt x="307" y="11"/>
                    <a:pt x="260" y="32"/>
                  </a:cubicBezTo>
                  <a:cubicBezTo>
                    <a:pt x="82" y="112"/>
                    <a:pt x="1" y="319"/>
                    <a:pt x="82" y="499"/>
                  </a:cubicBezTo>
                  <a:cubicBezTo>
                    <a:pt x="141" y="628"/>
                    <a:pt x="268" y="705"/>
                    <a:pt x="403" y="705"/>
                  </a:cubicBezTo>
                  <a:cubicBezTo>
                    <a:pt x="451" y="705"/>
                    <a:pt x="501" y="695"/>
                    <a:pt x="548" y="674"/>
                  </a:cubicBezTo>
                  <a:cubicBezTo>
                    <a:pt x="727" y="593"/>
                    <a:pt x="804" y="386"/>
                    <a:pt x="723" y="207"/>
                  </a:cubicBezTo>
                  <a:cubicBezTo>
                    <a:pt x="667" y="78"/>
                    <a:pt x="538" y="1"/>
                    <a:pt x="40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91;p30">
              <a:extLst>
                <a:ext uri="{FF2B5EF4-FFF2-40B4-BE49-F238E27FC236}">
                  <a16:creationId xmlns:a16="http://schemas.microsoft.com/office/drawing/2014/main" id="{56021353-0D59-4548-8963-D78CACF1DB7B}"/>
                </a:ext>
              </a:extLst>
            </p:cNvPr>
            <p:cNvSpPr/>
            <p:nvPr/>
          </p:nvSpPr>
          <p:spPr>
            <a:xfrm>
              <a:off x="5455923" y="3782750"/>
              <a:ext cx="31722" cy="27827"/>
            </a:xfrm>
            <a:custGeom>
              <a:avLst/>
              <a:gdLst/>
              <a:ahLst/>
              <a:cxnLst/>
              <a:rect l="l" t="t" r="r" b="b"/>
              <a:pathLst>
                <a:path w="847" h="743" extrusionOk="0">
                  <a:moveTo>
                    <a:pt x="424" y="0"/>
                  </a:moveTo>
                  <a:cubicBezTo>
                    <a:pt x="373" y="0"/>
                    <a:pt x="321" y="11"/>
                    <a:pt x="271" y="33"/>
                  </a:cubicBezTo>
                  <a:cubicBezTo>
                    <a:pt x="85" y="117"/>
                    <a:pt x="1" y="335"/>
                    <a:pt x="85" y="524"/>
                  </a:cubicBezTo>
                  <a:cubicBezTo>
                    <a:pt x="147" y="661"/>
                    <a:pt x="283" y="743"/>
                    <a:pt x="425" y="743"/>
                  </a:cubicBezTo>
                  <a:cubicBezTo>
                    <a:pt x="475" y="743"/>
                    <a:pt x="527" y="732"/>
                    <a:pt x="576" y="710"/>
                  </a:cubicBezTo>
                  <a:cubicBezTo>
                    <a:pt x="766" y="626"/>
                    <a:pt x="846" y="405"/>
                    <a:pt x="762" y="219"/>
                  </a:cubicBezTo>
                  <a:cubicBezTo>
                    <a:pt x="700" y="82"/>
                    <a:pt x="566" y="0"/>
                    <a:pt x="42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92;p30">
              <a:extLst>
                <a:ext uri="{FF2B5EF4-FFF2-40B4-BE49-F238E27FC236}">
                  <a16:creationId xmlns:a16="http://schemas.microsoft.com/office/drawing/2014/main" id="{0B500DB2-B58A-4F96-ABA2-7874722E55E4}"/>
                </a:ext>
              </a:extLst>
            </p:cNvPr>
            <p:cNvSpPr/>
            <p:nvPr/>
          </p:nvSpPr>
          <p:spPr>
            <a:xfrm>
              <a:off x="5428320" y="3794060"/>
              <a:ext cx="33295" cy="29325"/>
            </a:xfrm>
            <a:custGeom>
              <a:avLst/>
              <a:gdLst/>
              <a:ahLst/>
              <a:cxnLst/>
              <a:rect l="l" t="t" r="r" b="b"/>
              <a:pathLst>
                <a:path w="889" h="783" extrusionOk="0">
                  <a:moveTo>
                    <a:pt x="448" y="0"/>
                  </a:moveTo>
                  <a:cubicBezTo>
                    <a:pt x="394" y="0"/>
                    <a:pt x="338" y="12"/>
                    <a:pt x="285" y="37"/>
                  </a:cubicBezTo>
                  <a:cubicBezTo>
                    <a:pt x="88" y="124"/>
                    <a:pt x="1" y="356"/>
                    <a:pt x="88" y="552"/>
                  </a:cubicBezTo>
                  <a:cubicBezTo>
                    <a:pt x="153" y="697"/>
                    <a:pt x="296" y="783"/>
                    <a:pt x="445" y="783"/>
                  </a:cubicBezTo>
                  <a:cubicBezTo>
                    <a:pt x="498" y="783"/>
                    <a:pt x="553" y="772"/>
                    <a:pt x="605" y="748"/>
                  </a:cubicBezTo>
                  <a:cubicBezTo>
                    <a:pt x="801" y="658"/>
                    <a:pt x="889" y="429"/>
                    <a:pt x="801" y="230"/>
                  </a:cubicBezTo>
                  <a:cubicBezTo>
                    <a:pt x="737" y="86"/>
                    <a:pt x="596" y="0"/>
                    <a:pt x="44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93;p30">
              <a:extLst>
                <a:ext uri="{FF2B5EF4-FFF2-40B4-BE49-F238E27FC236}">
                  <a16:creationId xmlns:a16="http://schemas.microsoft.com/office/drawing/2014/main" id="{2C3D92AB-E81F-4F98-8941-4DE9B6A386E8}"/>
                </a:ext>
              </a:extLst>
            </p:cNvPr>
            <p:cNvSpPr/>
            <p:nvPr/>
          </p:nvSpPr>
          <p:spPr>
            <a:xfrm>
              <a:off x="5400606" y="3805408"/>
              <a:ext cx="34980" cy="30748"/>
            </a:xfrm>
            <a:custGeom>
              <a:avLst/>
              <a:gdLst/>
              <a:ahLst/>
              <a:cxnLst/>
              <a:rect l="l" t="t" r="r" b="b"/>
              <a:pathLst>
                <a:path w="934" h="821" extrusionOk="0">
                  <a:moveTo>
                    <a:pt x="466" y="0"/>
                  </a:moveTo>
                  <a:cubicBezTo>
                    <a:pt x="410" y="0"/>
                    <a:pt x="353" y="11"/>
                    <a:pt x="299" y="35"/>
                  </a:cubicBezTo>
                  <a:cubicBezTo>
                    <a:pt x="95" y="130"/>
                    <a:pt x="0" y="372"/>
                    <a:pt x="95" y="579"/>
                  </a:cubicBezTo>
                  <a:cubicBezTo>
                    <a:pt x="162" y="731"/>
                    <a:pt x="311" y="820"/>
                    <a:pt x="466" y="820"/>
                  </a:cubicBezTo>
                  <a:cubicBezTo>
                    <a:pt x="523" y="820"/>
                    <a:pt x="581" y="808"/>
                    <a:pt x="635" y="782"/>
                  </a:cubicBezTo>
                  <a:cubicBezTo>
                    <a:pt x="843" y="691"/>
                    <a:pt x="934" y="450"/>
                    <a:pt x="843" y="243"/>
                  </a:cubicBezTo>
                  <a:cubicBezTo>
                    <a:pt x="772" y="90"/>
                    <a:pt x="623" y="0"/>
                    <a:pt x="46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94;p30">
              <a:extLst>
                <a:ext uri="{FF2B5EF4-FFF2-40B4-BE49-F238E27FC236}">
                  <a16:creationId xmlns:a16="http://schemas.microsoft.com/office/drawing/2014/main" id="{809EF47F-BE7F-4CF2-899A-461017141991}"/>
                </a:ext>
              </a:extLst>
            </p:cNvPr>
            <p:cNvSpPr/>
            <p:nvPr/>
          </p:nvSpPr>
          <p:spPr>
            <a:xfrm>
              <a:off x="5373003" y="3816719"/>
              <a:ext cx="36553" cy="32246"/>
            </a:xfrm>
            <a:custGeom>
              <a:avLst/>
              <a:gdLst/>
              <a:ahLst/>
              <a:cxnLst/>
              <a:rect l="l" t="t" r="r" b="b"/>
              <a:pathLst>
                <a:path w="976" h="861" extrusionOk="0">
                  <a:moveTo>
                    <a:pt x="488" y="0"/>
                  </a:moveTo>
                  <a:cubicBezTo>
                    <a:pt x="430" y="0"/>
                    <a:pt x="370" y="12"/>
                    <a:pt x="313" y="38"/>
                  </a:cubicBezTo>
                  <a:cubicBezTo>
                    <a:pt x="98" y="137"/>
                    <a:pt x="0" y="389"/>
                    <a:pt x="98" y="607"/>
                  </a:cubicBezTo>
                  <a:cubicBezTo>
                    <a:pt x="168" y="767"/>
                    <a:pt x="324" y="860"/>
                    <a:pt x="487" y="860"/>
                  </a:cubicBezTo>
                  <a:cubicBezTo>
                    <a:pt x="546" y="860"/>
                    <a:pt x="606" y="848"/>
                    <a:pt x="663" y="822"/>
                  </a:cubicBezTo>
                  <a:cubicBezTo>
                    <a:pt x="881" y="723"/>
                    <a:pt x="976" y="470"/>
                    <a:pt x="881" y="256"/>
                  </a:cubicBezTo>
                  <a:cubicBezTo>
                    <a:pt x="809" y="96"/>
                    <a:pt x="653" y="0"/>
                    <a:pt x="48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95;p30">
              <a:extLst>
                <a:ext uri="{FF2B5EF4-FFF2-40B4-BE49-F238E27FC236}">
                  <a16:creationId xmlns:a16="http://schemas.microsoft.com/office/drawing/2014/main" id="{3B023D46-9518-4E0E-9D97-E74BF66951FC}"/>
                </a:ext>
              </a:extLst>
            </p:cNvPr>
            <p:cNvSpPr/>
            <p:nvPr/>
          </p:nvSpPr>
          <p:spPr>
            <a:xfrm>
              <a:off x="5345401" y="3828105"/>
              <a:ext cx="38276" cy="33632"/>
            </a:xfrm>
            <a:custGeom>
              <a:avLst/>
              <a:gdLst/>
              <a:ahLst/>
              <a:cxnLst/>
              <a:rect l="l" t="t" r="r" b="b"/>
              <a:pathLst>
                <a:path w="1022" h="898" extrusionOk="0">
                  <a:moveTo>
                    <a:pt x="509" y="0"/>
                  </a:moveTo>
                  <a:cubicBezTo>
                    <a:pt x="448" y="0"/>
                    <a:pt x="386" y="13"/>
                    <a:pt x="326" y="40"/>
                  </a:cubicBezTo>
                  <a:cubicBezTo>
                    <a:pt x="98" y="142"/>
                    <a:pt x="0" y="408"/>
                    <a:pt x="102" y="633"/>
                  </a:cubicBezTo>
                  <a:cubicBezTo>
                    <a:pt x="177" y="799"/>
                    <a:pt x="339" y="897"/>
                    <a:pt x="510" y="897"/>
                  </a:cubicBezTo>
                  <a:cubicBezTo>
                    <a:pt x="571" y="897"/>
                    <a:pt x="633" y="885"/>
                    <a:pt x="692" y="858"/>
                  </a:cubicBezTo>
                  <a:cubicBezTo>
                    <a:pt x="919" y="756"/>
                    <a:pt x="1021" y="492"/>
                    <a:pt x="919" y="265"/>
                  </a:cubicBezTo>
                  <a:cubicBezTo>
                    <a:pt x="845" y="99"/>
                    <a:pt x="681" y="0"/>
                    <a:pt x="509"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96;p30">
              <a:extLst>
                <a:ext uri="{FF2B5EF4-FFF2-40B4-BE49-F238E27FC236}">
                  <a16:creationId xmlns:a16="http://schemas.microsoft.com/office/drawing/2014/main" id="{47BC946E-4B09-4E66-B3E3-BB001D9E8CA9}"/>
                </a:ext>
              </a:extLst>
            </p:cNvPr>
            <p:cNvSpPr/>
            <p:nvPr/>
          </p:nvSpPr>
          <p:spPr>
            <a:xfrm>
              <a:off x="5633934" y="3741440"/>
              <a:ext cx="18801" cy="17078"/>
            </a:xfrm>
            <a:custGeom>
              <a:avLst/>
              <a:gdLst/>
              <a:ahLst/>
              <a:cxnLst/>
              <a:rect l="l" t="t" r="r" b="b"/>
              <a:pathLst>
                <a:path w="502" h="456" extrusionOk="0">
                  <a:moveTo>
                    <a:pt x="289" y="1"/>
                  </a:moveTo>
                  <a:cubicBezTo>
                    <a:pt x="254" y="1"/>
                    <a:pt x="219" y="8"/>
                    <a:pt x="185" y="23"/>
                  </a:cubicBezTo>
                  <a:cubicBezTo>
                    <a:pt x="59" y="80"/>
                    <a:pt x="0" y="234"/>
                    <a:pt x="59" y="364"/>
                  </a:cubicBezTo>
                  <a:cubicBezTo>
                    <a:pt x="77" y="402"/>
                    <a:pt x="105" y="431"/>
                    <a:pt x="136" y="455"/>
                  </a:cubicBezTo>
                  <a:lnTo>
                    <a:pt x="501" y="161"/>
                  </a:lnTo>
                  <a:lnTo>
                    <a:pt x="435" y="44"/>
                  </a:lnTo>
                  <a:cubicBezTo>
                    <a:pt x="393" y="17"/>
                    <a:pt x="341" y="1"/>
                    <a:pt x="28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97;p30">
              <a:extLst>
                <a:ext uri="{FF2B5EF4-FFF2-40B4-BE49-F238E27FC236}">
                  <a16:creationId xmlns:a16="http://schemas.microsoft.com/office/drawing/2014/main" id="{6A8C09B8-DB54-447A-A0E2-9EC9A06E0D19}"/>
                </a:ext>
              </a:extLst>
            </p:cNvPr>
            <p:cNvSpPr/>
            <p:nvPr/>
          </p:nvSpPr>
          <p:spPr>
            <a:xfrm>
              <a:off x="5606331" y="3752825"/>
              <a:ext cx="23407" cy="20673"/>
            </a:xfrm>
            <a:custGeom>
              <a:avLst/>
              <a:gdLst/>
              <a:ahLst/>
              <a:cxnLst/>
              <a:rect l="l" t="t" r="r" b="b"/>
              <a:pathLst>
                <a:path w="625" h="552" extrusionOk="0">
                  <a:moveTo>
                    <a:pt x="312" y="0"/>
                  </a:moveTo>
                  <a:cubicBezTo>
                    <a:pt x="274" y="0"/>
                    <a:pt x="236" y="8"/>
                    <a:pt x="200" y="25"/>
                  </a:cubicBezTo>
                  <a:cubicBezTo>
                    <a:pt x="59" y="85"/>
                    <a:pt x="0" y="249"/>
                    <a:pt x="63" y="390"/>
                  </a:cubicBezTo>
                  <a:cubicBezTo>
                    <a:pt x="107" y="491"/>
                    <a:pt x="207" y="552"/>
                    <a:pt x="312" y="552"/>
                  </a:cubicBezTo>
                  <a:cubicBezTo>
                    <a:pt x="350" y="552"/>
                    <a:pt x="388" y="544"/>
                    <a:pt x="425" y="527"/>
                  </a:cubicBezTo>
                  <a:cubicBezTo>
                    <a:pt x="564" y="464"/>
                    <a:pt x="624" y="302"/>
                    <a:pt x="564" y="162"/>
                  </a:cubicBezTo>
                  <a:cubicBezTo>
                    <a:pt x="518" y="61"/>
                    <a:pt x="417" y="0"/>
                    <a:pt x="31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98;p30">
              <a:extLst>
                <a:ext uri="{FF2B5EF4-FFF2-40B4-BE49-F238E27FC236}">
                  <a16:creationId xmlns:a16="http://schemas.microsoft.com/office/drawing/2014/main" id="{FA2120DE-6E89-414B-B77B-B236FD76F4C4}"/>
                </a:ext>
              </a:extLst>
            </p:cNvPr>
            <p:cNvSpPr/>
            <p:nvPr/>
          </p:nvSpPr>
          <p:spPr>
            <a:xfrm>
              <a:off x="5578542" y="3764136"/>
              <a:ext cx="25280" cy="22171"/>
            </a:xfrm>
            <a:custGeom>
              <a:avLst/>
              <a:gdLst/>
              <a:ahLst/>
              <a:cxnLst/>
              <a:rect l="l" t="t" r="r" b="b"/>
              <a:pathLst>
                <a:path w="675" h="592" extrusionOk="0">
                  <a:moveTo>
                    <a:pt x="341" y="0"/>
                  </a:moveTo>
                  <a:cubicBezTo>
                    <a:pt x="300" y="0"/>
                    <a:pt x="259" y="9"/>
                    <a:pt x="219" y="28"/>
                  </a:cubicBezTo>
                  <a:cubicBezTo>
                    <a:pt x="68" y="95"/>
                    <a:pt x="1" y="267"/>
                    <a:pt x="68" y="418"/>
                  </a:cubicBezTo>
                  <a:cubicBezTo>
                    <a:pt x="117" y="527"/>
                    <a:pt x="225" y="591"/>
                    <a:pt x="337" y="591"/>
                  </a:cubicBezTo>
                  <a:cubicBezTo>
                    <a:pt x="378" y="591"/>
                    <a:pt x="418" y="583"/>
                    <a:pt x="457" y="565"/>
                  </a:cubicBezTo>
                  <a:cubicBezTo>
                    <a:pt x="608" y="499"/>
                    <a:pt x="675" y="323"/>
                    <a:pt x="608" y="175"/>
                  </a:cubicBezTo>
                  <a:cubicBezTo>
                    <a:pt x="557" y="65"/>
                    <a:pt x="452" y="0"/>
                    <a:pt x="34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99;p30">
              <a:extLst>
                <a:ext uri="{FF2B5EF4-FFF2-40B4-BE49-F238E27FC236}">
                  <a16:creationId xmlns:a16="http://schemas.microsoft.com/office/drawing/2014/main" id="{9C005253-A07E-4874-B879-0B558DE7F5DA}"/>
                </a:ext>
              </a:extLst>
            </p:cNvPr>
            <p:cNvSpPr/>
            <p:nvPr/>
          </p:nvSpPr>
          <p:spPr>
            <a:xfrm>
              <a:off x="5550939" y="3775446"/>
              <a:ext cx="26853" cy="23632"/>
            </a:xfrm>
            <a:custGeom>
              <a:avLst/>
              <a:gdLst/>
              <a:ahLst/>
              <a:cxnLst/>
              <a:rect l="l" t="t" r="r" b="b"/>
              <a:pathLst>
                <a:path w="717" h="631" extrusionOk="0">
                  <a:moveTo>
                    <a:pt x="357" y="1"/>
                  </a:moveTo>
                  <a:cubicBezTo>
                    <a:pt x="314" y="1"/>
                    <a:pt x="271" y="10"/>
                    <a:pt x="229" y="28"/>
                  </a:cubicBezTo>
                  <a:cubicBezTo>
                    <a:pt x="72" y="102"/>
                    <a:pt x="1" y="288"/>
                    <a:pt x="72" y="445"/>
                  </a:cubicBezTo>
                  <a:cubicBezTo>
                    <a:pt x="123" y="562"/>
                    <a:pt x="240" y="631"/>
                    <a:pt x="359" y="631"/>
                  </a:cubicBezTo>
                  <a:cubicBezTo>
                    <a:pt x="402" y="631"/>
                    <a:pt x="445" y="622"/>
                    <a:pt x="485" y="604"/>
                  </a:cubicBezTo>
                  <a:cubicBezTo>
                    <a:pt x="647" y="530"/>
                    <a:pt x="717" y="344"/>
                    <a:pt x="643" y="186"/>
                  </a:cubicBezTo>
                  <a:cubicBezTo>
                    <a:pt x="592" y="70"/>
                    <a:pt x="477" y="1"/>
                    <a:pt x="357"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00;p30">
              <a:extLst>
                <a:ext uri="{FF2B5EF4-FFF2-40B4-BE49-F238E27FC236}">
                  <a16:creationId xmlns:a16="http://schemas.microsoft.com/office/drawing/2014/main" id="{07A972A5-00BB-497E-9BA5-19692283ECB9}"/>
                </a:ext>
              </a:extLst>
            </p:cNvPr>
            <p:cNvSpPr/>
            <p:nvPr/>
          </p:nvSpPr>
          <p:spPr>
            <a:xfrm>
              <a:off x="5523337" y="3786832"/>
              <a:ext cx="28426" cy="25018"/>
            </a:xfrm>
            <a:custGeom>
              <a:avLst/>
              <a:gdLst/>
              <a:ahLst/>
              <a:cxnLst/>
              <a:rect l="l" t="t" r="r" b="b"/>
              <a:pathLst>
                <a:path w="759" h="668" extrusionOk="0">
                  <a:moveTo>
                    <a:pt x="379" y="1"/>
                  </a:moveTo>
                  <a:cubicBezTo>
                    <a:pt x="334" y="1"/>
                    <a:pt x="287" y="10"/>
                    <a:pt x="243" y="29"/>
                  </a:cubicBezTo>
                  <a:cubicBezTo>
                    <a:pt x="75" y="107"/>
                    <a:pt x="1" y="303"/>
                    <a:pt x="75" y="471"/>
                  </a:cubicBezTo>
                  <a:cubicBezTo>
                    <a:pt x="132" y="595"/>
                    <a:pt x="252" y="667"/>
                    <a:pt x="378" y="667"/>
                  </a:cubicBezTo>
                  <a:cubicBezTo>
                    <a:pt x="424" y="667"/>
                    <a:pt x="472" y="657"/>
                    <a:pt x="517" y="637"/>
                  </a:cubicBezTo>
                  <a:cubicBezTo>
                    <a:pt x="686" y="562"/>
                    <a:pt x="759" y="366"/>
                    <a:pt x="682" y="198"/>
                  </a:cubicBezTo>
                  <a:cubicBezTo>
                    <a:pt x="627" y="73"/>
                    <a:pt x="506" y="1"/>
                    <a:pt x="379"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01;p30">
              <a:extLst>
                <a:ext uri="{FF2B5EF4-FFF2-40B4-BE49-F238E27FC236}">
                  <a16:creationId xmlns:a16="http://schemas.microsoft.com/office/drawing/2014/main" id="{43C696FA-CB71-4EF7-A3AE-27BC83DA6A1B}"/>
                </a:ext>
              </a:extLst>
            </p:cNvPr>
            <p:cNvSpPr/>
            <p:nvPr/>
          </p:nvSpPr>
          <p:spPr>
            <a:xfrm>
              <a:off x="5495622" y="3798180"/>
              <a:ext cx="30111" cy="26441"/>
            </a:xfrm>
            <a:custGeom>
              <a:avLst/>
              <a:gdLst/>
              <a:ahLst/>
              <a:cxnLst/>
              <a:rect l="l" t="t" r="r" b="b"/>
              <a:pathLst>
                <a:path w="804" h="706" extrusionOk="0">
                  <a:moveTo>
                    <a:pt x="402" y="1"/>
                  </a:moveTo>
                  <a:cubicBezTo>
                    <a:pt x="353" y="1"/>
                    <a:pt x="304" y="11"/>
                    <a:pt x="256" y="32"/>
                  </a:cubicBezTo>
                  <a:cubicBezTo>
                    <a:pt x="81" y="112"/>
                    <a:pt x="0" y="319"/>
                    <a:pt x="81" y="499"/>
                  </a:cubicBezTo>
                  <a:cubicBezTo>
                    <a:pt x="141" y="628"/>
                    <a:pt x="269" y="705"/>
                    <a:pt x="403" y="705"/>
                  </a:cubicBezTo>
                  <a:cubicBezTo>
                    <a:pt x="451" y="705"/>
                    <a:pt x="501" y="695"/>
                    <a:pt x="548" y="674"/>
                  </a:cubicBezTo>
                  <a:cubicBezTo>
                    <a:pt x="724" y="593"/>
                    <a:pt x="804" y="386"/>
                    <a:pt x="724" y="207"/>
                  </a:cubicBezTo>
                  <a:cubicBezTo>
                    <a:pt x="664" y="78"/>
                    <a:pt x="537" y="1"/>
                    <a:pt x="40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02;p30">
              <a:extLst>
                <a:ext uri="{FF2B5EF4-FFF2-40B4-BE49-F238E27FC236}">
                  <a16:creationId xmlns:a16="http://schemas.microsoft.com/office/drawing/2014/main" id="{5645CC8D-6349-4C5C-857B-3F0737ED3A6A}"/>
                </a:ext>
              </a:extLst>
            </p:cNvPr>
            <p:cNvSpPr/>
            <p:nvPr/>
          </p:nvSpPr>
          <p:spPr>
            <a:xfrm>
              <a:off x="5468020" y="3809566"/>
              <a:ext cx="31722" cy="27827"/>
            </a:xfrm>
            <a:custGeom>
              <a:avLst/>
              <a:gdLst/>
              <a:ahLst/>
              <a:cxnLst/>
              <a:rect l="l" t="t" r="r" b="b"/>
              <a:pathLst>
                <a:path w="847" h="743" extrusionOk="0">
                  <a:moveTo>
                    <a:pt x="422" y="0"/>
                  </a:moveTo>
                  <a:cubicBezTo>
                    <a:pt x="371" y="0"/>
                    <a:pt x="320" y="11"/>
                    <a:pt x="271" y="33"/>
                  </a:cubicBezTo>
                  <a:cubicBezTo>
                    <a:pt x="85" y="117"/>
                    <a:pt x="0" y="334"/>
                    <a:pt x="85" y="524"/>
                  </a:cubicBezTo>
                  <a:cubicBezTo>
                    <a:pt x="147" y="661"/>
                    <a:pt x="283" y="743"/>
                    <a:pt x="425" y="743"/>
                  </a:cubicBezTo>
                  <a:cubicBezTo>
                    <a:pt x="476" y="743"/>
                    <a:pt x="527" y="732"/>
                    <a:pt x="577" y="710"/>
                  </a:cubicBezTo>
                  <a:cubicBezTo>
                    <a:pt x="762" y="626"/>
                    <a:pt x="846" y="405"/>
                    <a:pt x="762" y="219"/>
                  </a:cubicBezTo>
                  <a:cubicBezTo>
                    <a:pt x="700" y="82"/>
                    <a:pt x="564" y="0"/>
                    <a:pt x="42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03;p30">
              <a:extLst>
                <a:ext uri="{FF2B5EF4-FFF2-40B4-BE49-F238E27FC236}">
                  <a16:creationId xmlns:a16="http://schemas.microsoft.com/office/drawing/2014/main" id="{6D869E6E-7105-48E4-9B4C-E5D9F00A30D1}"/>
                </a:ext>
              </a:extLst>
            </p:cNvPr>
            <p:cNvSpPr/>
            <p:nvPr/>
          </p:nvSpPr>
          <p:spPr>
            <a:xfrm>
              <a:off x="5440417" y="3820876"/>
              <a:ext cx="33295" cy="29325"/>
            </a:xfrm>
            <a:custGeom>
              <a:avLst/>
              <a:gdLst/>
              <a:ahLst/>
              <a:cxnLst/>
              <a:rect l="l" t="t" r="r" b="b"/>
              <a:pathLst>
                <a:path w="889" h="783" extrusionOk="0">
                  <a:moveTo>
                    <a:pt x="445" y="1"/>
                  </a:moveTo>
                  <a:cubicBezTo>
                    <a:pt x="392" y="1"/>
                    <a:pt x="337" y="12"/>
                    <a:pt x="285" y="37"/>
                  </a:cubicBezTo>
                  <a:cubicBezTo>
                    <a:pt x="88" y="124"/>
                    <a:pt x="0" y="356"/>
                    <a:pt x="88" y="552"/>
                  </a:cubicBezTo>
                  <a:cubicBezTo>
                    <a:pt x="153" y="697"/>
                    <a:pt x="296" y="783"/>
                    <a:pt x="445" y="783"/>
                  </a:cubicBezTo>
                  <a:cubicBezTo>
                    <a:pt x="498" y="783"/>
                    <a:pt x="553" y="772"/>
                    <a:pt x="604" y="748"/>
                  </a:cubicBezTo>
                  <a:cubicBezTo>
                    <a:pt x="801" y="657"/>
                    <a:pt x="888" y="429"/>
                    <a:pt x="801" y="233"/>
                  </a:cubicBezTo>
                  <a:cubicBezTo>
                    <a:pt x="736" y="89"/>
                    <a:pt x="594" y="1"/>
                    <a:pt x="445"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04;p30">
              <a:extLst>
                <a:ext uri="{FF2B5EF4-FFF2-40B4-BE49-F238E27FC236}">
                  <a16:creationId xmlns:a16="http://schemas.microsoft.com/office/drawing/2014/main" id="{6B944F58-5BF9-4FD5-8272-46E84CEADE12}"/>
                </a:ext>
              </a:extLst>
            </p:cNvPr>
            <p:cNvSpPr/>
            <p:nvPr/>
          </p:nvSpPr>
          <p:spPr>
            <a:xfrm>
              <a:off x="5412665" y="3832224"/>
              <a:ext cx="35017" cy="30785"/>
            </a:xfrm>
            <a:custGeom>
              <a:avLst/>
              <a:gdLst/>
              <a:ahLst/>
              <a:cxnLst/>
              <a:rect l="l" t="t" r="r" b="b"/>
              <a:pathLst>
                <a:path w="935" h="822" extrusionOk="0">
                  <a:moveTo>
                    <a:pt x="466" y="0"/>
                  </a:moveTo>
                  <a:cubicBezTo>
                    <a:pt x="410" y="0"/>
                    <a:pt x="354" y="11"/>
                    <a:pt x="299" y="35"/>
                  </a:cubicBezTo>
                  <a:cubicBezTo>
                    <a:pt x="96" y="130"/>
                    <a:pt x="1" y="372"/>
                    <a:pt x="96" y="579"/>
                  </a:cubicBezTo>
                  <a:cubicBezTo>
                    <a:pt x="163" y="732"/>
                    <a:pt x="312" y="822"/>
                    <a:pt x="469" y="822"/>
                  </a:cubicBezTo>
                  <a:cubicBezTo>
                    <a:pt x="525" y="822"/>
                    <a:pt x="582" y="810"/>
                    <a:pt x="636" y="787"/>
                  </a:cubicBezTo>
                  <a:cubicBezTo>
                    <a:pt x="843" y="691"/>
                    <a:pt x="934" y="450"/>
                    <a:pt x="843" y="242"/>
                  </a:cubicBezTo>
                  <a:cubicBezTo>
                    <a:pt x="774" y="90"/>
                    <a:pt x="623" y="0"/>
                    <a:pt x="46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05;p30">
              <a:extLst>
                <a:ext uri="{FF2B5EF4-FFF2-40B4-BE49-F238E27FC236}">
                  <a16:creationId xmlns:a16="http://schemas.microsoft.com/office/drawing/2014/main" id="{B59DD298-619F-40AB-87C2-ABBEFA2A4573}"/>
                </a:ext>
              </a:extLst>
            </p:cNvPr>
            <p:cNvSpPr/>
            <p:nvPr/>
          </p:nvSpPr>
          <p:spPr>
            <a:xfrm>
              <a:off x="5385063" y="3843572"/>
              <a:ext cx="36590" cy="32171"/>
            </a:xfrm>
            <a:custGeom>
              <a:avLst/>
              <a:gdLst/>
              <a:ahLst/>
              <a:cxnLst/>
              <a:rect l="l" t="t" r="r" b="b"/>
              <a:pathLst>
                <a:path w="977" h="859" extrusionOk="0">
                  <a:moveTo>
                    <a:pt x="488" y="1"/>
                  </a:moveTo>
                  <a:cubicBezTo>
                    <a:pt x="430" y="1"/>
                    <a:pt x="370" y="12"/>
                    <a:pt x="313" y="37"/>
                  </a:cubicBezTo>
                  <a:cubicBezTo>
                    <a:pt x="96" y="136"/>
                    <a:pt x="1" y="388"/>
                    <a:pt x="100" y="606"/>
                  </a:cubicBezTo>
                  <a:cubicBezTo>
                    <a:pt x="169" y="766"/>
                    <a:pt x="325" y="859"/>
                    <a:pt x="488" y="859"/>
                  </a:cubicBezTo>
                  <a:cubicBezTo>
                    <a:pt x="547" y="859"/>
                    <a:pt x="607" y="847"/>
                    <a:pt x="665" y="820"/>
                  </a:cubicBezTo>
                  <a:cubicBezTo>
                    <a:pt x="882" y="725"/>
                    <a:pt x="976" y="469"/>
                    <a:pt x="882" y="255"/>
                  </a:cubicBezTo>
                  <a:cubicBezTo>
                    <a:pt x="809" y="94"/>
                    <a:pt x="653" y="1"/>
                    <a:pt x="48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06;p30">
              <a:extLst>
                <a:ext uri="{FF2B5EF4-FFF2-40B4-BE49-F238E27FC236}">
                  <a16:creationId xmlns:a16="http://schemas.microsoft.com/office/drawing/2014/main" id="{A0E0E59F-E378-430A-B6E5-29E03807351F}"/>
                </a:ext>
              </a:extLst>
            </p:cNvPr>
            <p:cNvSpPr/>
            <p:nvPr/>
          </p:nvSpPr>
          <p:spPr>
            <a:xfrm>
              <a:off x="5359857" y="3854921"/>
              <a:ext cx="35130" cy="29662"/>
            </a:xfrm>
            <a:custGeom>
              <a:avLst/>
              <a:gdLst/>
              <a:ahLst/>
              <a:cxnLst/>
              <a:rect l="l" t="t" r="r" b="b"/>
              <a:pathLst>
                <a:path w="938" h="792" extrusionOk="0">
                  <a:moveTo>
                    <a:pt x="446" y="0"/>
                  </a:moveTo>
                  <a:cubicBezTo>
                    <a:pt x="385" y="0"/>
                    <a:pt x="323" y="13"/>
                    <a:pt x="264" y="40"/>
                  </a:cubicBezTo>
                  <a:cubicBezTo>
                    <a:pt x="102" y="113"/>
                    <a:pt x="7" y="265"/>
                    <a:pt x="0" y="429"/>
                  </a:cubicBezTo>
                  <a:lnTo>
                    <a:pt x="730" y="791"/>
                  </a:lnTo>
                  <a:cubicBezTo>
                    <a:pt x="881" y="668"/>
                    <a:pt x="938" y="454"/>
                    <a:pt x="853" y="265"/>
                  </a:cubicBezTo>
                  <a:cubicBezTo>
                    <a:pt x="778" y="99"/>
                    <a:pt x="616" y="0"/>
                    <a:pt x="44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07;p30">
              <a:extLst>
                <a:ext uri="{FF2B5EF4-FFF2-40B4-BE49-F238E27FC236}">
                  <a16:creationId xmlns:a16="http://schemas.microsoft.com/office/drawing/2014/main" id="{662D3A3E-1C44-4047-8FEC-A72CC0F982AD}"/>
                </a:ext>
              </a:extLst>
            </p:cNvPr>
            <p:cNvSpPr/>
            <p:nvPr/>
          </p:nvSpPr>
          <p:spPr>
            <a:xfrm>
              <a:off x="5535322" y="3813648"/>
              <a:ext cx="25804" cy="22808"/>
            </a:xfrm>
            <a:custGeom>
              <a:avLst/>
              <a:gdLst/>
              <a:ahLst/>
              <a:cxnLst/>
              <a:rect l="l" t="t" r="r" b="b"/>
              <a:pathLst>
                <a:path w="689" h="609" extrusionOk="0">
                  <a:moveTo>
                    <a:pt x="382" y="1"/>
                  </a:moveTo>
                  <a:cubicBezTo>
                    <a:pt x="336" y="1"/>
                    <a:pt x="290" y="10"/>
                    <a:pt x="246" y="29"/>
                  </a:cubicBezTo>
                  <a:cubicBezTo>
                    <a:pt x="77" y="107"/>
                    <a:pt x="1" y="303"/>
                    <a:pt x="77" y="471"/>
                  </a:cubicBezTo>
                  <a:cubicBezTo>
                    <a:pt x="102" y="528"/>
                    <a:pt x="144" y="577"/>
                    <a:pt x="194" y="609"/>
                  </a:cubicBezTo>
                  <a:lnTo>
                    <a:pt x="688" y="209"/>
                  </a:lnTo>
                  <a:cubicBezTo>
                    <a:pt x="688" y="204"/>
                    <a:pt x="685" y="201"/>
                    <a:pt x="685" y="198"/>
                  </a:cubicBezTo>
                  <a:cubicBezTo>
                    <a:pt x="631" y="73"/>
                    <a:pt x="509" y="1"/>
                    <a:pt x="382"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08;p30">
              <a:extLst>
                <a:ext uri="{FF2B5EF4-FFF2-40B4-BE49-F238E27FC236}">
                  <a16:creationId xmlns:a16="http://schemas.microsoft.com/office/drawing/2014/main" id="{58900DA2-B718-4007-B2C2-C8145BABCB2A}"/>
                </a:ext>
              </a:extLst>
            </p:cNvPr>
            <p:cNvSpPr/>
            <p:nvPr/>
          </p:nvSpPr>
          <p:spPr>
            <a:xfrm>
              <a:off x="5507719" y="3824996"/>
              <a:ext cx="30149" cy="26441"/>
            </a:xfrm>
            <a:custGeom>
              <a:avLst/>
              <a:gdLst/>
              <a:ahLst/>
              <a:cxnLst/>
              <a:rect l="l" t="t" r="r" b="b"/>
              <a:pathLst>
                <a:path w="805" h="706" extrusionOk="0">
                  <a:moveTo>
                    <a:pt x="401" y="1"/>
                  </a:moveTo>
                  <a:cubicBezTo>
                    <a:pt x="353" y="1"/>
                    <a:pt x="304" y="11"/>
                    <a:pt x="257" y="32"/>
                  </a:cubicBezTo>
                  <a:cubicBezTo>
                    <a:pt x="81" y="112"/>
                    <a:pt x="1" y="319"/>
                    <a:pt x="81" y="499"/>
                  </a:cubicBezTo>
                  <a:cubicBezTo>
                    <a:pt x="140" y="627"/>
                    <a:pt x="268" y="705"/>
                    <a:pt x="403" y="705"/>
                  </a:cubicBezTo>
                  <a:cubicBezTo>
                    <a:pt x="451" y="705"/>
                    <a:pt x="501" y="695"/>
                    <a:pt x="548" y="674"/>
                  </a:cubicBezTo>
                  <a:cubicBezTo>
                    <a:pt x="724" y="593"/>
                    <a:pt x="804" y="386"/>
                    <a:pt x="724" y="211"/>
                  </a:cubicBezTo>
                  <a:cubicBezTo>
                    <a:pt x="664" y="79"/>
                    <a:pt x="536" y="1"/>
                    <a:pt x="40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09;p30">
              <a:extLst>
                <a:ext uri="{FF2B5EF4-FFF2-40B4-BE49-F238E27FC236}">
                  <a16:creationId xmlns:a16="http://schemas.microsoft.com/office/drawing/2014/main" id="{B9067832-84BB-48E7-83D0-4F60D9FEFC8E}"/>
                </a:ext>
              </a:extLst>
            </p:cNvPr>
            <p:cNvSpPr/>
            <p:nvPr/>
          </p:nvSpPr>
          <p:spPr>
            <a:xfrm>
              <a:off x="5480117" y="3836382"/>
              <a:ext cx="31722" cy="27827"/>
            </a:xfrm>
            <a:custGeom>
              <a:avLst/>
              <a:gdLst/>
              <a:ahLst/>
              <a:cxnLst/>
              <a:rect l="l" t="t" r="r" b="b"/>
              <a:pathLst>
                <a:path w="847" h="743" extrusionOk="0">
                  <a:moveTo>
                    <a:pt x="422" y="0"/>
                  </a:moveTo>
                  <a:cubicBezTo>
                    <a:pt x="371" y="0"/>
                    <a:pt x="319" y="11"/>
                    <a:pt x="270" y="33"/>
                  </a:cubicBezTo>
                  <a:cubicBezTo>
                    <a:pt x="85" y="117"/>
                    <a:pt x="1" y="339"/>
                    <a:pt x="85" y="524"/>
                  </a:cubicBezTo>
                  <a:cubicBezTo>
                    <a:pt x="147" y="661"/>
                    <a:pt x="283" y="743"/>
                    <a:pt x="425" y="743"/>
                  </a:cubicBezTo>
                  <a:cubicBezTo>
                    <a:pt x="476" y="743"/>
                    <a:pt x="527" y="732"/>
                    <a:pt x="576" y="710"/>
                  </a:cubicBezTo>
                  <a:cubicBezTo>
                    <a:pt x="762" y="626"/>
                    <a:pt x="846" y="405"/>
                    <a:pt x="762" y="219"/>
                  </a:cubicBezTo>
                  <a:cubicBezTo>
                    <a:pt x="700" y="82"/>
                    <a:pt x="564" y="0"/>
                    <a:pt x="42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10;p30">
              <a:extLst>
                <a:ext uri="{FF2B5EF4-FFF2-40B4-BE49-F238E27FC236}">
                  <a16:creationId xmlns:a16="http://schemas.microsoft.com/office/drawing/2014/main" id="{C33CB3F1-8A61-4077-B629-673DEA9A7D66}"/>
                </a:ext>
              </a:extLst>
            </p:cNvPr>
            <p:cNvSpPr/>
            <p:nvPr/>
          </p:nvSpPr>
          <p:spPr>
            <a:xfrm>
              <a:off x="5452365" y="3847767"/>
              <a:ext cx="33444" cy="29250"/>
            </a:xfrm>
            <a:custGeom>
              <a:avLst/>
              <a:gdLst/>
              <a:ahLst/>
              <a:cxnLst/>
              <a:rect l="l" t="t" r="r" b="b"/>
              <a:pathLst>
                <a:path w="893" h="781" extrusionOk="0">
                  <a:moveTo>
                    <a:pt x="446" y="0"/>
                  </a:moveTo>
                  <a:cubicBezTo>
                    <a:pt x="393" y="0"/>
                    <a:pt x="338" y="11"/>
                    <a:pt x="285" y="35"/>
                  </a:cubicBezTo>
                  <a:cubicBezTo>
                    <a:pt x="92" y="122"/>
                    <a:pt x="1" y="354"/>
                    <a:pt x="92" y="550"/>
                  </a:cubicBezTo>
                  <a:cubicBezTo>
                    <a:pt x="157" y="695"/>
                    <a:pt x="300" y="781"/>
                    <a:pt x="449" y="781"/>
                  </a:cubicBezTo>
                  <a:cubicBezTo>
                    <a:pt x="502" y="781"/>
                    <a:pt x="556" y="770"/>
                    <a:pt x="608" y="746"/>
                  </a:cubicBezTo>
                  <a:cubicBezTo>
                    <a:pt x="805" y="659"/>
                    <a:pt x="893" y="427"/>
                    <a:pt x="805" y="231"/>
                  </a:cubicBezTo>
                  <a:cubicBezTo>
                    <a:pt x="737" y="86"/>
                    <a:pt x="596" y="0"/>
                    <a:pt x="44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11;p30">
              <a:extLst>
                <a:ext uri="{FF2B5EF4-FFF2-40B4-BE49-F238E27FC236}">
                  <a16:creationId xmlns:a16="http://schemas.microsoft.com/office/drawing/2014/main" id="{5ED816D8-02BF-45F5-A461-39C318A38DA4}"/>
                </a:ext>
              </a:extLst>
            </p:cNvPr>
            <p:cNvSpPr/>
            <p:nvPr/>
          </p:nvSpPr>
          <p:spPr>
            <a:xfrm>
              <a:off x="5424762" y="3859078"/>
              <a:ext cx="35017" cy="30748"/>
            </a:xfrm>
            <a:custGeom>
              <a:avLst/>
              <a:gdLst/>
              <a:ahLst/>
              <a:cxnLst/>
              <a:rect l="l" t="t" r="r" b="b"/>
              <a:pathLst>
                <a:path w="935" h="821" extrusionOk="0">
                  <a:moveTo>
                    <a:pt x="470" y="0"/>
                  </a:moveTo>
                  <a:cubicBezTo>
                    <a:pt x="413" y="0"/>
                    <a:pt x="355" y="12"/>
                    <a:pt x="300" y="38"/>
                  </a:cubicBezTo>
                  <a:cubicBezTo>
                    <a:pt x="92" y="129"/>
                    <a:pt x="1" y="371"/>
                    <a:pt x="96" y="578"/>
                  </a:cubicBezTo>
                  <a:cubicBezTo>
                    <a:pt x="163" y="731"/>
                    <a:pt x="312" y="821"/>
                    <a:pt x="469" y="821"/>
                  </a:cubicBezTo>
                  <a:cubicBezTo>
                    <a:pt x="525" y="821"/>
                    <a:pt x="582" y="809"/>
                    <a:pt x="637" y="786"/>
                  </a:cubicBezTo>
                  <a:cubicBezTo>
                    <a:pt x="843" y="690"/>
                    <a:pt x="935" y="449"/>
                    <a:pt x="840" y="241"/>
                  </a:cubicBezTo>
                  <a:cubicBezTo>
                    <a:pt x="773" y="90"/>
                    <a:pt x="625" y="0"/>
                    <a:pt x="47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12;p30">
              <a:extLst>
                <a:ext uri="{FF2B5EF4-FFF2-40B4-BE49-F238E27FC236}">
                  <a16:creationId xmlns:a16="http://schemas.microsoft.com/office/drawing/2014/main" id="{131D4E5F-D06D-435E-94D2-D56024E2D2B6}"/>
                </a:ext>
              </a:extLst>
            </p:cNvPr>
            <p:cNvSpPr/>
            <p:nvPr/>
          </p:nvSpPr>
          <p:spPr>
            <a:xfrm>
              <a:off x="5397834" y="3870388"/>
              <a:ext cx="34868" cy="26403"/>
            </a:xfrm>
            <a:custGeom>
              <a:avLst/>
              <a:gdLst/>
              <a:ahLst/>
              <a:cxnLst/>
              <a:rect l="l" t="t" r="r" b="b"/>
              <a:pathLst>
                <a:path w="931" h="705" extrusionOk="0">
                  <a:moveTo>
                    <a:pt x="468" y="1"/>
                  </a:moveTo>
                  <a:cubicBezTo>
                    <a:pt x="410" y="1"/>
                    <a:pt x="351" y="12"/>
                    <a:pt x="295" y="37"/>
                  </a:cubicBezTo>
                  <a:cubicBezTo>
                    <a:pt x="99" y="129"/>
                    <a:pt x="0" y="346"/>
                    <a:pt x="60" y="550"/>
                  </a:cubicBezTo>
                  <a:lnTo>
                    <a:pt x="330" y="683"/>
                  </a:lnTo>
                  <a:lnTo>
                    <a:pt x="797" y="704"/>
                  </a:lnTo>
                  <a:cubicBezTo>
                    <a:pt x="902" y="581"/>
                    <a:pt x="930" y="409"/>
                    <a:pt x="860" y="255"/>
                  </a:cubicBezTo>
                  <a:cubicBezTo>
                    <a:pt x="791" y="94"/>
                    <a:pt x="632" y="1"/>
                    <a:pt x="46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13;p30">
              <a:extLst>
                <a:ext uri="{FF2B5EF4-FFF2-40B4-BE49-F238E27FC236}">
                  <a16:creationId xmlns:a16="http://schemas.microsoft.com/office/drawing/2014/main" id="{2CBF0DE7-DDE0-42CC-BE38-5E7E70F9C2C0}"/>
                </a:ext>
              </a:extLst>
            </p:cNvPr>
            <p:cNvSpPr/>
            <p:nvPr/>
          </p:nvSpPr>
          <p:spPr>
            <a:xfrm>
              <a:off x="5464499" y="3874546"/>
              <a:ext cx="26553" cy="22246"/>
            </a:xfrm>
            <a:custGeom>
              <a:avLst/>
              <a:gdLst/>
              <a:ahLst/>
              <a:cxnLst/>
              <a:rect l="l" t="t" r="r" b="b"/>
              <a:pathLst>
                <a:path w="709" h="594" extrusionOk="0">
                  <a:moveTo>
                    <a:pt x="445" y="0"/>
                  </a:moveTo>
                  <a:cubicBezTo>
                    <a:pt x="391" y="0"/>
                    <a:pt x="336" y="12"/>
                    <a:pt x="284" y="36"/>
                  </a:cubicBezTo>
                  <a:cubicBezTo>
                    <a:pt x="88" y="123"/>
                    <a:pt x="0" y="355"/>
                    <a:pt x="88" y="551"/>
                  </a:cubicBezTo>
                  <a:cubicBezTo>
                    <a:pt x="94" y="565"/>
                    <a:pt x="105" y="579"/>
                    <a:pt x="112" y="593"/>
                  </a:cubicBezTo>
                  <a:lnTo>
                    <a:pt x="708" y="106"/>
                  </a:lnTo>
                  <a:cubicBezTo>
                    <a:pt x="638" y="38"/>
                    <a:pt x="544" y="0"/>
                    <a:pt x="445"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14;p30">
              <a:extLst>
                <a:ext uri="{FF2B5EF4-FFF2-40B4-BE49-F238E27FC236}">
                  <a16:creationId xmlns:a16="http://schemas.microsoft.com/office/drawing/2014/main" id="{48183AA7-289B-488F-B734-CBD8DEDC7606}"/>
                </a:ext>
              </a:extLst>
            </p:cNvPr>
            <p:cNvSpPr/>
            <p:nvPr/>
          </p:nvSpPr>
          <p:spPr>
            <a:xfrm>
              <a:off x="5439631" y="3885894"/>
              <a:ext cx="29212" cy="12584"/>
            </a:xfrm>
            <a:custGeom>
              <a:avLst/>
              <a:gdLst/>
              <a:ahLst/>
              <a:cxnLst/>
              <a:rect l="l" t="t" r="r" b="b"/>
              <a:pathLst>
                <a:path w="780" h="336" extrusionOk="0">
                  <a:moveTo>
                    <a:pt x="394" y="1"/>
                  </a:moveTo>
                  <a:cubicBezTo>
                    <a:pt x="337" y="1"/>
                    <a:pt x="280" y="13"/>
                    <a:pt x="225" y="38"/>
                  </a:cubicBezTo>
                  <a:cubicBezTo>
                    <a:pt x="109" y="91"/>
                    <a:pt x="29" y="188"/>
                    <a:pt x="0" y="305"/>
                  </a:cubicBezTo>
                  <a:lnTo>
                    <a:pt x="716" y="336"/>
                  </a:lnTo>
                  <a:lnTo>
                    <a:pt x="779" y="283"/>
                  </a:lnTo>
                  <a:cubicBezTo>
                    <a:pt x="776" y="269"/>
                    <a:pt x="773" y="255"/>
                    <a:pt x="766" y="241"/>
                  </a:cubicBezTo>
                  <a:cubicBezTo>
                    <a:pt x="698" y="91"/>
                    <a:pt x="550" y="1"/>
                    <a:pt x="39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15;p30">
              <a:extLst>
                <a:ext uri="{FF2B5EF4-FFF2-40B4-BE49-F238E27FC236}">
                  <a16:creationId xmlns:a16="http://schemas.microsoft.com/office/drawing/2014/main" id="{BE513A82-24E3-4A23-B6C6-BC0D79D27E52}"/>
                </a:ext>
              </a:extLst>
            </p:cNvPr>
            <p:cNvSpPr/>
            <p:nvPr/>
          </p:nvSpPr>
          <p:spPr>
            <a:xfrm>
              <a:off x="5328547" y="3220738"/>
              <a:ext cx="509007" cy="680386"/>
            </a:xfrm>
            <a:custGeom>
              <a:avLst/>
              <a:gdLst/>
              <a:ahLst/>
              <a:cxnLst/>
              <a:rect l="l" t="t" r="r" b="b"/>
              <a:pathLst>
                <a:path w="13591" h="18167" extrusionOk="0">
                  <a:moveTo>
                    <a:pt x="13590" y="1"/>
                  </a:moveTo>
                  <a:lnTo>
                    <a:pt x="5150" y="3777"/>
                  </a:lnTo>
                  <a:lnTo>
                    <a:pt x="6431" y="5816"/>
                  </a:lnTo>
                  <a:lnTo>
                    <a:pt x="587" y="9757"/>
                  </a:lnTo>
                  <a:lnTo>
                    <a:pt x="2166" y="12287"/>
                  </a:lnTo>
                  <a:lnTo>
                    <a:pt x="39" y="13589"/>
                  </a:lnTo>
                  <a:cubicBezTo>
                    <a:pt x="39" y="13632"/>
                    <a:pt x="43" y="13674"/>
                    <a:pt x="39" y="13716"/>
                  </a:cubicBezTo>
                  <a:cubicBezTo>
                    <a:pt x="33" y="13835"/>
                    <a:pt x="18" y="13947"/>
                    <a:pt x="1" y="14056"/>
                  </a:cubicBezTo>
                  <a:lnTo>
                    <a:pt x="2689" y="12410"/>
                  </a:lnTo>
                  <a:lnTo>
                    <a:pt x="1100" y="9866"/>
                  </a:lnTo>
                  <a:lnTo>
                    <a:pt x="6946" y="5925"/>
                  </a:lnTo>
                  <a:lnTo>
                    <a:pt x="5700" y="3942"/>
                  </a:lnTo>
                  <a:lnTo>
                    <a:pt x="12453" y="924"/>
                  </a:lnTo>
                  <a:lnTo>
                    <a:pt x="8915" y="5791"/>
                  </a:lnTo>
                  <a:lnTo>
                    <a:pt x="10365" y="7858"/>
                  </a:lnTo>
                  <a:lnTo>
                    <a:pt x="6416" y="10610"/>
                  </a:lnTo>
                  <a:lnTo>
                    <a:pt x="8410" y="14018"/>
                  </a:lnTo>
                  <a:lnTo>
                    <a:pt x="3654" y="17896"/>
                  </a:lnTo>
                  <a:cubicBezTo>
                    <a:pt x="3753" y="17977"/>
                    <a:pt x="3841" y="18068"/>
                    <a:pt x="3921" y="18166"/>
                  </a:cubicBezTo>
                  <a:lnTo>
                    <a:pt x="8901" y="14106"/>
                  </a:lnTo>
                  <a:lnTo>
                    <a:pt x="6918" y="10719"/>
                  </a:lnTo>
                  <a:lnTo>
                    <a:pt x="10891" y="7954"/>
                  </a:lnTo>
                  <a:lnTo>
                    <a:pt x="9379" y="5795"/>
                  </a:lnTo>
                  <a:lnTo>
                    <a:pt x="1359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16;p30">
              <a:extLst>
                <a:ext uri="{FF2B5EF4-FFF2-40B4-BE49-F238E27FC236}">
                  <a16:creationId xmlns:a16="http://schemas.microsoft.com/office/drawing/2014/main" id="{D48F2282-3AC8-4E2A-B11C-621B87613C7B}"/>
                </a:ext>
              </a:extLst>
            </p:cNvPr>
            <p:cNvSpPr/>
            <p:nvPr/>
          </p:nvSpPr>
          <p:spPr>
            <a:xfrm>
              <a:off x="5299896" y="3776195"/>
              <a:ext cx="58537" cy="79622"/>
            </a:xfrm>
            <a:custGeom>
              <a:avLst/>
              <a:gdLst/>
              <a:ahLst/>
              <a:cxnLst/>
              <a:rect l="l" t="t" r="r" b="b"/>
              <a:pathLst>
                <a:path w="1563" h="2126" extrusionOk="0">
                  <a:moveTo>
                    <a:pt x="752" y="61"/>
                  </a:moveTo>
                  <a:lnTo>
                    <a:pt x="770" y="87"/>
                  </a:lnTo>
                  <a:lnTo>
                    <a:pt x="825" y="106"/>
                  </a:lnTo>
                  <a:lnTo>
                    <a:pt x="825" y="106"/>
                  </a:lnTo>
                  <a:lnTo>
                    <a:pt x="752" y="61"/>
                  </a:lnTo>
                  <a:close/>
                  <a:moveTo>
                    <a:pt x="517" y="1"/>
                  </a:moveTo>
                  <a:cubicBezTo>
                    <a:pt x="517" y="1"/>
                    <a:pt x="99" y="362"/>
                    <a:pt x="85" y="692"/>
                  </a:cubicBezTo>
                  <a:cubicBezTo>
                    <a:pt x="71" y="1023"/>
                    <a:pt x="64" y="1138"/>
                    <a:pt x="33" y="1303"/>
                  </a:cubicBezTo>
                  <a:cubicBezTo>
                    <a:pt x="1" y="1468"/>
                    <a:pt x="236" y="1609"/>
                    <a:pt x="236" y="1609"/>
                  </a:cubicBezTo>
                  <a:cubicBezTo>
                    <a:pt x="236" y="1609"/>
                    <a:pt x="299" y="1668"/>
                    <a:pt x="531" y="1823"/>
                  </a:cubicBezTo>
                  <a:cubicBezTo>
                    <a:pt x="759" y="1973"/>
                    <a:pt x="738" y="1878"/>
                    <a:pt x="990" y="2054"/>
                  </a:cubicBezTo>
                  <a:cubicBezTo>
                    <a:pt x="1065" y="2107"/>
                    <a:pt x="1130" y="2126"/>
                    <a:pt x="1190" y="2126"/>
                  </a:cubicBezTo>
                  <a:cubicBezTo>
                    <a:pt x="1333" y="2126"/>
                    <a:pt x="1443" y="2015"/>
                    <a:pt x="1562" y="1988"/>
                  </a:cubicBezTo>
                  <a:cubicBezTo>
                    <a:pt x="1562" y="1988"/>
                    <a:pt x="1418" y="1507"/>
                    <a:pt x="1236" y="1258"/>
                  </a:cubicBezTo>
                  <a:cubicBezTo>
                    <a:pt x="1054" y="1005"/>
                    <a:pt x="1264" y="812"/>
                    <a:pt x="1264" y="812"/>
                  </a:cubicBezTo>
                  <a:lnTo>
                    <a:pt x="770" y="87"/>
                  </a:lnTo>
                  <a:lnTo>
                    <a:pt x="517"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17;p30">
              <a:extLst>
                <a:ext uri="{FF2B5EF4-FFF2-40B4-BE49-F238E27FC236}">
                  <a16:creationId xmlns:a16="http://schemas.microsoft.com/office/drawing/2014/main" id="{46C1AFBE-88AC-4D51-9B19-DA67E0B81332}"/>
                </a:ext>
              </a:extLst>
            </p:cNvPr>
            <p:cNvSpPr/>
            <p:nvPr/>
          </p:nvSpPr>
          <p:spPr>
            <a:xfrm>
              <a:off x="3425705" y="3500021"/>
              <a:ext cx="2538044" cy="1585664"/>
            </a:xfrm>
            <a:custGeom>
              <a:avLst/>
              <a:gdLst/>
              <a:ahLst/>
              <a:cxnLst/>
              <a:rect l="l" t="t" r="r" b="b"/>
              <a:pathLst>
                <a:path w="67767" h="42338" extrusionOk="0">
                  <a:moveTo>
                    <a:pt x="31039" y="1"/>
                  </a:moveTo>
                  <a:cubicBezTo>
                    <a:pt x="30069" y="1"/>
                    <a:pt x="29086" y="123"/>
                    <a:pt x="28133" y="363"/>
                  </a:cubicBezTo>
                  <a:cubicBezTo>
                    <a:pt x="27831" y="437"/>
                    <a:pt x="27539" y="542"/>
                    <a:pt x="27244" y="633"/>
                  </a:cubicBezTo>
                  <a:cubicBezTo>
                    <a:pt x="26957" y="745"/>
                    <a:pt x="26666" y="844"/>
                    <a:pt x="26389" y="977"/>
                  </a:cubicBezTo>
                  <a:cubicBezTo>
                    <a:pt x="25820" y="1219"/>
                    <a:pt x="25286" y="1521"/>
                    <a:pt x="24771" y="1840"/>
                  </a:cubicBezTo>
                  <a:cubicBezTo>
                    <a:pt x="23745" y="2497"/>
                    <a:pt x="22851" y="3318"/>
                    <a:pt x="22132" y="4227"/>
                  </a:cubicBezTo>
                  <a:cubicBezTo>
                    <a:pt x="21763" y="4676"/>
                    <a:pt x="21465" y="5164"/>
                    <a:pt x="21187" y="5648"/>
                  </a:cubicBezTo>
                  <a:cubicBezTo>
                    <a:pt x="20931" y="6143"/>
                    <a:pt x="20703" y="6641"/>
                    <a:pt x="20541" y="7143"/>
                  </a:cubicBezTo>
                  <a:cubicBezTo>
                    <a:pt x="20204" y="8147"/>
                    <a:pt x="20054" y="9140"/>
                    <a:pt x="20036" y="10049"/>
                  </a:cubicBezTo>
                  <a:cubicBezTo>
                    <a:pt x="20012" y="10962"/>
                    <a:pt x="20131" y="11790"/>
                    <a:pt x="20310" y="12499"/>
                  </a:cubicBezTo>
                  <a:cubicBezTo>
                    <a:pt x="20394" y="12843"/>
                    <a:pt x="20496" y="13159"/>
                    <a:pt x="20601" y="13447"/>
                  </a:cubicBezTo>
                  <a:cubicBezTo>
                    <a:pt x="20190" y="13026"/>
                    <a:pt x="19664" y="12653"/>
                    <a:pt x="19019" y="12429"/>
                  </a:cubicBezTo>
                  <a:cubicBezTo>
                    <a:pt x="18590" y="12282"/>
                    <a:pt x="18125" y="12195"/>
                    <a:pt x="17656" y="12195"/>
                  </a:cubicBezTo>
                  <a:cubicBezTo>
                    <a:pt x="17519" y="12195"/>
                    <a:pt x="17380" y="12202"/>
                    <a:pt x="17242" y="12218"/>
                  </a:cubicBezTo>
                  <a:cubicBezTo>
                    <a:pt x="16636" y="12281"/>
                    <a:pt x="16038" y="12461"/>
                    <a:pt x="15491" y="12741"/>
                  </a:cubicBezTo>
                  <a:cubicBezTo>
                    <a:pt x="14951" y="13036"/>
                    <a:pt x="14467" y="13426"/>
                    <a:pt x="14073" y="13885"/>
                  </a:cubicBezTo>
                  <a:cubicBezTo>
                    <a:pt x="13670" y="14341"/>
                    <a:pt x="13393" y="14892"/>
                    <a:pt x="13220" y="15443"/>
                  </a:cubicBezTo>
                  <a:cubicBezTo>
                    <a:pt x="12883" y="16552"/>
                    <a:pt x="13042" y="17637"/>
                    <a:pt x="13368" y="18438"/>
                  </a:cubicBezTo>
                  <a:cubicBezTo>
                    <a:pt x="13427" y="18592"/>
                    <a:pt x="13494" y="18732"/>
                    <a:pt x="13565" y="18869"/>
                  </a:cubicBezTo>
                  <a:cubicBezTo>
                    <a:pt x="13400" y="18746"/>
                    <a:pt x="13224" y="18630"/>
                    <a:pt x="13027" y="18522"/>
                  </a:cubicBezTo>
                  <a:cubicBezTo>
                    <a:pt x="12198" y="18043"/>
                    <a:pt x="11100" y="17686"/>
                    <a:pt x="9889" y="17686"/>
                  </a:cubicBezTo>
                  <a:cubicBezTo>
                    <a:pt x="9687" y="17686"/>
                    <a:pt x="9481" y="17696"/>
                    <a:pt x="9272" y="17717"/>
                  </a:cubicBezTo>
                  <a:cubicBezTo>
                    <a:pt x="8550" y="17795"/>
                    <a:pt x="7813" y="17981"/>
                    <a:pt x="7124" y="18315"/>
                  </a:cubicBezTo>
                  <a:cubicBezTo>
                    <a:pt x="6440" y="18641"/>
                    <a:pt x="5794" y="19076"/>
                    <a:pt x="5229" y="19591"/>
                  </a:cubicBezTo>
                  <a:cubicBezTo>
                    <a:pt x="4671" y="20122"/>
                    <a:pt x="4194" y="20729"/>
                    <a:pt x="3812" y="21375"/>
                  </a:cubicBezTo>
                  <a:cubicBezTo>
                    <a:pt x="3422" y="22017"/>
                    <a:pt x="3159" y="22726"/>
                    <a:pt x="2986" y="23414"/>
                  </a:cubicBezTo>
                  <a:cubicBezTo>
                    <a:pt x="2646" y="24800"/>
                    <a:pt x="2730" y="26137"/>
                    <a:pt x="2986" y="27208"/>
                  </a:cubicBezTo>
                  <a:cubicBezTo>
                    <a:pt x="3225" y="28288"/>
                    <a:pt x="3664" y="29099"/>
                    <a:pt x="3969" y="29643"/>
                  </a:cubicBezTo>
                  <a:cubicBezTo>
                    <a:pt x="4043" y="29762"/>
                    <a:pt x="4110" y="29864"/>
                    <a:pt x="4170" y="29959"/>
                  </a:cubicBezTo>
                  <a:cubicBezTo>
                    <a:pt x="4138" y="29956"/>
                    <a:pt x="4102" y="29952"/>
                    <a:pt x="4060" y="29945"/>
                  </a:cubicBezTo>
                  <a:cubicBezTo>
                    <a:pt x="4007" y="29940"/>
                    <a:pt x="3946" y="29932"/>
                    <a:pt x="3876" y="29932"/>
                  </a:cubicBezTo>
                  <a:cubicBezTo>
                    <a:pt x="3854" y="29932"/>
                    <a:pt x="3831" y="29933"/>
                    <a:pt x="3807" y="29935"/>
                  </a:cubicBezTo>
                  <a:cubicBezTo>
                    <a:pt x="3710" y="29942"/>
                    <a:pt x="3594" y="29935"/>
                    <a:pt x="3467" y="29963"/>
                  </a:cubicBezTo>
                  <a:cubicBezTo>
                    <a:pt x="3211" y="30001"/>
                    <a:pt x="2906" y="30086"/>
                    <a:pt x="2562" y="30233"/>
                  </a:cubicBezTo>
                  <a:cubicBezTo>
                    <a:pt x="2228" y="30387"/>
                    <a:pt x="1870" y="30619"/>
                    <a:pt x="1538" y="30938"/>
                  </a:cubicBezTo>
                  <a:cubicBezTo>
                    <a:pt x="867" y="31563"/>
                    <a:pt x="270" y="32538"/>
                    <a:pt x="95" y="33721"/>
                  </a:cubicBezTo>
                  <a:cubicBezTo>
                    <a:pt x="14" y="34304"/>
                    <a:pt x="0" y="34921"/>
                    <a:pt x="116" y="35529"/>
                  </a:cubicBezTo>
                  <a:cubicBezTo>
                    <a:pt x="224" y="36136"/>
                    <a:pt x="428" y="36740"/>
                    <a:pt x="726" y="37297"/>
                  </a:cubicBezTo>
                  <a:cubicBezTo>
                    <a:pt x="1035" y="37848"/>
                    <a:pt x="1436" y="38354"/>
                    <a:pt x="1906" y="38775"/>
                  </a:cubicBezTo>
                  <a:cubicBezTo>
                    <a:pt x="2372" y="39200"/>
                    <a:pt x="2934" y="39502"/>
                    <a:pt x="3506" y="39698"/>
                  </a:cubicBezTo>
                  <a:cubicBezTo>
                    <a:pt x="4012" y="39867"/>
                    <a:pt x="4517" y="39938"/>
                    <a:pt x="4996" y="39938"/>
                  </a:cubicBezTo>
                  <a:cubicBezTo>
                    <a:pt x="5603" y="39938"/>
                    <a:pt x="6170" y="39823"/>
                    <a:pt x="6647" y="39642"/>
                  </a:cubicBezTo>
                  <a:cubicBezTo>
                    <a:pt x="7514" y="39322"/>
                    <a:pt x="8082" y="38789"/>
                    <a:pt x="8409" y="38400"/>
                  </a:cubicBezTo>
                  <a:cubicBezTo>
                    <a:pt x="8416" y="38386"/>
                    <a:pt x="8427" y="38375"/>
                    <a:pt x="8433" y="38365"/>
                  </a:cubicBezTo>
                  <a:cubicBezTo>
                    <a:pt x="8514" y="38473"/>
                    <a:pt x="8605" y="38582"/>
                    <a:pt x="8707" y="38687"/>
                  </a:cubicBezTo>
                  <a:cubicBezTo>
                    <a:pt x="8903" y="38880"/>
                    <a:pt x="9128" y="39074"/>
                    <a:pt x="9395" y="39210"/>
                  </a:cubicBezTo>
                  <a:cubicBezTo>
                    <a:pt x="9661" y="39348"/>
                    <a:pt x="9953" y="39453"/>
                    <a:pt x="10262" y="39516"/>
                  </a:cubicBezTo>
                  <a:cubicBezTo>
                    <a:pt x="10409" y="39534"/>
                    <a:pt x="10556" y="39543"/>
                    <a:pt x="10703" y="39543"/>
                  </a:cubicBezTo>
                  <a:cubicBezTo>
                    <a:pt x="10865" y="39543"/>
                    <a:pt x="11025" y="39532"/>
                    <a:pt x="11182" y="39512"/>
                  </a:cubicBezTo>
                  <a:cubicBezTo>
                    <a:pt x="11480" y="39466"/>
                    <a:pt x="11750" y="39358"/>
                    <a:pt x="12003" y="39238"/>
                  </a:cubicBezTo>
                  <a:cubicBezTo>
                    <a:pt x="12017" y="39231"/>
                    <a:pt x="12027" y="39225"/>
                    <a:pt x="12045" y="39214"/>
                  </a:cubicBezTo>
                  <a:cubicBezTo>
                    <a:pt x="12175" y="39652"/>
                    <a:pt x="12449" y="40298"/>
                    <a:pt x="13045" y="40867"/>
                  </a:cubicBezTo>
                  <a:cubicBezTo>
                    <a:pt x="13635" y="41442"/>
                    <a:pt x="14501" y="41965"/>
                    <a:pt x="15530" y="42194"/>
                  </a:cubicBezTo>
                  <a:cubicBezTo>
                    <a:pt x="15933" y="42287"/>
                    <a:pt x="16361" y="42338"/>
                    <a:pt x="16799" y="42338"/>
                  </a:cubicBezTo>
                  <a:cubicBezTo>
                    <a:pt x="16917" y="42338"/>
                    <a:pt x="17035" y="42334"/>
                    <a:pt x="17155" y="42327"/>
                  </a:cubicBezTo>
                  <a:cubicBezTo>
                    <a:pt x="17713" y="42285"/>
                    <a:pt x="18281" y="42144"/>
                    <a:pt x="18821" y="41933"/>
                  </a:cubicBezTo>
                  <a:cubicBezTo>
                    <a:pt x="19341" y="41702"/>
                    <a:pt x="19819" y="41400"/>
                    <a:pt x="20253" y="41060"/>
                  </a:cubicBezTo>
                  <a:cubicBezTo>
                    <a:pt x="20689" y="40720"/>
                    <a:pt x="21040" y="40305"/>
                    <a:pt x="21359" y="39902"/>
                  </a:cubicBezTo>
                  <a:cubicBezTo>
                    <a:pt x="21970" y="39070"/>
                    <a:pt x="22349" y="38189"/>
                    <a:pt x="22549" y="37417"/>
                  </a:cubicBezTo>
                  <a:cubicBezTo>
                    <a:pt x="22728" y="36764"/>
                    <a:pt x="22770" y="36189"/>
                    <a:pt x="22784" y="35750"/>
                  </a:cubicBezTo>
                  <a:cubicBezTo>
                    <a:pt x="23174" y="35848"/>
                    <a:pt x="23577" y="35908"/>
                    <a:pt x="23985" y="35922"/>
                  </a:cubicBezTo>
                  <a:cubicBezTo>
                    <a:pt x="24430" y="35911"/>
                    <a:pt x="24869" y="35852"/>
                    <a:pt x="25286" y="35750"/>
                  </a:cubicBezTo>
                  <a:cubicBezTo>
                    <a:pt x="25704" y="35641"/>
                    <a:pt x="26090" y="35462"/>
                    <a:pt x="26444" y="35273"/>
                  </a:cubicBezTo>
                  <a:cubicBezTo>
                    <a:pt x="26469" y="35258"/>
                    <a:pt x="26491" y="35241"/>
                    <a:pt x="26515" y="35227"/>
                  </a:cubicBezTo>
                  <a:cubicBezTo>
                    <a:pt x="26592" y="35342"/>
                    <a:pt x="26680" y="35465"/>
                    <a:pt x="26778" y="35606"/>
                  </a:cubicBezTo>
                  <a:cubicBezTo>
                    <a:pt x="27262" y="36248"/>
                    <a:pt x="28013" y="37153"/>
                    <a:pt x="29123" y="38031"/>
                  </a:cubicBezTo>
                  <a:cubicBezTo>
                    <a:pt x="30228" y="38901"/>
                    <a:pt x="31684" y="39748"/>
                    <a:pt x="33393" y="40274"/>
                  </a:cubicBezTo>
                  <a:cubicBezTo>
                    <a:pt x="34250" y="40530"/>
                    <a:pt x="35159" y="40733"/>
                    <a:pt x="36099" y="40807"/>
                  </a:cubicBezTo>
                  <a:cubicBezTo>
                    <a:pt x="36495" y="40840"/>
                    <a:pt x="36896" y="40856"/>
                    <a:pt x="37298" y="40856"/>
                  </a:cubicBezTo>
                  <a:cubicBezTo>
                    <a:pt x="37848" y="40856"/>
                    <a:pt x="38400" y="40826"/>
                    <a:pt x="38949" y="40765"/>
                  </a:cubicBezTo>
                  <a:cubicBezTo>
                    <a:pt x="39896" y="40642"/>
                    <a:pt x="40834" y="40428"/>
                    <a:pt x="41725" y="40130"/>
                  </a:cubicBezTo>
                  <a:cubicBezTo>
                    <a:pt x="42624" y="39839"/>
                    <a:pt x="43459" y="39428"/>
                    <a:pt x="44231" y="38982"/>
                  </a:cubicBezTo>
                  <a:cubicBezTo>
                    <a:pt x="45782" y="38084"/>
                    <a:pt x="47004" y="36873"/>
                    <a:pt x="47790" y="35684"/>
                  </a:cubicBezTo>
                  <a:cubicBezTo>
                    <a:pt x="48186" y="35090"/>
                    <a:pt x="48474" y="34497"/>
                    <a:pt x="48664" y="33953"/>
                  </a:cubicBezTo>
                  <a:cubicBezTo>
                    <a:pt x="48716" y="33816"/>
                    <a:pt x="48752" y="33683"/>
                    <a:pt x="48794" y="33553"/>
                  </a:cubicBezTo>
                  <a:cubicBezTo>
                    <a:pt x="48832" y="33426"/>
                    <a:pt x="48867" y="33300"/>
                    <a:pt x="48891" y="33181"/>
                  </a:cubicBezTo>
                  <a:cubicBezTo>
                    <a:pt x="48917" y="33058"/>
                    <a:pt x="48944" y="32942"/>
                    <a:pt x="48969" y="32833"/>
                  </a:cubicBezTo>
                  <a:cubicBezTo>
                    <a:pt x="48983" y="32736"/>
                    <a:pt x="48997" y="32640"/>
                    <a:pt x="49011" y="32553"/>
                  </a:cubicBezTo>
                  <a:cubicBezTo>
                    <a:pt x="49152" y="32602"/>
                    <a:pt x="49296" y="32647"/>
                    <a:pt x="49443" y="32686"/>
                  </a:cubicBezTo>
                  <a:cubicBezTo>
                    <a:pt x="49763" y="32760"/>
                    <a:pt x="50106" y="32820"/>
                    <a:pt x="50455" y="32820"/>
                  </a:cubicBezTo>
                  <a:cubicBezTo>
                    <a:pt x="50473" y="32820"/>
                    <a:pt x="50491" y="32820"/>
                    <a:pt x="50509" y="32820"/>
                  </a:cubicBezTo>
                  <a:cubicBezTo>
                    <a:pt x="50882" y="32812"/>
                    <a:pt x="51257" y="32763"/>
                    <a:pt x="51629" y="32672"/>
                  </a:cubicBezTo>
                  <a:cubicBezTo>
                    <a:pt x="51994" y="32559"/>
                    <a:pt x="52341" y="32405"/>
                    <a:pt x="52661" y="32223"/>
                  </a:cubicBezTo>
                  <a:cubicBezTo>
                    <a:pt x="52774" y="32420"/>
                    <a:pt x="52918" y="32623"/>
                    <a:pt x="53107" y="32826"/>
                  </a:cubicBezTo>
                  <a:cubicBezTo>
                    <a:pt x="53384" y="33121"/>
                    <a:pt x="53746" y="33402"/>
                    <a:pt x="54181" y="33637"/>
                  </a:cubicBezTo>
                  <a:cubicBezTo>
                    <a:pt x="54609" y="33868"/>
                    <a:pt x="55121" y="34069"/>
                    <a:pt x="55658" y="34199"/>
                  </a:cubicBezTo>
                  <a:cubicBezTo>
                    <a:pt x="56198" y="34336"/>
                    <a:pt x="56785" y="34427"/>
                    <a:pt x="57395" y="34451"/>
                  </a:cubicBezTo>
                  <a:cubicBezTo>
                    <a:pt x="57519" y="34456"/>
                    <a:pt x="57644" y="34458"/>
                    <a:pt x="57769" y="34458"/>
                  </a:cubicBezTo>
                  <a:cubicBezTo>
                    <a:pt x="58268" y="34458"/>
                    <a:pt x="58780" y="34420"/>
                    <a:pt x="59290" y="34311"/>
                  </a:cubicBezTo>
                  <a:cubicBezTo>
                    <a:pt x="59930" y="34178"/>
                    <a:pt x="60571" y="33967"/>
                    <a:pt x="61175" y="33669"/>
                  </a:cubicBezTo>
                  <a:cubicBezTo>
                    <a:pt x="61775" y="33353"/>
                    <a:pt x="62334" y="32949"/>
                    <a:pt x="62804" y="32469"/>
                  </a:cubicBezTo>
                  <a:cubicBezTo>
                    <a:pt x="62923" y="32349"/>
                    <a:pt x="63042" y="32234"/>
                    <a:pt x="63144" y="32093"/>
                  </a:cubicBezTo>
                  <a:cubicBezTo>
                    <a:pt x="63246" y="31956"/>
                    <a:pt x="63358" y="31826"/>
                    <a:pt x="63439" y="31678"/>
                  </a:cubicBezTo>
                  <a:cubicBezTo>
                    <a:pt x="63523" y="31535"/>
                    <a:pt x="63618" y="31398"/>
                    <a:pt x="63688" y="31251"/>
                  </a:cubicBezTo>
                  <a:cubicBezTo>
                    <a:pt x="63755" y="31100"/>
                    <a:pt x="63829" y="30956"/>
                    <a:pt x="63895" y="30808"/>
                  </a:cubicBezTo>
                  <a:cubicBezTo>
                    <a:pt x="64109" y="30289"/>
                    <a:pt x="64221" y="29759"/>
                    <a:pt x="64267" y="29247"/>
                  </a:cubicBezTo>
                  <a:cubicBezTo>
                    <a:pt x="64474" y="29156"/>
                    <a:pt x="64705" y="29029"/>
                    <a:pt x="64955" y="28847"/>
                  </a:cubicBezTo>
                  <a:cubicBezTo>
                    <a:pt x="65376" y="28534"/>
                    <a:pt x="65839" y="28074"/>
                    <a:pt x="66260" y="27467"/>
                  </a:cubicBezTo>
                  <a:cubicBezTo>
                    <a:pt x="66650" y="26850"/>
                    <a:pt x="67082" y="26116"/>
                    <a:pt x="67328" y="25228"/>
                  </a:cubicBezTo>
                  <a:cubicBezTo>
                    <a:pt x="67590" y="24355"/>
                    <a:pt x="67766" y="23357"/>
                    <a:pt x="67731" y="22301"/>
                  </a:cubicBezTo>
                  <a:cubicBezTo>
                    <a:pt x="67710" y="21248"/>
                    <a:pt x="67531" y="20143"/>
                    <a:pt x="67190" y="19048"/>
                  </a:cubicBezTo>
                  <a:cubicBezTo>
                    <a:pt x="66847" y="17957"/>
                    <a:pt x="66373" y="16858"/>
                    <a:pt x="65720" y="15843"/>
                  </a:cubicBezTo>
                  <a:cubicBezTo>
                    <a:pt x="65074" y="14829"/>
                    <a:pt x="64274" y="13878"/>
                    <a:pt x="63383" y="13047"/>
                  </a:cubicBezTo>
                  <a:cubicBezTo>
                    <a:pt x="62930" y="12632"/>
                    <a:pt x="62446" y="12257"/>
                    <a:pt x="61951" y="11899"/>
                  </a:cubicBezTo>
                  <a:cubicBezTo>
                    <a:pt x="61449" y="11555"/>
                    <a:pt x="60933" y="11232"/>
                    <a:pt x="60396" y="10951"/>
                  </a:cubicBezTo>
                  <a:cubicBezTo>
                    <a:pt x="59322" y="10394"/>
                    <a:pt x="58174" y="10007"/>
                    <a:pt x="57027" y="9821"/>
                  </a:cubicBezTo>
                  <a:cubicBezTo>
                    <a:pt x="56514" y="9736"/>
                    <a:pt x="56001" y="9694"/>
                    <a:pt x="55498" y="9694"/>
                  </a:cubicBezTo>
                  <a:cubicBezTo>
                    <a:pt x="54875" y="9694"/>
                    <a:pt x="54266" y="9758"/>
                    <a:pt x="53686" y="9884"/>
                  </a:cubicBezTo>
                  <a:cubicBezTo>
                    <a:pt x="53356" y="9955"/>
                    <a:pt x="53036" y="10046"/>
                    <a:pt x="52731" y="10154"/>
                  </a:cubicBezTo>
                  <a:cubicBezTo>
                    <a:pt x="52720" y="10112"/>
                    <a:pt x="52714" y="10074"/>
                    <a:pt x="52699" y="10028"/>
                  </a:cubicBezTo>
                  <a:cubicBezTo>
                    <a:pt x="52573" y="9551"/>
                    <a:pt x="52338" y="8845"/>
                    <a:pt x="51812" y="8129"/>
                  </a:cubicBezTo>
                  <a:cubicBezTo>
                    <a:pt x="51292" y="7414"/>
                    <a:pt x="50503" y="6687"/>
                    <a:pt x="49489" y="6182"/>
                  </a:cubicBezTo>
                  <a:cubicBezTo>
                    <a:pt x="48976" y="5936"/>
                    <a:pt x="48418" y="5729"/>
                    <a:pt x="47822" y="5620"/>
                  </a:cubicBezTo>
                  <a:cubicBezTo>
                    <a:pt x="47452" y="5559"/>
                    <a:pt x="47073" y="5528"/>
                    <a:pt x="46691" y="5528"/>
                  </a:cubicBezTo>
                  <a:cubicBezTo>
                    <a:pt x="46455" y="5528"/>
                    <a:pt x="46219" y="5540"/>
                    <a:pt x="45982" y="5564"/>
                  </a:cubicBezTo>
                  <a:cubicBezTo>
                    <a:pt x="45368" y="5662"/>
                    <a:pt x="44772" y="5845"/>
                    <a:pt x="44221" y="6090"/>
                  </a:cubicBezTo>
                  <a:cubicBezTo>
                    <a:pt x="43673" y="6354"/>
                    <a:pt x="43185" y="6694"/>
                    <a:pt x="42757" y="7062"/>
                  </a:cubicBezTo>
                  <a:cubicBezTo>
                    <a:pt x="42360" y="7414"/>
                    <a:pt x="42027" y="7796"/>
                    <a:pt x="41750" y="8186"/>
                  </a:cubicBezTo>
                  <a:cubicBezTo>
                    <a:pt x="41592" y="7182"/>
                    <a:pt x="41160" y="5827"/>
                    <a:pt x="40188" y="4490"/>
                  </a:cubicBezTo>
                  <a:cubicBezTo>
                    <a:pt x="39655" y="3753"/>
                    <a:pt x="38978" y="3016"/>
                    <a:pt x="38142" y="2377"/>
                  </a:cubicBezTo>
                  <a:cubicBezTo>
                    <a:pt x="37931" y="2219"/>
                    <a:pt x="37717" y="2055"/>
                    <a:pt x="37489" y="1914"/>
                  </a:cubicBezTo>
                  <a:cubicBezTo>
                    <a:pt x="37264" y="1760"/>
                    <a:pt x="37026" y="1623"/>
                    <a:pt x="36788" y="1486"/>
                  </a:cubicBezTo>
                  <a:cubicBezTo>
                    <a:pt x="36303" y="1219"/>
                    <a:pt x="35790" y="981"/>
                    <a:pt x="35250" y="777"/>
                  </a:cubicBezTo>
                  <a:cubicBezTo>
                    <a:pt x="34176" y="377"/>
                    <a:pt x="33004" y="92"/>
                    <a:pt x="31793" y="26"/>
                  </a:cubicBezTo>
                  <a:cubicBezTo>
                    <a:pt x="31543" y="9"/>
                    <a:pt x="31291" y="1"/>
                    <a:pt x="310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18;p30">
              <a:extLst>
                <a:ext uri="{FF2B5EF4-FFF2-40B4-BE49-F238E27FC236}">
                  <a16:creationId xmlns:a16="http://schemas.microsoft.com/office/drawing/2014/main" id="{3084D7F7-0F02-4A72-9D06-6ED6FC60148B}"/>
                </a:ext>
              </a:extLst>
            </p:cNvPr>
            <p:cNvSpPr/>
            <p:nvPr/>
          </p:nvSpPr>
          <p:spPr>
            <a:xfrm>
              <a:off x="3425705" y="3500021"/>
              <a:ext cx="2538044" cy="1585664"/>
            </a:xfrm>
            <a:custGeom>
              <a:avLst/>
              <a:gdLst/>
              <a:ahLst/>
              <a:cxnLst/>
              <a:rect l="l" t="t" r="r" b="b"/>
              <a:pathLst>
                <a:path w="67767" h="42338" extrusionOk="0">
                  <a:moveTo>
                    <a:pt x="31197" y="1318"/>
                  </a:moveTo>
                  <a:cubicBezTo>
                    <a:pt x="31371" y="1318"/>
                    <a:pt x="31546" y="1322"/>
                    <a:pt x="31719" y="1331"/>
                  </a:cubicBezTo>
                  <a:cubicBezTo>
                    <a:pt x="32800" y="1391"/>
                    <a:pt x="33867" y="1574"/>
                    <a:pt x="34854" y="1903"/>
                  </a:cubicBezTo>
                  <a:cubicBezTo>
                    <a:pt x="36840" y="2543"/>
                    <a:pt x="38472" y="3704"/>
                    <a:pt x="39577" y="4974"/>
                  </a:cubicBezTo>
                  <a:cubicBezTo>
                    <a:pt x="40676" y="6234"/>
                    <a:pt x="41297" y="7547"/>
                    <a:pt x="41525" y="8523"/>
                  </a:cubicBezTo>
                  <a:cubicBezTo>
                    <a:pt x="41311" y="8867"/>
                    <a:pt x="41139" y="9210"/>
                    <a:pt x="41013" y="9540"/>
                  </a:cubicBezTo>
                  <a:cubicBezTo>
                    <a:pt x="40687" y="10368"/>
                    <a:pt x="40637" y="11110"/>
                    <a:pt x="40641" y="11607"/>
                  </a:cubicBezTo>
                  <a:cubicBezTo>
                    <a:pt x="40633" y="11857"/>
                    <a:pt x="40676" y="12050"/>
                    <a:pt x="40690" y="12183"/>
                  </a:cubicBezTo>
                  <a:cubicBezTo>
                    <a:pt x="40708" y="12313"/>
                    <a:pt x="40718" y="12383"/>
                    <a:pt x="40718" y="12383"/>
                  </a:cubicBezTo>
                  <a:cubicBezTo>
                    <a:pt x="40718" y="12383"/>
                    <a:pt x="40735" y="12313"/>
                    <a:pt x="40767" y="12183"/>
                  </a:cubicBezTo>
                  <a:cubicBezTo>
                    <a:pt x="40799" y="12057"/>
                    <a:pt x="40823" y="11868"/>
                    <a:pt x="40901" y="11639"/>
                  </a:cubicBezTo>
                  <a:cubicBezTo>
                    <a:pt x="41013" y="11176"/>
                    <a:pt x="41290" y="10551"/>
                    <a:pt x="41704" y="9888"/>
                  </a:cubicBezTo>
                  <a:cubicBezTo>
                    <a:pt x="41722" y="9863"/>
                    <a:pt x="41739" y="9839"/>
                    <a:pt x="41753" y="9817"/>
                  </a:cubicBezTo>
                  <a:cubicBezTo>
                    <a:pt x="41774" y="10015"/>
                    <a:pt x="41785" y="10123"/>
                    <a:pt x="41785" y="10123"/>
                  </a:cubicBezTo>
                  <a:cubicBezTo>
                    <a:pt x="41785" y="10123"/>
                    <a:pt x="41795" y="9983"/>
                    <a:pt x="41820" y="9723"/>
                  </a:cubicBezTo>
                  <a:cubicBezTo>
                    <a:pt x="42241" y="9119"/>
                    <a:pt x="42802" y="8502"/>
                    <a:pt x="43505" y="7993"/>
                  </a:cubicBezTo>
                  <a:cubicBezTo>
                    <a:pt x="43884" y="7708"/>
                    <a:pt x="44319" y="7491"/>
                    <a:pt x="44757" y="7287"/>
                  </a:cubicBezTo>
                  <a:cubicBezTo>
                    <a:pt x="45206" y="7101"/>
                    <a:pt x="45677" y="6971"/>
                    <a:pt x="46158" y="6908"/>
                  </a:cubicBezTo>
                  <a:cubicBezTo>
                    <a:pt x="46395" y="6879"/>
                    <a:pt x="46635" y="6864"/>
                    <a:pt x="46874" y="6864"/>
                  </a:cubicBezTo>
                  <a:cubicBezTo>
                    <a:pt x="47121" y="6864"/>
                    <a:pt x="47367" y="6880"/>
                    <a:pt x="47611" y="6912"/>
                  </a:cubicBezTo>
                  <a:cubicBezTo>
                    <a:pt x="48088" y="7003"/>
                    <a:pt x="48562" y="7098"/>
                    <a:pt x="49004" y="7273"/>
                  </a:cubicBezTo>
                  <a:cubicBezTo>
                    <a:pt x="49885" y="7617"/>
                    <a:pt x="50643" y="8123"/>
                    <a:pt x="51229" y="8646"/>
                  </a:cubicBezTo>
                  <a:cubicBezTo>
                    <a:pt x="51797" y="9179"/>
                    <a:pt x="52229" y="9709"/>
                    <a:pt x="52454" y="10130"/>
                  </a:cubicBezTo>
                  <a:cubicBezTo>
                    <a:pt x="52479" y="10165"/>
                    <a:pt x="52496" y="10196"/>
                    <a:pt x="52517" y="10232"/>
                  </a:cubicBezTo>
                  <a:cubicBezTo>
                    <a:pt x="51941" y="10449"/>
                    <a:pt x="51412" y="10726"/>
                    <a:pt x="50945" y="11032"/>
                  </a:cubicBezTo>
                  <a:cubicBezTo>
                    <a:pt x="50172" y="11526"/>
                    <a:pt x="49558" y="12116"/>
                    <a:pt x="49102" y="12696"/>
                  </a:cubicBezTo>
                  <a:cubicBezTo>
                    <a:pt x="48635" y="13271"/>
                    <a:pt x="48344" y="13847"/>
                    <a:pt x="48141" y="14324"/>
                  </a:cubicBezTo>
                  <a:cubicBezTo>
                    <a:pt x="48091" y="14447"/>
                    <a:pt x="48049" y="14563"/>
                    <a:pt x="48007" y="14672"/>
                  </a:cubicBezTo>
                  <a:cubicBezTo>
                    <a:pt x="47969" y="14780"/>
                    <a:pt x="47944" y="14889"/>
                    <a:pt x="47916" y="14984"/>
                  </a:cubicBezTo>
                  <a:cubicBezTo>
                    <a:pt x="47864" y="15180"/>
                    <a:pt x="47822" y="15345"/>
                    <a:pt x="47807" y="15482"/>
                  </a:cubicBezTo>
                  <a:cubicBezTo>
                    <a:pt x="47765" y="15756"/>
                    <a:pt x="47744" y="15900"/>
                    <a:pt x="47744" y="15900"/>
                  </a:cubicBezTo>
                  <a:cubicBezTo>
                    <a:pt x="47744" y="15900"/>
                    <a:pt x="47793" y="15763"/>
                    <a:pt x="47881" y="15503"/>
                  </a:cubicBezTo>
                  <a:cubicBezTo>
                    <a:pt x="47919" y="15370"/>
                    <a:pt x="47986" y="15219"/>
                    <a:pt x="48070" y="15040"/>
                  </a:cubicBezTo>
                  <a:cubicBezTo>
                    <a:pt x="48112" y="14949"/>
                    <a:pt x="48148" y="14850"/>
                    <a:pt x="48201" y="14752"/>
                  </a:cubicBezTo>
                  <a:cubicBezTo>
                    <a:pt x="48256" y="14654"/>
                    <a:pt x="48313" y="14552"/>
                    <a:pt x="48376" y="14440"/>
                  </a:cubicBezTo>
                  <a:cubicBezTo>
                    <a:pt x="48849" y="13562"/>
                    <a:pt x="49853" y="12478"/>
                    <a:pt x="51338" y="11699"/>
                  </a:cubicBezTo>
                  <a:cubicBezTo>
                    <a:pt x="52079" y="11316"/>
                    <a:pt x="52939" y="11011"/>
                    <a:pt x="53868" y="10881"/>
                  </a:cubicBezTo>
                  <a:cubicBezTo>
                    <a:pt x="54234" y="10827"/>
                    <a:pt x="54613" y="10800"/>
                    <a:pt x="54999" y="10800"/>
                  </a:cubicBezTo>
                  <a:cubicBezTo>
                    <a:pt x="55591" y="10800"/>
                    <a:pt x="56200" y="10864"/>
                    <a:pt x="56809" y="10993"/>
                  </a:cubicBezTo>
                  <a:cubicBezTo>
                    <a:pt x="57824" y="11190"/>
                    <a:pt x="58820" y="11601"/>
                    <a:pt x="59782" y="12109"/>
                  </a:cubicBezTo>
                  <a:cubicBezTo>
                    <a:pt x="60262" y="12365"/>
                    <a:pt x="60726" y="12664"/>
                    <a:pt x="61179" y="12984"/>
                  </a:cubicBezTo>
                  <a:cubicBezTo>
                    <a:pt x="61624" y="13316"/>
                    <a:pt x="62060" y="13664"/>
                    <a:pt x="62467" y="14043"/>
                  </a:cubicBezTo>
                  <a:cubicBezTo>
                    <a:pt x="63291" y="14795"/>
                    <a:pt x="64015" y="15637"/>
                    <a:pt x="64618" y="16556"/>
                  </a:cubicBezTo>
                  <a:cubicBezTo>
                    <a:pt x="65211" y="17476"/>
                    <a:pt x="65713" y="18441"/>
                    <a:pt x="66061" y="19427"/>
                  </a:cubicBezTo>
                  <a:cubicBezTo>
                    <a:pt x="66411" y="20409"/>
                    <a:pt x="66629" y="21399"/>
                    <a:pt x="66717" y="22354"/>
                  </a:cubicBezTo>
                  <a:cubicBezTo>
                    <a:pt x="66815" y="23305"/>
                    <a:pt x="66731" y="24214"/>
                    <a:pt x="66573" y="25035"/>
                  </a:cubicBezTo>
                  <a:cubicBezTo>
                    <a:pt x="66422" y="25863"/>
                    <a:pt x="66113" y="26576"/>
                    <a:pt x="65826" y="27204"/>
                  </a:cubicBezTo>
                  <a:cubicBezTo>
                    <a:pt x="65510" y="27815"/>
                    <a:pt x="65144" y="28306"/>
                    <a:pt x="64783" y="28646"/>
                  </a:cubicBezTo>
                  <a:cubicBezTo>
                    <a:pt x="64611" y="28815"/>
                    <a:pt x="64443" y="28949"/>
                    <a:pt x="64284" y="29057"/>
                  </a:cubicBezTo>
                  <a:cubicBezTo>
                    <a:pt x="64289" y="29050"/>
                    <a:pt x="64289" y="29040"/>
                    <a:pt x="64289" y="29033"/>
                  </a:cubicBezTo>
                  <a:cubicBezTo>
                    <a:pt x="64313" y="28745"/>
                    <a:pt x="64289" y="28464"/>
                    <a:pt x="64274" y="28197"/>
                  </a:cubicBezTo>
                  <a:cubicBezTo>
                    <a:pt x="64232" y="27930"/>
                    <a:pt x="64200" y="27671"/>
                    <a:pt x="64127" y="27432"/>
                  </a:cubicBezTo>
                  <a:cubicBezTo>
                    <a:pt x="64078" y="27190"/>
                    <a:pt x="63979" y="26969"/>
                    <a:pt x="63899" y="26759"/>
                  </a:cubicBezTo>
                  <a:cubicBezTo>
                    <a:pt x="63800" y="26558"/>
                    <a:pt x="63706" y="26365"/>
                    <a:pt x="63597" y="26200"/>
                  </a:cubicBezTo>
                  <a:cubicBezTo>
                    <a:pt x="63375" y="25867"/>
                    <a:pt x="63144" y="25611"/>
                    <a:pt x="62944" y="25421"/>
                  </a:cubicBezTo>
                  <a:cubicBezTo>
                    <a:pt x="62836" y="25330"/>
                    <a:pt x="62740" y="25253"/>
                    <a:pt x="62660" y="25183"/>
                  </a:cubicBezTo>
                  <a:cubicBezTo>
                    <a:pt x="62569" y="25126"/>
                    <a:pt x="62488" y="25077"/>
                    <a:pt x="62425" y="25039"/>
                  </a:cubicBezTo>
                  <a:cubicBezTo>
                    <a:pt x="62298" y="24969"/>
                    <a:pt x="62232" y="24930"/>
                    <a:pt x="62232" y="24930"/>
                  </a:cubicBezTo>
                  <a:lnTo>
                    <a:pt x="62232" y="24930"/>
                  </a:lnTo>
                  <a:cubicBezTo>
                    <a:pt x="62232" y="24930"/>
                    <a:pt x="62281" y="24990"/>
                    <a:pt x="62376" y="25102"/>
                  </a:cubicBezTo>
                  <a:cubicBezTo>
                    <a:pt x="62421" y="25155"/>
                    <a:pt x="62478" y="25221"/>
                    <a:pt x="62544" y="25298"/>
                  </a:cubicBezTo>
                  <a:cubicBezTo>
                    <a:pt x="62604" y="25382"/>
                    <a:pt x="62667" y="25481"/>
                    <a:pt x="62740" y="25589"/>
                  </a:cubicBezTo>
                  <a:cubicBezTo>
                    <a:pt x="63032" y="26022"/>
                    <a:pt x="63306" y="26720"/>
                    <a:pt x="63362" y="27565"/>
                  </a:cubicBezTo>
                  <a:cubicBezTo>
                    <a:pt x="63386" y="27776"/>
                    <a:pt x="63372" y="27998"/>
                    <a:pt x="63369" y="28225"/>
                  </a:cubicBezTo>
                  <a:cubicBezTo>
                    <a:pt x="63344" y="28450"/>
                    <a:pt x="63330" y="28682"/>
                    <a:pt x="63278" y="28917"/>
                  </a:cubicBezTo>
                  <a:cubicBezTo>
                    <a:pt x="63186" y="29383"/>
                    <a:pt x="63039" y="29864"/>
                    <a:pt x="62807" y="30317"/>
                  </a:cubicBezTo>
                  <a:cubicBezTo>
                    <a:pt x="62575" y="30773"/>
                    <a:pt x="62259" y="31170"/>
                    <a:pt x="61880" y="31539"/>
                  </a:cubicBezTo>
                  <a:cubicBezTo>
                    <a:pt x="61498" y="31907"/>
                    <a:pt x="61049" y="32219"/>
                    <a:pt x="60557" y="32462"/>
                  </a:cubicBezTo>
                  <a:cubicBezTo>
                    <a:pt x="60077" y="32718"/>
                    <a:pt x="59551" y="32907"/>
                    <a:pt x="59013" y="33030"/>
                  </a:cubicBezTo>
                  <a:cubicBezTo>
                    <a:pt x="58477" y="33152"/>
                    <a:pt x="57933" y="33244"/>
                    <a:pt x="57395" y="33258"/>
                  </a:cubicBezTo>
                  <a:cubicBezTo>
                    <a:pt x="57252" y="33263"/>
                    <a:pt x="57109" y="33266"/>
                    <a:pt x="56968" y="33266"/>
                  </a:cubicBezTo>
                  <a:cubicBezTo>
                    <a:pt x="56056" y="33266"/>
                    <a:pt x="55192" y="33150"/>
                    <a:pt x="54493" y="32925"/>
                  </a:cubicBezTo>
                  <a:cubicBezTo>
                    <a:pt x="53815" y="32704"/>
                    <a:pt x="53271" y="32388"/>
                    <a:pt x="52934" y="32044"/>
                  </a:cubicBezTo>
                  <a:cubicBezTo>
                    <a:pt x="53145" y="31893"/>
                    <a:pt x="53334" y="31725"/>
                    <a:pt x="53507" y="31556"/>
                  </a:cubicBezTo>
                  <a:cubicBezTo>
                    <a:pt x="53998" y="31064"/>
                    <a:pt x="54321" y="30499"/>
                    <a:pt x="54497" y="29990"/>
                  </a:cubicBezTo>
                  <a:cubicBezTo>
                    <a:pt x="54679" y="29482"/>
                    <a:pt x="54690" y="29029"/>
                    <a:pt x="54690" y="28730"/>
                  </a:cubicBezTo>
                  <a:cubicBezTo>
                    <a:pt x="54693" y="28580"/>
                    <a:pt x="54669" y="28461"/>
                    <a:pt x="54658" y="28380"/>
                  </a:cubicBezTo>
                  <a:cubicBezTo>
                    <a:pt x="54644" y="28303"/>
                    <a:pt x="54637" y="28260"/>
                    <a:pt x="54637" y="28260"/>
                  </a:cubicBezTo>
                  <a:cubicBezTo>
                    <a:pt x="54637" y="28260"/>
                    <a:pt x="54563" y="28411"/>
                    <a:pt x="54434" y="28671"/>
                  </a:cubicBezTo>
                  <a:cubicBezTo>
                    <a:pt x="54321" y="28931"/>
                    <a:pt x="54086" y="29264"/>
                    <a:pt x="53809" y="29622"/>
                  </a:cubicBezTo>
                  <a:cubicBezTo>
                    <a:pt x="53517" y="29977"/>
                    <a:pt x="53153" y="30342"/>
                    <a:pt x="52724" y="30658"/>
                  </a:cubicBezTo>
                  <a:cubicBezTo>
                    <a:pt x="52510" y="30819"/>
                    <a:pt x="52265" y="30941"/>
                    <a:pt x="52029" y="31079"/>
                  </a:cubicBezTo>
                  <a:cubicBezTo>
                    <a:pt x="51784" y="31198"/>
                    <a:pt x="51528" y="31296"/>
                    <a:pt x="51264" y="31367"/>
                  </a:cubicBezTo>
                  <a:cubicBezTo>
                    <a:pt x="51005" y="31443"/>
                    <a:pt x="50734" y="31493"/>
                    <a:pt x="50464" y="31514"/>
                  </a:cubicBezTo>
                  <a:cubicBezTo>
                    <a:pt x="50293" y="31518"/>
                    <a:pt x="50122" y="31528"/>
                    <a:pt x="49953" y="31528"/>
                  </a:cubicBezTo>
                  <a:cubicBezTo>
                    <a:pt x="49851" y="31528"/>
                    <a:pt x="49750" y="31525"/>
                    <a:pt x="49649" y="31514"/>
                  </a:cubicBezTo>
                  <a:cubicBezTo>
                    <a:pt x="49446" y="31496"/>
                    <a:pt x="49249" y="31464"/>
                    <a:pt x="49056" y="31426"/>
                  </a:cubicBezTo>
                  <a:cubicBezTo>
                    <a:pt x="49050" y="31304"/>
                    <a:pt x="49046" y="31240"/>
                    <a:pt x="49046" y="31240"/>
                  </a:cubicBezTo>
                  <a:cubicBezTo>
                    <a:pt x="49046" y="31240"/>
                    <a:pt x="49035" y="31304"/>
                    <a:pt x="49014" y="31416"/>
                  </a:cubicBezTo>
                  <a:cubicBezTo>
                    <a:pt x="48720" y="31356"/>
                    <a:pt x="48439" y="31278"/>
                    <a:pt x="48186" y="31191"/>
                  </a:cubicBezTo>
                  <a:cubicBezTo>
                    <a:pt x="47765" y="31026"/>
                    <a:pt x="47393" y="30861"/>
                    <a:pt x="47161" y="30696"/>
                  </a:cubicBezTo>
                  <a:cubicBezTo>
                    <a:pt x="46916" y="30538"/>
                    <a:pt x="46772" y="30447"/>
                    <a:pt x="46772" y="30447"/>
                  </a:cubicBezTo>
                  <a:lnTo>
                    <a:pt x="46772" y="30447"/>
                  </a:lnTo>
                  <a:cubicBezTo>
                    <a:pt x="46772" y="30447"/>
                    <a:pt x="46790" y="30489"/>
                    <a:pt x="46818" y="30562"/>
                  </a:cubicBezTo>
                  <a:cubicBezTo>
                    <a:pt x="46849" y="30637"/>
                    <a:pt x="46891" y="30749"/>
                    <a:pt x="46972" y="30878"/>
                  </a:cubicBezTo>
                  <a:cubicBezTo>
                    <a:pt x="47127" y="31131"/>
                    <a:pt x="47372" y="31514"/>
                    <a:pt x="47790" y="31854"/>
                  </a:cubicBezTo>
                  <a:cubicBezTo>
                    <a:pt x="48053" y="32075"/>
                    <a:pt x="48383" y="32286"/>
                    <a:pt x="48762" y="32451"/>
                  </a:cubicBezTo>
                  <a:lnTo>
                    <a:pt x="48762" y="32454"/>
                  </a:lnTo>
                  <a:cubicBezTo>
                    <a:pt x="48730" y="32549"/>
                    <a:pt x="48698" y="32647"/>
                    <a:pt x="48667" y="32749"/>
                  </a:cubicBezTo>
                  <a:cubicBezTo>
                    <a:pt x="48625" y="32851"/>
                    <a:pt x="48583" y="32953"/>
                    <a:pt x="48538" y="33065"/>
                  </a:cubicBezTo>
                  <a:cubicBezTo>
                    <a:pt x="48495" y="33174"/>
                    <a:pt x="48442" y="33283"/>
                    <a:pt x="48383" y="33395"/>
                  </a:cubicBezTo>
                  <a:cubicBezTo>
                    <a:pt x="48323" y="33507"/>
                    <a:pt x="48271" y="33627"/>
                    <a:pt x="48201" y="33742"/>
                  </a:cubicBezTo>
                  <a:cubicBezTo>
                    <a:pt x="47940" y="34216"/>
                    <a:pt x="47590" y="34711"/>
                    <a:pt x="47165" y="35213"/>
                  </a:cubicBezTo>
                  <a:cubicBezTo>
                    <a:pt x="46306" y="36210"/>
                    <a:pt x="45112" y="37195"/>
                    <a:pt x="43652" y="37937"/>
                  </a:cubicBezTo>
                  <a:cubicBezTo>
                    <a:pt x="42929" y="38319"/>
                    <a:pt x="42136" y="38621"/>
                    <a:pt x="41322" y="38884"/>
                  </a:cubicBezTo>
                  <a:cubicBezTo>
                    <a:pt x="40504" y="39140"/>
                    <a:pt x="39651" y="39322"/>
                    <a:pt x="38788" y="39417"/>
                  </a:cubicBezTo>
                  <a:cubicBezTo>
                    <a:pt x="38212" y="39492"/>
                    <a:pt x="37631" y="39530"/>
                    <a:pt x="37055" y="39530"/>
                  </a:cubicBezTo>
                  <a:cubicBezTo>
                    <a:pt x="36768" y="39530"/>
                    <a:pt x="36482" y="39520"/>
                    <a:pt x="36198" y="39502"/>
                  </a:cubicBezTo>
                  <a:cubicBezTo>
                    <a:pt x="35345" y="39442"/>
                    <a:pt x="34509" y="39330"/>
                    <a:pt x="33717" y="39126"/>
                  </a:cubicBezTo>
                  <a:cubicBezTo>
                    <a:pt x="32123" y="38733"/>
                    <a:pt x="30709" y="38080"/>
                    <a:pt x="29565" y="37393"/>
                  </a:cubicBezTo>
                  <a:cubicBezTo>
                    <a:pt x="28435" y="36690"/>
                    <a:pt x="27539" y="35988"/>
                    <a:pt x="26975" y="35431"/>
                  </a:cubicBezTo>
                  <a:cubicBezTo>
                    <a:pt x="26862" y="35321"/>
                    <a:pt x="26764" y="35227"/>
                    <a:pt x="26669" y="35136"/>
                  </a:cubicBezTo>
                  <a:cubicBezTo>
                    <a:pt x="27265" y="34757"/>
                    <a:pt x="27733" y="34283"/>
                    <a:pt x="28052" y="33826"/>
                  </a:cubicBezTo>
                  <a:cubicBezTo>
                    <a:pt x="28420" y="33314"/>
                    <a:pt x="28582" y="32809"/>
                    <a:pt x="28680" y="32472"/>
                  </a:cubicBezTo>
                  <a:cubicBezTo>
                    <a:pt x="28733" y="32303"/>
                    <a:pt x="28747" y="32163"/>
                    <a:pt x="28760" y="32072"/>
                  </a:cubicBezTo>
                  <a:cubicBezTo>
                    <a:pt x="28771" y="31977"/>
                    <a:pt x="28778" y="31928"/>
                    <a:pt x="28778" y="31928"/>
                  </a:cubicBezTo>
                  <a:lnTo>
                    <a:pt x="28778" y="31928"/>
                  </a:lnTo>
                  <a:cubicBezTo>
                    <a:pt x="28778" y="31928"/>
                    <a:pt x="28747" y="31967"/>
                    <a:pt x="28687" y="32041"/>
                  </a:cubicBezTo>
                  <a:cubicBezTo>
                    <a:pt x="28627" y="32114"/>
                    <a:pt x="28558" y="32226"/>
                    <a:pt x="28445" y="32356"/>
                  </a:cubicBezTo>
                  <a:cubicBezTo>
                    <a:pt x="28248" y="32626"/>
                    <a:pt x="27901" y="32956"/>
                    <a:pt x="27484" y="33296"/>
                  </a:cubicBezTo>
                  <a:cubicBezTo>
                    <a:pt x="27051" y="33630"/>
                    <a:pt x="26522" y="33957"/>
                    <a:pt x="25922" y="34199"/>
                  </a:cubicBezTo>
                  <a:cubicBezTo>
                    <a:pt x="25627" y="34322"/>
                    <a:pt x="25300" y="34391"/>
                    <a:pt x="24981" y="34476"/>
                  </a:cubicBezTo>
                  <a:cubicBezTo>
                    <a:pt x="24675" y="34539"/>
                    <a:pt x="24360" y="34568"/>
                    <a:pt x="24047" y="34568"/>
                  </a:cubicBezTo>
                  <a:cubicBezTo>
                    <a:pt x="24029" y="34568"/>
                    <a:pt x="24012" y="34568"/>
                    <a:pt x="23995" y="34568"/>
                  </a:cubicBezTo>
                  <a:cubicBezTo>
                    <a:pt x="23665" y="34568"/>
                    <a:pt x="23335" y="34532"/>
                    <a:pt x="23012" y="34462"/>
                  </a:cubicBezTo>
                  <a:cubicBezTo>
                    <a:pt x="22693" y="34378"/>
                    <a:pt x="22370" y="34301"/>
                    <a:pt x="22075" y="34171"/>
                  </a:cubicBezTo>
                  <a:cubicBezTo>
                    <a:pt x="21479" y="33921"/>
                    <a:pt x="20956" y="33585"/>
                    <a:pt x="20531" y="33244"/>
                  </a:cubicBezTo>
                  <a:cubicBezTo>
                    <a:pt x="20117" y="32896"/>
                    <a:pt x="19773" y="32563"/>
                    <a:pt x="19579" y="32286"/>
                  </a:cubicBezTo>
                  <a:cubicBezTo>
                    <a:pt x="19471" y="32156"/>
                    <a:pt x="19401" y="32044"/>
                    <a:pt x="19344" y="31970"/>
                  </a:cubicBezTo>
                  <a:cubicBezTo>
                    <a:pt x="19285" y="31897"/>
                    <a:pt x="19257" y="31855"/>
                    <a:pt x="19257" y="31854"/>
                  </a:cubicBezTo>
                  <a:lnTo>
                    <a:pt x="19257" y="31854"/>
                  </a:lnTo>
                  <a:cubicBezTo>
                    <a:pt x="19257" y="31855"/>
                    <a:pt x="19260" y="31903"/>
                    <a:pt x="19271" y="31999"/>
                  </a:cubicBezTo>
                  <a:cubicBezTo>
                    <a:pt x="19285" y="32089"/>
                    <a:pt x="19296" y="32234"/>
                    <a:pt x="19344" y="32402"/>
                  </a:cubicBezTo>
                  <a:cubicBezTo>
                    <a:pt x="19440" y="32739"/>
                    <a:pt x="19594" y="33244"/>
                    <a:pt x="19952" y="33763"/>
                  </a:cubicBezTo>
                  <a:cubicBezTo>
                    <a:pt x="20303" y="34283"/>
                    <a:pt x="20840" y="34824"/>
                    <a:pt x="21538" y="35234"/>
                  </a:cubicBezTo>
                  <a:cubicBezTo>
                    <a:pt x="21829" y="35395"/>
                    <a:pt x="22142" y="35546"/>
                    <a:pt x="22475" y="35658"/>
                  </a:cubicBezTo>
                  <a:cubicBezTo>
                    <a:pt x="22338" y="36063"/>
                    <a:pt x="22106" y="36575"/>
                    <a:pt x="21819" y="37140"/>
                  </a:cubicBezTo>
                  <a:cubicBezTo>
                    <a:pt x="21482" y="37789"/>
                    <a:pt x="21019" y="38494"/>
                    <a:pt x="20436" y="39144"/>
                  </a:cubicBezTo>
                  <a:cubicBezTo>
                    <a:pt x="20141" y="39463"/>
                    <a:pt x="19801" y="39751"/>
                    <a:pt x="19450" y="40028"/>
                  </a:cubicBezTo>
                  <a:cubicBezTo>
                    <a:pt x="19088" y="40288"/>
                    <a:pt x="18703" y="40519"/>
                    <a:pt x="18288" y="40688"/>
                  </a:cubicBezTo>
                  <a:cubicBezTo>
                    <a:pt x="17888" y="40856"/>
                    <a:pt x="17470" y="40976"/>
                    <a:pt x="17036" y="41025"/>
                  </a:cubicBezTo>
                  <a:cubicBezTo>
                    <a:pt x="16785" y="41041"/>
                    <a:pt x="16533" y="41059"/>
                    <a:pt x="16285" y="41059"/>
                  </a:cubicBezTo>
                  <a:cubicBezTo>
                    <a:pt x="16101" y="41059"/>
                    <a:pt x="15919" y="41049"/>
                    <a:pt x="15740" y="41021"/>
                  </a:cubicBezTo>
                  <a:cubicBezTo>
                    <a:pt x="14895" y="40927"/>
                    <a:pt x="14130" y="40621"/>
                    <a:pt x="13533" y="40263"/>
                  </a:cubicBezTo>
                  <a:cubicBezTo>
                    <a:pt x="12936" y="39895"/>
                    <a:pt x="12501" y="39453"/>
                    <a:pt x="12273" y="39084"/>
                  </a:cubicBezTo>
                  <a:lnTo>
                    <a:pt x="12273" y="39081"/>
                  </a:lnTo>
                  <a:cubicBezTo>
                    <a:pt x="12635" y="38846"/>
                    <a:pt x="12912" y="38554"/>
                    <a:pt x="13094" y="38263"/>
                  </a:cubicBezTo>
                  <a:cubicBezTo>
                    <a:pt x="13330" y="37908"/>
                    <a:pt x="13396" y="37550"/>
                    <a:pt x="13431" y="37322"/>
                  </a:cubicBezTo>
                  <a:cubicBezTo>
                    <a:pt x="13452" y="37206"/>
                    <a:pt x="13442" y="37111"/>
                    <a:pt x="13442" y="37048"/>
                  </a:cubicBezTo>
                  <a:cubicBezTo>
                    <a:pt x="13438" y="36989"/>
                    <a:pt x="13435" y="36954"/>
                    <a:pt x="13435" y="36954"/>
                  </a:cubicBezTo>
                  <a:cubicBezTo>
                    <a:pt x="13435" y="36954"/>
                    <a:pt x="13414" y="36978"/>
                    <a:pt x="13368" y="37024"/>
                  </a:cubicBezTo>
                  <a:cubicBezTo>
                    <a:pt x="13325" y="37069"/>
                    <a:pt x="13273" y="37137"/>
                    <a:pt x="13192" y="37210"/>
                  </a:cubicBezTo>
                  <a:cubicBezTo>
                    <a:pt x="13059" y="37375"/>
                    <a:pt x="12807" y="37550"/>
                    <a:pt x="12533" y="37722"/>
                  </a:cubicBezTo>
                  <a:cubicBezTo>
                    <a:pt x="12248" y="37887"/>
                    <a:pt x="11915" y="38038"/>
                    <a:pt x="11561" y="38130"/>
                  </a:cubicBezTo>
                  <a:cubicBezTo>
                    <a:pt x="11385" y="38178"/>
                    <a:pt x="11195" y="38185"/>
                    <a:pt x="11020" y="38210"/>
                  </a:cubicBezTo>
                  <a:cubicBezTo>
                    <a:pt x="10972" y="38214"/>
                    <a:pt x="10925" y="38216"/>
                    <a:pt x="10878" y="38216"/>
                  </a:cubicBezTo>
                  <a:cubicBezTo>
                    <a:pt x="10744" y="38216"/>
                    <a:pt x="10613" y="38202"/>
                    <a:pt x="10483" y="38178"/>
                  </a:cubicBezTo>
                  <a:cubicBezTo>
                    <a:pt x="10311" y="38154"/>
                    <a:pt x="10136" y="38105"/>
                    <a:pt x="9971" y="38038"/>
                  </a:cubicBezTo>
                  <a:cubicBezTo>
                    <a:pt x="9809" y="37954"/>
                    <a:pt x="9634" y="37887"/>
                    <a:pt x="9483" y="37782"/>
                  </a:cubicBezTo>
                  <a:cubicBezTo>
                    <a:pt x="9174" y="37582"/>
                    <a:pt x="8908" y="37333"/>
                    <a:pt x="8693" y="37083"/>
                  </a:cubicBezTo>
                  <a:cubicBezTo>
                    <a:pt x="8493" y="36831"/>
                    <a:pt x="8310" y="36581"/>
                    <a:pt x="8237" y="36385"/>
                  </a:cubicBezTo>
                  <a:cubicBezTo>
                    <a:pt x="8184" y="36287"/>
                    <a:pt x="8160" y="36206"/>
                    <a:pt x="8132" y="36150"/>
                  </a:cubicBezTo>
                  <a:cubicBezTo>
                    <a:pt x="8107" y="36094"/>
                    <a:pt x="8093" y="36063"/>
                    <a:pt x="8093" y="36063"/>
                  </a:cubicBezTo>
                  <a:cubicBezTo>
                    <a:pt x="8093" y="36063"/>
                    <a:pt x="8079" y="36094"/>
                    <a:pt x="8054" y="36150"/>
                  </a:cubicBezTo>
                  <a:cubicBezTo>
                    <a:pt x="8033" y="36210"/>
                    <a:pt x="7995" y="36298"/>
                    <a:pt x="7977" y="36413"/>
                  </a:cubicBezTo>
                  <a:cubicBezTo>
                    <a:pt x="7939" y="36638"/>
                    <a:pt x="7886" y="36996"/>
                    <a:pt x="7991" y="37410"/>
                  </a:cubicBezTo>
                  <a:cubicBezTo>
                    <a:pt x="8048" y="37649"/>
                    <a:pt x="8150" y="37905"/>
                    <a:pt x="8300" y="38154"/>
                  </a:cubicBezTo>
                  <a:cubicBezTo>
                    <a:pt x="8276" y="38172"/>
                    <a:pt x="8255" y="38189"/>
                    <a:pt x="8230" y="38206"/>
                  </a:cubicBezTo>
                  <a:cubicBezTo>
                    <a:pt x="7844" y="38491"/>
                    <a:pt x="7205" y="38758"/>
                    <a:pt x="6444" y="38888"/>
                  </a:cubicBezTo>
                  <a:cubicBezTo>
                    <a:pt x="6214" y="38925"/>
                    <a:pt x="5969" y="38945"/>
                    <a:pt x="5717" y="38945"/>
                  </a:cubicBezTo>
                  <a:cubicBezTo>
                    <a:pt x="5133" y="38945"/>
                    <a:pt x="4509" y="38837"/>
                    <a:pt x="3930" y="38582"/>
                  </a:cubicBezTo>
                  <a:cubicBezTo>
                    <a:pt x="3517" y="38407"/>
                    <a:pt x="3138" y="38122"/>
                    <a:pt x="2787" y="37806"/>
                  </a:cubicBezTo>
                  <a:cubicBezTo>
                    <a:pt x="2439" y="37480"/>
                    <a:pt x="2144" y="37083"/>
                    <a:pt x="1917" y="36652"/>
                  </a:cubicBezTo>
                  <a:cubicBezTo>
                    <a:pt x="1674" y="36223"/>
                    <a:pt x="1499" y="35753"/>
                    <a:pt x="1400" y="35276"/>
                  </a:cubicBezTo>
                  <a:cubicBezTo>
                    <a:pt x="1302" y="34799"/>
                    <a:pt x="1246" y="34318"/>
                    <a:pt x="1281" y="33855"/>
                  </a:cubicBezTo>
                  <a:cubicBezTo>
                    <a:pt x="1327" y="32932"/>
                    <a:pt x="1677" y="32083"/>
                    <a:pt x="2120" y="31451"/>
                  </a:cubicBezTo>
                  <a:cubicBezTo>
                    <a:pt x="2344" y="31139"/>
                    <a:pt x="2586" y="30872"/>
                    <a:pt x="2829" y="30661"/>
                  </a:cubicBezTo>
                  <a:cubicBezTo>
                    <a:pt x="3078" y="30461"/>
                    <a:pt x="3320" y="30303"/>
                    <a:pt x="3541" y="30215"/>
                  </a:cubicBezTo>
                  <a:cubicBezTo>
                    <a:pt x="3647" y="30156"/>
                    <a:pt x="3749" y="30131"/>
                    <a:pt x="3836" y="30096"/>
                  </a:cubicBezTo>
                  <a:cubicBezTo>
                    <a:pt x="3924" y="30057"/>
                    <a:pt x="4001" y="30040"/>
                    <a:pt x="4068" y="30022"/>
                  </a:cubicBezTo>
                  <a:cubicBezTo>
                    <a:pt x="4117" y="30008"/>
                    <a:pt x="4159" y="29998"/>
                    <a:pt x="4191" y="29990"/>
                  </a:cubicBezTo>
                  <a:cubicBezTo>
                    <a:pt x="4261" y="30092"/>
                    <a:pt x="4320" y="30180"/>
                    <a:pt x="4373" y="30247"/>
                  </a:cubicBezTo>
                  <a:cubicBezTo>
                    <a:pt x="4475" y="30380"/>
                    <a:pt x="4528" y="30450"/>
                    <a:pt x="4528" y="30450"/>
                  </a:cubicBezTo>
                  <a:cubicBezTo>
                    <a:pt x="4528" y="30450"/>
                    <a:pt x="4499" y="30366"/>
                    <a:pt x="4439" y="30209"/>
                  </a:cubicBezTo>
                  <a:cubicBezTo>
                    <a:pt x="4380" y="30054"/>
                    <a:pt x="4303" y="29822"/>
                    <a:pt x="4208" y="29535"/>
                  </a:cubicBezTo>
                  <a:cubicBezTo>
                    <a:pt x="4015" y="28955"/>
                    <a:pt x="3825" y="28103"/>
                    <a:pt x="3752" y="27088"/>
                  </a:cubicBezTo>
                  <a:cubicBezTo>
                    <a:pt x="3681" y="26081"/>
                    <a:pt x="3755" y="24895"/>
                    <a:pt x="4134" y="23733"/>
                  </a:cubicBezTo>
                  <a:cubicBezTo>
                    <a:pt x="4317" y="23150"/>
                    <a:pt x="4598" y="22593"/>
                    <a:pt x="4928" y="22052"/>
                  </a:cubicBezTo>
                  <a:cubicBezTo>
                    <a:pt x="5265" y="21515"/>
                    <a:pt x="5678" y="21017"/>
                    <a:pt x="6152" y="20585"/>
                  </a:cubicBezTo>
                  <a:cubicBezTo>
                    <a:pt x="6616" y="20143"/>
                    <a:pt x="7142" y="19771"/>
                    <a:pt x="7700" y="19490"/>
                  </a:cubicBezTo>
                  <a:cubicBezTo>
                    <a:pt x="8262" y="19217"/>
                    <a:pt x="8844" y="18995"/>
                    <a:pt x="9426" y="18901"/>
                  </a:cubicBezTo>
                  <a:cubicBezTo>
                    <a:pt x="9765" y="18841"/>
                    <a:pt x="10103" y="18814"/>
                    <a:pt x="10434" y="18814"/>
                  </a:cubicBezTo>
                  <a:cubicBezTo>
                    <a:pt x="11253" y="18814"/>
                    <a:pt x="12034" y="18980"/>
                    <a:pt x="12694" y="19227"/>
                  </a:cubicBezTo>
                  <a:cubicBezTo>
                    <a:pt x="13161" y="19402"/>
                    <a:pt x="13575" y="19609"/>
                    <a:pt x="13923" y="19834"/>
                  </a:cubicBezTo>
                  <a:cubicBezTo>
                    <a:pt x="14273" y="20048"/>
                    <a:pt x="14554" y="20286"/>
                    <a:pt x="14772" y="20494"/>
                  </a:cubicBezTo>
                  <a:cubicBezTo>
                    <a:pt x="14986" y="20708"/>
                    <a:pt x="15157" y="20880"/>
                    <a:pt x="15256" y="21010"/>
                  </a:cubicBezTo>
                  <a:cubicBezTo>
                    <a:pt x="15365" y="21136"/>
                    <a:pt x="15424" y="21206"/>
                    <a:pt x="15424" y="21206"/>
                  </a:cubicBezTo>
                  <a:cubicBezTo>
                    <a:pt x="15424" y="21206"/>
                    <a:pt x="15389" y="21122"/>
                    <a:pt x="15323" y="20971"/>
                  </a:cubicBezTo>
                  <a:cubicBezTo>
                    <a:pt x="15277" y="20848"/>
                    <a:pt x="15193" y="20686"/>
                    <a:pt x="15081" y="20497"/>
                  </a:cubicBezTo>
                  <a:lnTo>
                    <a:pt x="15081" y="20497"/>
                  </a:lnTo>
                  <a:cubicBezTo>
                    <a:pt x="15130" y="20526"/>
                    <a:pt x="15157" y="20543"/>
                    <a:pt x="15157" y="20543"/>
                  </a:cubicBezTo>
                  <a:cubicBezTo>
                    <a:pt x="15157" y="20543"/>
                    <a:pt x="15120" y="20490"/>
                    <a:pt x="15042" y="20385"/>
                  </a:cubicBezTo>
                  <a:cubicBezTo>
                    <a:pt x="14965" y="20291"/>
                    <a:pt x="14863" y="20132"/>
                    <a:pt x="14740" y="19943"/>
                  </a:cubicBezTo>
                  <a:cubicBezTo>
                    <a:pt x="14495" y="19557"/>
                    <a:pt x="14238" y="18950"/>
                    <a:pt x="14112" y="18223"/>
                  </a:cubicBezTo>
                  <a:cubicBezTo>
                    <a:pt x="13989" y="17497"/>
                    <a:pt x="14014" y="16622"/>
                    <a:pt x="14344" y="15833"/>
                  </a:cubicBezTo>
                  <a:cubicBezTo>
                    <a:pt x="14501" y="15436"/>
                    <a:pt x="14757" y="15082"/>
                    <a:pt x="15052" y="14752"/>
                  </a:cubicBezTo>
                  <a:cubicBezTo>
                    <a:pt x="15351" y="14426"/>
                    <a:pt x="15719" y="14145"/>
                    <a:pt x="16123" y="13938"/>
                  </a:cubicBezTo>
                  <a:cubicBezTo>
                    <a:pt x="16519" y="13721"/>
                    <a:pt x="16958" y="13577"/>
                    <a:pt x="17394" y="13520"/>
                  </a:cubicBezTo>
                  <a:cubicBezTo>
                    <a:pt x="17579" y="13498"/>
                    <a:pt x="17766" y="13484"/>
                    <a:pt x="17950" y="13484"/>
                  </a:cubicBezTo>
                  <a:cubicBezTo>
                    <a:pt x="18197" y="13484"/>
                    <a:pt x="18439" y="13509"/>
                    <a:pt x="18671" y="13569"/>
                  </a:cubicBezTo>
                  <a:cubicBezTo>
                    <a:pt x="19485" y="13766"/>
                    <a:pt x="20187" y="14282"/>
                    <a:pt x="20658" y="14837"/>
                  </a:cubicBezTo>
                  <a:cubicBezTo>
                    <a:pt x="20927" y="15148"/>
                    <a:pt x="21131" y="15475"/>
                    <a:pt x="21278" y="15780"/>
                  </a:cubicBezTo>
                  <a:cubicBezTo>
                    <a:pt x="21261" y="15784"/>
                    <a:pt x="21247" y="15788"/>
                    <a:pt x="21233" y="15791"/>
                  </a:cubicBezTo>
                  <a:cubicBezTo>
                    <a:pt x="20941" y="15911"/>
                    <a:pt x="20664" y="16061"/>
                    <a:pt x="20422" y="16240"/>
                  </a:cubicBezTo>
                  <a:cubicBezTo>
                    <a:pt x="20180" y="16419"/>
                    <a:pt x="19976" y="16637"/>
                    <a:pt x="19804" y="16862"/>
                  </a:cubicBezTo>
                  <a:cubicBezTo>
                    <a:pt x="19457" y="17311"/>
                    <a:pt x="19278" y="17834"/>
                    <a:pt x="19247" y="18283"/>
                  </a:cubicBezTo>
                  <a:cubicBezTo>
                    <a:pt x="19205" y="18739"/>
                    <a:pt x="19355" y="19104"/>
                    <a:pt x="19467" y="19318"/>
                  </a:cubicBezTo>
                  <a:cubicBezTo>
                    <a:pt x="19521" y="19427"/>
                    <a:pt x="19590" y="19501"/>
                    <a:pt x="19629" y="19549"/>
                  </a:cubicBezTo>
                  <a:cubicBezTo>
                    <a:pt x="19671" y="19596"/>
                    <a:pt x="19696" y="19623"/>
                    <a:pt x="19696" y="19623"/>
                  </a:cubicBezTo>
                  <a:cubicBezTo>
                    <a:pt x="19696" y="19623"/>
                    <a:pt x="19699" y="19588"/>
                    <a:pt x="19702" y="19522"/>
                  </a:cubicBezTo>
                  <a:cubicBezTo>
                    <a:pt x="19710" y="19458"/>
                    <a:pt x="19702" y="19371"/>
                    <a:pt x="19724" y="19262"/>
                  </a:cubicBezTo>
                  <a:cubicBezTo>
                    <a:pt x="19731" y="19048"/>
                    <a:pt x="19840" y="18760"/>
                    <a:pt x="19997" y="18480"/>
                  </a:cubicBezTo>
                  <a:cubicBezTo>
                    <a:pt x="20166" y="18202"/>
                    <a:pt x="20391" y="17911"/>
                    <a:pt x="20689" y="17658"/>
                  </a:cubicBezTo>
                  <a:cubicBezTo>
                    <a:pt x="20829" y="17524"/>
                    <a:pt x="21008" y="17430"/>
                    <a:pt x="21166" y="17314"/>
                  </a:cubicBezTo>
                  <a:cubicBezTo>
                    <a:pt x="21317" y="17220"/>
                    <a:pt x="21475" y="17149"/>
                    <a:pt x="21640" y="17090"/>
                  </a:cubicBezTo>
                  <a:cubicBezTo>
                    <a:pt x="21643" y="17124"/>
                    <a:pt x="21647" y="17145"/>
                    <a:pt x="21647" y="17145"/>
                  </a:cubicBezTo>
                  <a:cubicBezTo>
                    <a:pt x="21647" y="17145"/>
                    <a:pt x="21654" y="17121"/>
                    <a:pt x="21664" y="17079"/>
                  </a:cubicBezTo>
                  <a:cubicBezTo>
                    <a:pt x="21675" y="17076"/>
                    <a:pt x="21682" y="17072"/>
                    <a:pt x="21693" y="17069"/>
                  </a:cubicBezTo>
                  <a:cubicBezTo>
                    <a:pt x="21886" y="16991"/>
                    <a:pt x="22093" y="16931"/>
                    <a:pt x="22300" y="16886"/>
                  </a:cubicBezTo>
                  <a:cubicBezTo>
                    <a:pt x="22511" y="16851"/>
                    <a:pt x="22721" y="16795"/>
                    <a:pt x="22935" y="16770"/>
                  </a:cubicBezTo>
                  <a:cubicBezTo>
                    <a:pt x="23360" y="16718"/>
                    <a:pt x="23784" y="16682"/>
                    <a:pt x="24160" y="16643"/>
                  </a:cubicBezTo>
                  <a:cubicBezTo>
                    <a:pt x="24536" y="16619"/>
                    <a:pt x="24865" y="16552"/>
                    <a:pt x="25093" y="16538"/>
                  </a:cubicBezTo>
                  <a:cubicBezTo>
                    <a:pt x="25325" y="16507"/>
                    <a:pt x="25462" y="16472"/>
                    <a:pt x="25462" y="16472"/>
                  </a:cubicBezTo>
                  <a:cubicBezTo>
                    <a:pt x="25462" y="16472"/>
                    <a:pt x="25346" y="16387"/>
                    <a:pt x="25143" y="16279"/>
                  </a:cubicBezTo>
                  <a:cubicBezTo>
                    <a:pt x="24936" y="16180"/>
                    <a:pt x="24644" y="16002"/>
                    <a:pt x="24265" y="15872"/>
                  </a:cubicBezTo>
                  <a:cubicBezTo>
                    <a:pt x="23890" y="15735"/>
                    <a:pt x="23430" y="15616"/>
                    <a:pt x="22907" y="15577"/>
                  </a:cubicBezTo>
                  <a:cubicBezTo>
                    <a:pt x="22773" y="15573"/>
                    <a:pt x="22634" y="15566"/>
                    <a:pt x="22492" y="15566"/>
                  </a:cubicBezTo>
                  <a:cubicBezTo>
                    <a:pt x="22358" y="15566"/>
                    <a:pt x="22222" y="15572"/>
                    <a:pt x="22085" y="15595"/>
                  </a:cubicBezTo>
                  <a:cubicBezTo>
                    <a:pt x="21967" y="15612"/>
                    <a:pt x="21850" y="15637"/>
                    <a:pt x="21732" y="15661"/>
                  </a:cubicBezTo>
                  <a:cubicBezTo>
                    <a:pt x="21724" y="15612"/>
                    <a:pt x="21717" y="15563"/>
                    <a:pt x="21706" y="15511"/>
                  </a:cubicBezTo>
                  <a:cubicBezTo>
                    <a:pt x="21706" y="15506"/>
                    <a:pt x="21703" y="15503"/>
                    <a:pt x="21703" y="15500"/>
                  </a:cubicBezTo>
                  <a:lnTo>
                    <a:pt x="21703" y="15500"/>
                  </a:lnTo>
                  <a:cubicBezTo>
                    <a:pt x="21769" y="15587"/>
                    <a:pt x="21808" y="15640"/>
                    <a:pt x="21808" y="15640"/>
                  </a:cubicBezTo>
                  <a:cubicBezTo>
                    <a:pt x="21808" y="15640"/>
                    <a:pt x="21763" y="15542"/>
                    <a:pt x="21672" y="15359"/>
                  </a:cubicBezTo>
                  <a:cubicBezTo>
                    <a:pt x="21605" y="15054"/>
                    <a:pt x="21489" y="14727"/>
                    <a:pt x="21303" y="14401"/>
                  </a:cubicBezTo>
                  <a:cubicBezTo>
                    <a:pt x="21278" y="14356"/>
                    <a:pt x="21251" y="14306"/>
                    <a:pt x="21222" y="14261"/>
                  </a:cubicBezTo>
                  <a:cubicBezTo>
                    <a:pt x="21212" y="14229"/>
                    <a:pt x="21201" y="14201"/>
                    <a:pt x="21191" y="14170"/>
                  </a:cubicBezTo>
                  <a:cubicBezTo>
                    <a:pt x="20857" y="13222"/>
                    <a:pt x="20619" y="11776"/>
                    <a:pt x="20808" y="10102"/>
                  </a:cubicBezTo>
                  <a:cubicBezTo>
                    <a:pt x="21008" y="8435"/>
                    <a:pt x="21675" y="6532"/>
                    <a:pt x="23051" y="4985"/>
                  </a:cubicBezTo>
                  <a:cubicBezTo>
                    <a:pt x="23714" y="4198"/>
                    <a:pt x="24557" y="3525"/>
                    <a:pt x="25465" y="2949"/>
                  </a:cubicBezTo>
                  <a:cubicBezTo>
                    <a:pt x="25929" y="2669"/>
                    <a:pt x="26410" y="2405"/>
                    <a:pt x="26915" y="2198"/>
                  </a:cubicBezTo>
                  <a:cubicBezTo>
                    <a:pt x="27164" y="2086"/>
                    <a:pt x="27427" y="2002"/>
                    <a:pt x="27683" y="1903"/>
                  </a:cubicBezTo>
                  <a:cubicBezTo>
                    <a:pt x="27947" y="1827"/>
                    <a:pt x="28206" y="1735"/>
                    <a:pt x="28473" y="1676"/>
                  </a:cubicBezTo>
                  <a:cubicBezTo>
                    <a:pt x="29363" y="1440"/>
                    <a:pt x="30283" y="1318"/>
                    <a:pt x="31197" y="1318"/>
                  </a:cubicBezTo>
                  <a:close/>
                  <a:moveTo>
                    <a:pt x="31039" y="1"/>
                  </a:moveTo>
                  <a:cubicBezTo>
                    <a:pt x="30069" y="1"/>
                    <a:pt x="29086" y="123"/>
                    <a:pt x="28133" y="363"/>
                  </a:cubicBezTo>
                  <a:cubicBezTo>
                    <a:pt x="27831" y="437"/>
                    <a:pt x="27539" y="542"/>
                    <a:pt x="27244" y="633"/>
                  </a:cubicBezTo>
                  <a:cubicBezTo>
                    <a:pt x="26957" y="745"/>
                    <a:pt x="26666" y="844"/>
                    <a:pt x="26389" y="977"/>
                  </a:cubicBezTo>
                  <a:cubicBezTo>
                    <a:pt x="25820" y="1219"/>
                    <a:pt x="25286" y="1521"/>
                    <a:pt x="24771" y="1840"/>
                  </a:cubicBezTo>
                  <a:cubicBezTo>
                    <a:pt x="23745" y="2497"/>
                    <a:pt x="22851" y="3318"/>
                    <a:pt x="22132" y="4227"/>
                  </a:cubicBezTo>
                  <a:cubicBezTo>
                    <a:pt x="21763" y="4676"/>
                    <a:pt x="21465" y="5164"/>
                    <a:pt x="21187" y="5648"/>
                  </a:cubicBezTo>
                  <a:cubicBezTo>
                    <a:pt x="20931" y="6143"/>
                    <a:pt x="20703" y="6641"/>
                    <a:pt x="20541" y="7143"/>
                  </a:cubicBezTo>
                  <a:cubicBezTo>
                    <a:pt x="20204" y="8147"/>
                    <a:pt x="20054" y="9140"/>
                    <a:pt x="20036" y="10049"/>
                  </a:cubicBezTo>
                  <a:cubicBezTo>
                    <a:pt x="20012" y="10962"/>
                    <a:pt x="20131" y="11790"/>
                    <a:pt x="20310" y="12499"/>
                  </a:cubicBezTo>
                  <a:cubicBezTo>
                    <a:pt x="20394" y="12843"/>
                    <a:pt x="20496" y="13159"/>
                    <a:pt x="20601" y="13447"/>
                  </a:cubicBezTo>
                  <a:cubicBezTo>
                    <a:pt x="20190" y="13026"/>
                    <a:pt x="19664" y="12653"/>
                    <a:pt x="19019" y="12429"/>
                  </a:cubicBezTo>
                  <a:cubicBezTo>
                    <a:pt x="18590" y="12282"/>
                    <a:pt x="18125" y="12195"/>
                    <a:pt x="17656" y="12195"/>
                  </a:cubicBezTo>
                  <a:cubicBezTo>
                    <a:pt x="17519" y="12195"/>
                    <a:pt x="17380" y="12202"/>
                    <a:pt x="17242" y="12218"/>
                  </a:cubicBezTo>
                  <a:cubicBezTo>
                    <a:pt x="16636" y="12281"/>
                    <a:pt x="16038" y="12461"/>
                    <a:pt x="15491" y="12741"/>
                  </a:cubicBezTo>
                  <a:cubicBezTo>
                    <a:pt x="14951" y="13036"/>
                    <a:pt x="14467" y="13426"/>
                    <a:pt x="14073" y="13885"/>
                  </a:cubicBezTo>
                  <a:cubicBezTo>
                    <a:pt x="13670" y="14341"/>
                    <a:pt x="13393" y="14892"/>
                    <a:pt x="13220" y="15443"/>
                  </a:cubicBezTo>
                  <a:cubicBezTo>
                    <a:pt x="12883" y="16552"/>
                    <a:pt x="13042" y="17637"/>
                    <a:pt x="13368" y="18438"/>
                  </a:cubicBezTo>
                  <a:cubicBezTo>
                    <a:pt x="13427" y="18592"/>
                    <a:pt x="13494" y="18732"/>
                    <a:pt x="13565" y="18869"/>
                  </a:cubicBezTo>
                  <a:cubicBezTo>
                    <a:pt x="13400" y="18746"/>
                    <a:pt x="13224" y="18630"/>
                    <a:pt x="13027" y="18522"/>
                  </a:cubicBezTo>
                  <a:cubicBezTo>
                    <a:pt x="12198" y="18043"/>
                    <a:pt x="11100" y="17686"/>
                    <a:pt x="9889" y="17686"/>
                  </a:cubicBezTo>
                  <a:cubicBezTo>
                    <a:pt x="9687" y="17686"/>
                    <a:pt x="9481" y="17696"/>
                    <a:pt x="9272" y="17717"/>
                  </a:cubicBezTo>
                  <a:cubicBezTo>
                    <a:pt x="8550" y="17795"/>
                    <a:pt x="7813" y="17981"/>
                    <a:pt x="7124" y="18315"/>
                  </a:cubicBezTo>
                  <a:cubicBezTo>
                    <a:pt x="6440" y="18641"/>
                    <a:pt x="5794" y="19076"/>
                    <a:pt x="5229" y="19591"/>
                  </a:cubicBezTo>
                  <a:cubicBezTo>
                    <a:pt x="4671" y="20122"/>
                    <a:pt x="4194" y="20729"/>
                    <a:pt x="3812" y="21375"/>
                  </a:cubicBezTo>
                  <a:cubicBezTo>
                    <a:pt x="3422" y="22017"/>
                    <a:pt x="3159" y="22726"/>
                    <a:pt x="2986" y="23414"/>
                  </a:cubicBezTo>
                  <a:cubicBezTo>
                    <a:pt x="2646" y="24800"/>
                    <a:pt x="2730" y="26137"/>
                    <a:pt x="2986" y="27208"/>
                  </a:cubicBezTo>
                  <a:cubicBezTo>
                    <a:pt x="3225" y="28288"/>
                    <a:pt x="3664" y="29099"/>
                    <a:pt x="3969" y="29643"/>
                  </a:cubicBezTo>
                  <a:cubicBezTo>
                    <a:pt x="4043" y="29762"/>
                    <a:pt x="4110" y="29864"/>
                    <a:pt x="4170" y="29959"/>
                  </a:cubicBezTo>
                  <a:cubicBezTo>
                    <a:pt x="4138" y="29956"/>
                    <a:pt x="4102" y="29952"/>
                    <a:pt x="4060" y="29945"/>
                  </a:cubicBezTo>
                  <a:cubicBezTo>
                    <a:pt x="4007" y="29940"/>
                    <a:pt x="3946" y="29932"/>
                    <a:pt x="3876" y="29932"/>
                  </a:cubicBezTo>
                  <a:cubicBezTo>
                    <a:pt x="3854" y="29932"/>
                    <a:pt x="3831" y="29933"/>
                    <a:pt x="3807" y="29935"/>
                  </a:cubicBezTo>
                  <a:cubicBezTo>
                    <a:pt x="3710" y="29942"/>
                    <a:pt x="3594" y="29935"/>
                    <a:pt x="3467" y="29963"/>
                  </a:cubicBezTo>
                  <a:cubicBezTo>
                    <a:pt x="3211" y="30001"/>
                    <a:pt x="2906" y="30086"/>
                    <a:pt x="2562" y="30233"/>
                  </a:cubicBezTo>
                  <a:cubicBezTo>
                    <a:pt x="2228" y="30387"/>
                    <a:pt x="1870" y="30619"/>
                    <a:pt x="1538" y="30938"/>
                  </a:cubicBezTo>
                  <a:cubicBezTo>
                    <a:pt x="867" y="31563"/>
                    <a:pt x="270" y="32538"/>
                    <a:pt x="95" y="33721"/>
                  </a:cubicBezTo>
                  <a:cubicBezTo>
                    <a:pt x="14" y="34304"/>
                    <a:pt x="0" y="34921"/>
                    <a:pt x="116" y="35529"/>
                  </a:cubicBezTo>
                  <a:cubicBezTo>
                    <a:pt x="224" y="36136"/>
                    <a:pt x="428" y="36740"/>
                    <a:pt x="726" y="37297"/>
                  </a:cubicBezTo>
                  <a:cubicBezTo>
                    <a:pt x="1035" y="37848"/>
                    <a:pt x="1436" y="38354"/>
                    <a:pt x="1906" y="38775"/>
                  </a:cubicBezTo>
                  <a:cubicBezTo>
                    <a:pt x="2372" y="39200"/>
                    <a:pt x="2934" y="39502"/>
                    <a:pt x="3506" y="39698"/>
                  </a:cubicBezTo>
                  <a:cubicBezTo>
                    <a:pt x="4012" y="39867"/>
                    <a:pt x="4517" y="39938"/>
                    <a:pt x="4996" y="39938"/>
                  </a:cubicBezTo>
                  <a:cubicBezTo>
                    <a:pt x="5603" y="39938"/>
                    <a:pt x="6170" y="39823"/>
                    <a:pt x="6647" y="39642"/>
                  </a:cubicBezTo>
                  <a:cubicBezTo>
                    <a:pt x="7514" y="39322"/>
                    <a:pt x="8082" y="38789"/>
                    <a:pt x="8409" y="38400"/>
                  </a:cubicBezTo>
                  <a:cubicBezTo>
                    <a:pt x="8416" y="38386"/>
                    <a:pt x="8427" y="38375"/>
                    <a:pt x="8433" y="38365"/>
                  </a:cubicBezTo>
                  <a:cubicBezTo>
                    <a:pt x="8514" y="38473"/>
                    <a:pt x="8605" y="38582"/>
                    <a:pt x="8707" y="38687"/>
                  </a:cubicBezTo>
                  <a:cubicBezTo>
                    <a:pt x="8903" y="38880"/>
                    <a:pt x="9128" y="39074"/>
                    <a:pt x="9395" y="39210"/>
                  </a:cubicBezTo>
                  <a:cubicBezTo>
                    <a:pt x="9661" y="39348"/>
                    <a:pt x="9953" y="39453"/>
                    <a:pt x="10262" y="39516"/>
                  </a:cubicBezTo>
                  <a:cubicBezTo>
                    <a:pt x="10409" y="39534"/>
                    <a:pt x="10556" y="39543"/>
                    <a:pt x="10703" y="39543"/>
                  </a:cubicBezTo>
                  <a:cubicBezTo>
                    <a:pt x="10865" y="39543"/>
                    <a:pt x="11025" y="39532"/>
                    <a:pt x="11182" y="39512"/>
                  </a:cubicBezTo>
                  <a:cubicBezTo>
                    <a:pt x="11480" y="39466"/>
                    <a:pt x="11750" y="39358"/>
                    <a:pt x="12003" y="39238"/>
                  </a:cubicBezTo>
                  <a:cubicBezTo>
                    <a:pt x="12017" y="39231"/>
                    <a:pt x="12027" y="39225"/>
                    <a:pt x="12045" y="39214"/>
                  </a:cubicBezTo>
                  <a:cubicBezTo>
                    <a:pt x="12175" y="39652"/>
                    <a:pt x="12449" y="40298"/>
                    <a:pt x="13045" y="40867"/>
                  </a:cubicBezTo>
                  <a:cubicBezTo>
                    <a:pt x="13635" y="41442"/>
                    <a:pt x="14501" y="41965"/>
                    <a:pt x="15530" y="42194"/>
                  </a:cubicBezTo>
                  <a:cubicBezTo>
                    <a:pt x="15933" y="42287"/>
                    <a:pt x="16361" y="42338"/>
                    <a:pt x="16799" y="42338"/>
                  </a:cubicBezTo>
                  <a:cubicBezTo>
                    <a:pt x="16917" y="42338"/>
                    <a:pt x="17035" y="42334"/>
                    <a:pt x="17155" y="42327"/>
                  </a:cubicBezTo>
                  <a:cubicBezTo>
                    <a:pt x="17713" y="42285"/>
                    <a:pt x="18281" y="42144"/>
                    <a:pt x="18821" y="41933"/>
                  </a:cubicBezTo>
                  <a:cubicBezTo>
                    <a:pt x="19341" y="41702"/>
                    <a:pt x="19819" y="41400"/>
                    <a:pt x="20253" y="41060"/>
                  </a:cubicBezTo>
                  <a:cubicBezTo>
                    <a:pt x="20689" y="40720"/>
                    <a:pt x="21040" y="40305"/>
                    <a:pt x="21359" y="39902"/>
                  </a:cubicBezTo>
                  <a:cubicBezTo>
                    <a:pt x="21970" y="39070"/>
                    <a:pt x="22349" y="38189"/>
                    <a:pt x="22549" y="37417"/>
                  </a:cubicBezTo>
                  <a:cubicBezTo>
                    <a:pt x="22728" y="36764"/>
                    <a:pt x="22770" y="36189"/>
                    <a:pt x="22784" y="35750"/>
                  </a:cubicBezTo>
                  <a:cubicBezTo>
                    <a:pt x="23174" y="35848"/>
                    <a:pt x="23577" y="35908"/>
                    <a:pt x="23985" y="35922"/>
                  </a:cubicBezTo>
                  <a:cubicBezTo>
                    <a:pt x="24430" y="35911"/>
                    <a:pt x="24869" y="35852"/>
                    <a:pt x="25286" y="35750"/>
                  </a:cubicBezTo>
                  <a:cubicBezTo>
                    <a:pt x="25704" y="35641"/>
                    <a:pt x="26090" y="35462"/>
                    <a:pt x="26444" y="35273"/>
                  </a:cubicBezTo>
                  <a:cubicBezTo>
                    <a:pt x="26469" y="35258"/>
                    <a:pt x="26491" y="35241"/>
                    <a:pt x="26515" y="35227"/>
                  </a:cubicBezTo>
                  <a:cubicBezTo>
                    <a:pt x="26592" y="35342"/>
                    <a:pt x="26680" y="35465"/>
                    <a:pt x="26778" y="35606"/>
                  </a:cubicBezTo>
                  <a:cubicBezTo>
                    <a:pt x="27262" y="36248"/>
                    <a:pt x="28013" y="37153"/>
                    <a:pt x="29123" y="38031"/>
                  </a:cubicBezTo>
                  <a:cubicBezTo>
                    <a:pt x="30228" y="38901"/>
                    <a:pt x="31684" y="39748"/>
                    <a:pt x="33393" y="40274"/>
                  </a:cubicBezTo>
                  <a:cubicBezTo>
                    <a:pt x="34250" y="40530"/>
                    <a:pt x="35159" y="40733"/>
                    <a:pt x="36099" y="40807"/>
                  </a:cubicBezTo>
                  <a:cubicBezTo>
                    <a:pt x="36495" y="40840"/>
                    <a:pt x="36896" y="40856"/>
                    <a:pt x="37298" y="40856"/>
                  </a:cubicBezTo>
                  <a:cubicBezTo>
                    <a:pt x="37848" y="40856"/>
                    <a:pt x="38400" y="40826"/>
                    <a:pt x="38949" y="40765"/>
                  </a:cubicBezTo>
                  <a:cubicBezTo>
                    <a:pt x="39896" y="40642"/>
                    <a:pt x="40834" y="40428"/>
                    <a:pt x="41725" y="40130"/>
                  </a:cubicBezTo>
                  <a:cubicBezTo>
                    <a:pt x="42624" y="39839"/>
                    <a:pt x="43459" y="39428"/>
                    <a:pt x="44231" y="38982"/>
                  </a:cubicBezTo>
                  <a:cubicBezTo>
                    <a:pt x="45782" y="38084"/>
                    <a:pt x="47004" y="36873"/>
                    <a:pt x="47790" y="35684"/>
                  </a:cubicBezTo>
                  <a:cubicBezTo>
                    <a:pt x="48186" y="35090"/>
                    <a:pt x="48474" y="34497"/>
                    <a:pt x="48664" y="33953"/>
                  </a:cubicBezTo>
                  <a:cubicBezTo>
                    <a:pt x="48716" y="33816"/>
                    <a:pt x="48752" y="33683"/>
                    <a:pt x="48794" y="33553"/>
                  </a:cubicBezTo>
                  <a:cubicBezTo>
                    <a:pt x="48832" y="33426"/>
                    <a:pt x="48867" y="33300"/>
                    <a:pt x="48891" y="33181"/>
                  </a:cubicBezTo>
                  <a:cubicBezTo>
                    <a:pt x="48917" y="33058"/>
                    <a:pt x="48944" y="32942"/>
                    <a:pt x="48969" y="32833"/>
                  </a:cubicBezTo>
                  <a:cubicBezTo>
                    <a:pt x="48983" y="32736"/>
                    <a:pt x="48997" y="32640"/>
                    <a:pt x="49011" y="32553"/>
                  </a:cubicBezTo>
                  <a:cubicBezTo>
                    <a:pt x="49152" y="32602"/>
                    <a:pt x="49296" y="32647"/>
                    <a:pt x="49443" y="32686"/>
                  </a:cubicBezTo>
                  <a:cubicBezTo>
                    <a:pt x="49763" y="32760"/>
                    <a:pt x="50106" y="32820"/>
                    <a:pt x="50455" y="32820"/>
                  </a:cubicBezTo>
                  <a:cubicBezTo>
                    <a:pt x="50473" y="32820"/>
                    <a:pt x="50491" y="32820"/>
                    <a:pt x="50509" y="32820"/>
                  </a:cubicBezTo>
                  <a:cubicBezTo>
                    <a:pt x="50882" y="32812"/>
                    <a:pt x="51257" y="32763"/>
                    <a:pt x="51629" y="32672"/>
                  </a:cubicBezTo>
                  <a:cubicBezTo>
                    <a:pt x="51994" y="32559"/>
                    <a:pt x="52341" y="32405"/>
                    <a:pt x="52661" y="32223"/>
                  </a:cubicBezTo>
                  <a:cubicBezTo>
                    <a:pt x="52774" y="32420"/>
                    <a:pt x="52918" y="32623"/>
                    <a:pt x="53107" y="32826"/>
                  </a:cubicBezTo>
                  <a:cubicBezTo>
                    <a:pt x="53384" y="33121"/>
                    <a:pt x="53746" y="33402"/>
                    <a:pt x="54181" y="33637"/>
                  </a:cubicBezTo>
                  <a:cubicBezTo>
                    <a:pt x="54609" y="33868"/>
                    <a:pt x="55121" y="34069"/>
                    <a:pt x="55658" y="34199"/>
                  </a:cubicBezTo>
                  <a:cubicBezTo>
                    <a:pt x="56198" y="34336"/>
                    <a:pt x="56785" y="34427"/>
                    <a:pt x="57395" y="34451"/>
                  </a:cubicBezTo>
                  <a:cubicBezTo>
                    <a:pt x="57519" y="34456"/>
                    <a:pt x="57644" y="34458"/>
                    <a:pt x="57769" y="34458"/>
                  </a:cubicBezTo>
                  <a:cubicBezTo>
                    <a:pt x="58268" y="34458"/>
                    <a:pt x="58780" y="34420"/>
                    <a:pt x="59290" y="34311"/>
                  </a:cubicBezTo>
                  <a:cubicBezTo>
                    <a:pt x="59930" y="34178"/>
                    <a:pt x="60571" y="33967"/>
                    <a:pt x="61175" y="33669"/>
                  </a:cubicBezTo>
                  <a:cubicBezTo>
                    <a:pt x="61775" y="33353"/>
                    <a:pt x="62334" y="32949"/>
                    <a:pt x="62804" y="32469"/>
                  </a:cubicBezTo>
                  <a:cubicBezTo>
                    <a:pt x="62923" y="32349"/>
                    <a:pt x="63042" y="32234"/>
                    <a:pt x="63144" y="32093"/>
                  </a:cubicBezTo>
                  <a:cubicBezTo>
                    <a:pt x="63246" y="31956"/>
                    <a:pt x="63358" y="31826"/>
                    <a:pt x="63439" y="31678"/>
                  </a:cubicBezTo>
                  <a:cubicBezTo>
                    <a:pt x="63523" y="31535"/>
                    <a:pt x="63618" y="31398"/>
                    <a:pt x="63688" y="31251"/>
                  </a:cubicBezTo>
                  <a:cubicBezTo>
                    <a:pt x="63755" y="31100"/>
                    <a:pt x="63829" y="30956"/>
                    <a:pt x="63895" y="30808"/>
                  </a:cubicBezTo>
                  <a:cubicBezTo>
                    <a:pt x="64109" y="30289"/>
                    <a:pt x="64221" y="29759"/>
                    <a:pt x="64267" y="29247"/>
                  </a:cubicBezTo>
                  <a:cubicBezTo>
                    <a:pt x="64474" y="29156"/>
                    <a:pt x="64705" y="29029"/>
                    <a:pt x="64955" y="28847"/>
                  </a:cubicBezTo>
                  <a:cubicBezTo>
                    <a:pt x="65376" y="28534"/>
                    <a:pt x="65839" y="28074"/>
                    <a:pt x="66260" y="27467"/>
                  </a:cubicBezTo>
                  <a:cubicBezTo>
                    <a:pt x="66650" y="26850"/>
                    <a:pt x="67082" y="26116"/>
                    <a:pt x="67328" y="25228"/>
                  </a:cubicBezTo>
                  <a:cubicBezTo>
                    <a:pt x="67590" y="24355"/>
                    <a:pt x="67766" y="23357"/>
                    <a:pt x="67731" y="22301"/>
                  </a:cubicBezTo>
                  <a:cubicBezTo>
                    <a:pt x="67710" y="21248"/>
                    <a:pt x="67531" y="20143"/>
                    <a:pt x="67190" y="19048"/>
                  </a:cubicBezTo>
                  <a:cubicBezTo>
                    <a:pt x="66847" y="17957"/>
                    <a:pt x="66373" y="16858"/>
                    <a:pt x="65720" y="15843"/>
                  </a:cubicBezTo>
                  <a:cubicBezTo>
                    <a:pt x="65074" y="14829"/>
                    <a:pt x="64274" y="13878"/>
                    <a:pt x="63383" y="13047"/>
                  </a:cubicBezTo>
                  <a:cubicBezTo>
                    <a:pt x="62930" y="12632"/>
                    <a:pt x="62446" y="12257"/>
                    <a:pt x="61951" y="11899"/>
                  </a:cubicBezTo>
                  <a:cubicBezTo>
                    <a:pt x="61449" y="11555"/>
                    <a:pt x="60933" y="11232"/>
                    <a:pt x="60396" y="10951"/>
                  </a:cubicBezTo>
                  <a:cubicBezTo>
                    <a:pt x="59322" y="10394"/>
                    <a:pt x="58174" y="10007"/>
                    <a:pt x="57027" y="9821"/>
                  </a:cubicBezTo>
                  <a:cubicBezTo>
                    <a:pt x="56514" y="9736"/>
                    <a:pt x="56001" y="9694"/>
                    <a:pt x="55498" y="9694"/>
                  </a:cubicBezTo>
                  <a:cubicBezTo>
                    <a:pt x="54875" y="9694"/>
                    <a:pt x="54266" y="9758"/>
                    <a:pt x="53686" y="9884"/>
                  </a:cubicBezTo>
                  <a:cubicBezTo>
                    <a:pt x="53356" y="9955"/>
                    <a:pt x="53036" y="10046"/>
                    <a:pt x="52731" y="10154"/>
                  </a:cubicBezTo>
                  <a:cubicBezTo>
                    <a:pt x="52720" y="10112"/>
                    <a:pt x="52714" y="10074"/>
                    <a:pt x="52699" y="10028"/>
                  </a:cubicBezTo>
                  <a:cubicBezTo>
                    <a:pt x="52573" y="9551"/>
                    <a:pt x="52338" y="8845"/>
                    <a:pt x="51812" y="8129"/>
                  </a:cubicBezTo>
                  <a:cubicBezTo>
                    <a:pt x="51292" y="7414"/>
                    <a:pt x="50503" y="6687"/>
                    <a:pt x="49489" y="6182"/>
                  </a:cubicBezTo>
                  <a:cubicBezTo>
                    <a:pt x="48976" y="5936"/>
                    <a:pt x="48418" y="5729"/>
                    <a:pt x="47822" y="5620"/>
                  </a:cubicBezTo>
                  <a:cubicBezTo>
                    <a:pt x="47452" y="5559"/>
                    <a:pt x="47073" y="5528"/>
                    <a:pt x="46691" y="5528"/>
                  </a:cubicBezTo>
                  <a:cubicBezTo>
                    <a:pt x="46455" y="5528"/>
                    <a:pt x="46219" y="5540"/>
                    <a:pt x="45982" y="5564"/>
                  </a:cubicBezTo>
                  <a:cubicBezTo>
                    <a:pt x="45368" y="5662"/>
                    <a:pt x="44772" y="5845"/>
                    <a:pt x="44221" y="6090"/>
                  </a:cubicBezTo>
                  <a:cubicBezTo>
                    <a:pt x="43673" y="6354"/>
                    <a:pt x="43185" y="6694"/>
                    <a:pt x="42757" y="7062"/>
                  </a:cubicBezTo>
                  <a:cubicBezTo>
                    <a:pt x="42360" y="7414"/>
                    <a:pt x="42027" y="7796"/>
                    <a:pt x="41750" y="8186"/>
                  </a:cubicBezTo>
                  <a:cubicBezTo>
                    <a:pt x="41592" y="7182"/>
                    <a:pt x="41160" y="5827"/>
                    <a:pt x="40188" y="4490"/>
                  </a:cubicBezTo>
                  <a:cubicBezTo>
                    <a:pt x="39655" y="3753"/>
                    <a:pt x="38978" y="3016"/>
                    <a:pt x="38142" y="2377"/>
                  </a:cubicBezTo>
                  <a:cubicBezTo>
                    <a:pt x="37931" y="2219"/>
                    <a:pt x="37717" y="2055"/>
                    <a:pt x="37489" y="1914"/>
                  </a:cubicBezTo>
                  <a:cubicBezTo>
                    <a:pt x="37264" y="1760"/>
                    <a:pt x="37026" y="1623"/>
                    <a:pt x="36788" y="1486"/>
                  </a:cubicBezTo>
                  <a:cubicBezTo>
                    <a:pt x="36303" y="1219"/>
                    <a:pt x="35790" y="981"/>
                    <a:pt x="35250" y="777"/>
                  </a:cubicBezTo>
                  <a:cubicBezTo>
                    <a:pt x="34176" y="377"/>
                    <a:pt x="33004" y="92"/>
                    <a:pt x="31793" y="26"/>
                  </a:cubicBezTo>
                  <a:cubicBezTo>
                    <a:pt x="31543" y="9"/>
                    <a:pt x="31291" y="1"/>
                    <a:pt x="31039"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19;p30">
              <a:extLst>
                <a:ext uri="{FF2B5EF4-FFF2-40B4-BE49-F238E27FC236}">
                  <a16:creationId xmlns:a16="http://schemas.microsoft.com/office/drawing/2014/main" id="{20D8F75B-A17E-4D86-AF9C-54E89F5AF786}"/>
                </a:ext>
              </a:extLst>
            </p:cNvPr>
            <p:cNvSpPr/>
            <p:nvPr/>
          </p:nvSpPr>
          <p:spPr>
            <a:xfrm>
              <a:off x="4403324" y="3378525"/>
              <a:ext cx="442230" cy="99884"/>
            </a:xfrm>
            <a:custGeom>
              <a:avLst/>
              <a:gdLst/>
              <a:ahLst/>
              <a:cxnLst/>
              <a:rect l="l" t="t" r="r" b="b"/>
              <a:pathLst>
                <a:path w="11808" h="2667" extrusionOk="0">
                  <a:moveTo>
                    <a:pt x="5466" y="0"/>
                  </a:moveTo>
                  <a:cubicBezTo>
                    <a:pt x="5243" y="0"/>
                    <a:pt x="5022" y="6"/>
                    <a:pt x="4802" y="30"/>
                  </a:cubicBezTo>
                  <a:cubicBezTo>
                    <a:pt x="4399" y="48"/>
                    <a:pt x="4009" y="136"/>
                    <a:pt x="3630" y="203"/>
                  </a:cubicBezTo>
                  <a:cubicBezTo>
                    <a:pt x="2882" y="382"/>
                    <a:pt x="2202" y="610"/>
                    <a:pt x="1661" y="905"/>
                  </a:cubicBezTo>
                  <a:cubicBezTo>
                    <a:pt x="1528" y="974"/>
                    <a:pt x="1394" y="1038"/>
                    <a:pt x="1275" y="1108"/>
                  </a:cubicBezTo>
                  <a:cubicBezTo>
                    <a:pt x="1156" y="1182"/>
                    <a:pt x="1047" y="1256"/>
                    <a:pt x="942" y="1322"/>
                  </a:cubicBezTo>
                  <a:cubicBezTo>
                    <a:pt x="840" y="1392"/>
                    <a:pt x="745" y="1455"/>
                    <a:pt x="654" y="1515"/>
                  </a:cubicBezTo>
                  <a:cubicBezTo>
                    <a:pt x="566" y="1575"/>
                    <a:pt x="496" y="1642"/>
                    <a:pt x="425" y="1694"/>
                  </a:cubicBezTo>
                  <a:cubicBezTo>
                    <a:pt x="156" y="1922"/>
                    <a:pt x="1" y="2052"/>
                    <a:pt x="1" y="2052"/>
                  </a:cubicBezTo>
                  <a:cubicBezTo>
                    <a:pt x="1" y="2052"/>
                    <a:pt x="173" y="1947"/>
                    <a:pt x="475" y="1768"/>
                  </a:cubicBezTo>
                  <a:cubicBezTo>
                    <a:pt x="548" y="1722"/>
                    <a:pt x="626" y="1666"/>
                    <a:pt x="720" y="1617"/>
                  </a:cubicBezTo>
                  <a:cubicBezTo>
                    <a:pt x="815" y="1572"/>
                    <a:pt x="917" y="1522"/>
                    <a:pt x="1026" y="1470"/>
                  </a:cubicBezTo>
                  <a:cubicBezTo>
                    <a:pt x="1135" y="1417"/>
                    <a:pt x="1251" y="1357"/>
                    <a:pt x="1373" y="1298"/>
                  </a:cubicBezTo>
                  <a:cubicBezTo>
                    <a:pt x="1496" y="1245"/>
                    <a:pt x="1633" y="1196"/>
                    <a:pt x="1770" y="1140"/>
                  </a:cubicBezTo>
                  <a:cubicBezTo>
                    <a:pt x="2314" y="908"/>
                    <a:pt x="2988" y="733"/>
                    <a:pt x="3707" y="592"/>
                  </a:cubicBezTo>
                  <a:cubicBezTo>
                    <a:pt x="4073" y="543"/>
                    <a:pt x="4447" y="480"/>
                    <a:pt x="4834" y="466"/>
                  </a:cubicBezTo>
                  <a:cubicBezTo>
                    <a:pt x="4999" y="449"/>
                    <a:pt x="5164" y="444"/>
                    <a:pt x="5330" y="444"/>
                  </a:cubicBezTo>
                  <a:cubicBezTo>
                    <a:pt x="5553" y="444"/>
                    <a:pt x="5777" y="453"/>
                    <a:pt x="6002" y="456"/>
                  </a:cubicBezTo>
                  <a:cubicBezTo>
                    <a:pt x="6392" y="494"/>
                    <a:pt x="6785" y="508"/>
                    <a:pt x="7164" y="589"/>
                  </a:cubicBezTo>
                  <a:cubicBezTo>
                    <a:pt x="7547" y="641"/>
                    <a:pt x="7912" y="743"/>
                    <a:pt x="8273" y="827"/>
                  </a:cubicBezTo>
                  <a:cubicBezTo>
                    <a:pt x="8971" y="1045"/>
                    <a:pt x="9624" y="1287"/>
                    <a:pt x="10144" y="1575"/>
                  </a:cubicBezTo>
                  <a:cubicBezTo>
                    <a:pt x="10274" y="1645"/>
                    <a:pt x="10400" y="1708"/>
                    <a:pt x="10519" y="1775"/>
                  </a:cubicBezTo>
                  <a:cubicBezTo>
                    <a:pt x="10635" y="1845"/>
                    <a:pt x="10744" y="1915"/>
                    <a:pt x="10845" y="1979"/>
                  </a:cubicBezTo>
                  <a:cubicBezTo>
                    <a:pt x="10947" y="2045"/>
                    <a:pt x="11046" y="2105"/>
                    <a:pt x="11134" y="2161"/>
                  </a:cubicBezTo>
                  <a:cubicBezTo>
                    <a:pt x="11221" y="2217"/>
                    <a:pt x="11295" y="2280"/>
                    <a:pt x="11365" y="2333"/>
                  </a:cubicBezTo>
                  <a:cubicBezTo>
                    <a:pt x="11646" y="2544"/>
                    <a:pt x="11807" y="2667"/>
                    <a:pt x="11807" y="2667"/>
                  </a:cubicBezTo>
                  <a:cubicBezTo>
                    <a:pt x="11807" y="2667"/>
                    <a:pt x="11670" y="2519"/>
                    <a:pt x="11422" y="2267"/>
                  </a:cubicBezTo>
                  <a:cubicBezTo>
                    <a:pt x="11358" y="2207"/>
                    <a:pt x="11291" y="2133"/>
                    <a:pt x="11211" y="2063"/>
                  </a:cubicBezTo>
                  <a:cubicBezTo>
                    <a:pt x="11130" y="1996"/>
                    <a:pt x="11038" y="1922"/>
                    <a:pt x="10944" y="1841"/>
                  </a:cubicBezTo>
                  <a:cubicBezTo>
                    <a:pt x="10849" y="1765"/>
                    <a:pt x="10748" y="1680"/>
                    <a:pt x="10638" y="1593"/>
                  </a:cubicBezTo>
                  <a:cubicBezTo>
                    <a:pt x="10526" y="1512"/>
                    <a:pt x="10400" y="1434"/>
                    <a:pt x="10274" y="1350"/>
                  </a:cubicBezTo>
                  <a:cubicBezTo>
                    <a:pt x="9768" y="1003"/>
                    <a:pt x="9112" y="704"/>
                    <a:pt x="8389" y="448"/>
                  </a:cubicBezTo>
                  <a:cubicBezTo>
                    <a:pt x="8020" y="346"/>
                    <a:pt x="7641" y="216"/>
                    <a:pt x="7241" y="157"/>
                  </a:cubicBezTo>
                  <a:cubicBezTo>
                    <a:pt x="6845" y="69"/>
                    <a:pt x="6434" y="48"/>
                    <a:pt x="6027" y="2"/>
                  </a:cubicBezTo>
                  <a:cubicBezTo>
                    <a:pt x="5993" y="3"/>
                    <a:pt x="5960" y="3"/>
                    <a:pt x="5927" y="3"/>
                  </a:cubicBezTo>
                  <a:cubicBezTo>
                    <a:pt x="5773" y="3"/>
                    <a:pt x="5619" y="0"/>
                    <a:pt x="546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20;p30">
              <a:extLst>
                <a:ext uri="{FF2B5EF4-FFF2-40B4-BE49-F238E27FC236}">
                  <a16:creationId xmlns:a16="http://schemas.microsoft.com/office/drawing/2014/main" id="{0C06542C-F4EA-416A-BAF0-56B610E131BF}"/>
                </a:ext>
              </a:extLst>
            </p:cNvPr>
            <p:cNvSpPr/>
            <p:nvPr/>
          </p:nvSpPr>
          <p:spPr>
            <a:xfrm>
              <a:off x="4535943" y="3304070"/>
              <a:ext cx="253061" cy="64192"/>
            </a:xfrm>
            <a:custGeom>
              <a:avLst/>
              <a:gdLst/>
              <a:ahLst/>
              <a:cxnLst/>
              <a:rect l="l" t="t" r="r" b="b"/>
              <a:pathLst>
                <a:path w="6757" h="1714" extrusionOk="0">
                  <a:moveTo>
                    <a:pt x="2137" y="0"/>
                  </a:moveTo>
                  <a:cubicBezTo>
                    <a:pt x="1752" y="0"/>
                    <a:pt x="1396" y="23"/>
                    <a:pt x="1089" y="78"/>
                  </a:cubicBezTo>
                  <a:cubicBezTo>
                    <a:pt x="921" y="99"/>
                    <a:pt x="770" y="131"/>
                    <a:pt x="637" y="165"/>
                  </a:cubicBezTo>
                  <a:cubicBezTo>
                    <a:pt x="503" y="194"/>
                    <a:pt x="388" y="225"/>
                    <a:pt x="296" y="254"/>
                  </a:cubicBezTo>
                  <a:cubicBezTo>
                    <a:pt x="106" y="309"/>
                    <a:pt x="1" y="348"/>
                    <a:pt x="1" y="348"/>
                  </a:cubicBezTo>
                  <a:cubicBezTo>
                    <a:pt x="1" y="348"/>
                    <a:pt x="117" y="348"/>
                    <a:pt x="310" y="338"/>
                  </a:cubicBezTo>
                  <a:cubicBezTo>
                    <a:pt x="405" y="330"/>
                    <a:pt x="521" y="330"/>
                    <a:pt x="658" y="330"/>
                  </a:cubicBezTo>
                  <a:cubicBezTo>
                    <a:pt x="791" y="330"/>
                    <a:pt x="942" y="330"/>
                    <a:pt x="1107" y="334"/>
                  </a:cubicBezTo>
                  <a:cubicBezTo>
                    <a:pt x="1433" y="338"/>
                    <a:pt x="1812" y="362"/>
                    <a:pt x="2216" y="397"/>
                  </a:cubicBezTo>
                  <a:cubicBezTo>
                    <a:pt x="2419" y="418"/>
                    <a:pt x="2626" y="443"/>
                    <a:pt x="2837" y="474"/>
                  </a:cubicBezTo>
                  <a:cubicBezTo>
                    <a:pt x="3047" y="499"/>
                    <a:pt x="3258" y="548"/>
                    <a:pt x="3469" y="586"/>
                  </a:cubicBezTo>
                  <a:cubicBezTo>
                    <a:pt x="3679" y="633"/>
                    <a:pt x="3890" y="671"/>
                    <a:pt x="4097" y="730"/>
                  </a:cubicBezTo>
                  <a:cubicBezTo>
                    <a:pt x="4301" y="783"/>
                    <a:pt x="4500" y="839"/>
                    <a:pt x="4697" y="899"/>
                  </a:cubicBezTo>
                  <a:cubicBezTo>
                    <a:pt x="5080" y="1025"/>
                    <a:pt x="5441" y="1148"/>
                    <a:pt x="5743" y="1275"/>
                  </a:cubicBezTo>
                  <a:cubicBezTo>
                    <a:pt x="5897" y="1334"/>
                    <a:pt x="6034" y="1391"/>
                    <a:pt x="6157" y="1443"/>
                  </a:cubicBezTo>
                  <a:cubicBezTo>
                    <a:pt x="6284" y="1496"/>
                    <a:pt x="6392" y="1542"/>
                    <a:pt x="6476" y="1587"/>
                  </a:cubicBezTo>
                  <a:cubicBezTo>
                    <a:pt x="6652" y="1671"/>
                    <a:pt x="6757" y="1713"/>
                    <a:pt x="6757" y="1713"/>
                  </a:cubicBezTo>
                  <a:cubicBezTo>
                    <a:pt x="6757" y="1713"/>
                    <a:pt x="6673" y="1636"/>
                    <a:pt x="6522" y="1513"/>
                  </a:cubicBezTo>
                  <a:cubicBezTo>
                    <a:pt x="6449" y="1450"/>
                    <a:pt x="6354" y="1376"/>
                    <a:pt x="6241" y="1296"/>
                  </a:cubicBezTo>
                  <a:cubicBezTo>
                    <a:pt x="6133" y="1215"/>
                    <a:pt x="6006" y="1127"/>
                    <a:pt x="5862" y="1040"/>
                  </a:cubicBezTo>
                  <a:cubicBezTo>
                    <a:pt x="5574" y="860"/>
                    <a:pt x="5220" y="685"/>
                    <a:pt x="4831" y="523"/>
                  </a:cubicBezTo>
                  <a:cubicBezTo>
                    <a:pt x="4630" y="453"/>
                    <a:pt x="4427" y="366"/>
                    <a:pt x="4212" y="309"/>
                  </a:cubicBezTo>
                  <a:cubicBezTo>
                    <a:pt x="3998" y="243"/>
                    <a:pt x="3778" y="197"/>
                    <a:pt x="3560" y="141"/>
                  </a:cubicBezTo>
                  <a:cubicBezTo>
                    <a:pt x="3336" y="106"/>
                    <a:pt x="3114" y="64"/>
                    <a:pt x="2890" y="43"/>
                  </a:cubicBezTo>
                  <a:cubicBezTo>
                    <a:pt x="2672" y="11"/>
                    <a:pt x="2451" y="11"/>
                    <a:pt x="2241" y="1"/>
                  </a:cubicBezTo>
                  <a:cubicBezTo>
                    <a:pt x="2206" y="1"/>
                    <a:pt x="2172" y="0"/>
                    <a:pt x="2137"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21;p30">
              <a:extLst>
                <a:ext uri="{FF2B5EF4-FFF2-40B4-BE49-F238E27FC236}">
                  <a16:creationId xmlns:a16="http://schemas.microsoft.com/office/drawing/2014/main" id="{0A7ECC27-AC63-4E02-8546-D0B41B04548A}"/>
                </a:ext>
              </a:extLst>
            </p:cNvPr>
            <p:cNvSpPr/>
            <p:nvPr/>
          </p:nvSpPr>
          <p:spPr>
            <a:xfrm>
              <a:off x="5494162" y="3744511"/>
              <a:ext cx="561439" cy="392419"/>
            </a:xfrm>
            <a:custGeom>
              <a:avLst/>
              <a:gdLst/>
              <a:ahLst/>
              <a:cxnLst/>
              <a:rect l="l" t="t" r="r" b="b"/>
              <a:pathLst>
                <a:path w="14991" h="10478" extrusionOk="0">
                  <a:moveTo>
                    <a:pt x="2794" y="0"/>
                  </a:moveTo>
                  <a:cubicBezTo>
                    <a:pt x="1951" y="0"/>
                    <a:pt x="1259" y="176"/>
                    <a:pt x="784" y="331"/>
                  </a:cubicBezTo>
                  <a:cubicBezTo>
                    <a:pt x="658" y="377"/>
                    <a:pt x="541" y="419"/>
                    <a:pt x="443" y="454"/>
                  </a:cubicBezTo>
                  <a:cubicBezTo>
                    <a:pt x="349" y="500"/>
                    <a:pt x="268" y="539"/>
                    <a:pt x="201" y="566"/>
                  </a:cubicBezTo>
                  <a:cubicBezTo>
                    <a:pt x="71" y="629"/>
                    <a:pt x="1" y="665"/>
                    <a:pt x="1" y="665"/>
                  </a:cubicBezTo>
                  <a:cubicBezTo>
                    <a:pt x="1" y="665"/>
                    <a:pt x="75" y="640"/>
                    <a:pt x="211" y="591"/>
                  </a:cubicBezTo>
                  <a:cubicBezTo>
                    <a:pt x="279" y="570"/>
                    <a:pt x="363" y="539"/>
                    <a:pt x="461" y="503"/>
                  </a:cubicBezTo>
                  <a:cubicBezTo>
                    <a:pt x="562" y="479"/>
                    <a:pt x="679" y="447"/>
                    <a:pt x="808" y="412"/>
                  </a:cubicBezTo>
                  <a:cubicBezTo>
                    <a:pt x="1198" y="317"/>
                    <a:pt x="1726" y="234"/>
                    <a:pt x="2349" y="234"/>
                  </a:cubicBezTo>
                  <a:cubicBezTo>
                    <a:pt x="2556" y="234"/>
                    <a:pt x="2775" y="244"/>
                    <a:pt x="3002" y="265"/>
                  </a:cubicBezTo>
                  <a:cubicBezTo>
                    <a:pt x="3911" y="341"/>
                    <a:pt x="4953" y="594"/>
                    <a:pt x="5999" y="1040"/>
                  </a:cubicBezTo>
                  <a:cubicBezTo>
                    <a:pt x="6525" y="1258"/>
                    <a:pt x="7048" y="1528"/>
                    <a:pt x="7568" y="1826"/>
                  </a:cubicBezTo>
                  <a:cubicBezTo>
                    <a:pt x="8080" y="2135"/>
                    <a:pt x="8596" y="2461"/>
                    <a:pt x="9076" y="2834"/>
                  </a:cubicBezTo>
                  <a:cubicBezTo>
                    <a:pt x="9572" y="3188"/>
                    <a:pt x="10035" y="3584"/>
                    <a:pt x="10480" y="3984"/>
                  </a:cubicBezTo>
                  <a:cubicBezTo>
                    <a:pt x="10913" y="4399"/>
                    <a:pt x="11340" y="4809"/>
                    <a:pt x="11716" y="5241"/>
                  </a:cubicBezTo>
                  <a:cubicBezTo>
                    <a:pt x="12478" y="6093"/>
                    <a:pt x="13106" y="6964"/>
                    <a:pt x="13590" y="7744"/>
                  </a:cubicBezTo>
                  <a:cubicBezTo>
                    <a:pt x="14071" y="8526"/>
                    <a:pt x="14425" y="9210"/>
                    <a:pt x="14646" y="9702"/>
                  </a:cubicBezTo>
                  <a:cubicBezTo>
                    <a:pt x="14867" y="10193"/>
                    <a:pt x="14990" y="10478"/>
                    <a:pt x="14990" y="10478"/>
                  </a:cubicBezTo>
                  <a:cubicBezTo>
                    <a:pt x="14990" y="10478"/>
                    <a:pt x="14969" y="10403"/>
                    <a:pt x="14924" y="10263"/>
                  </a:cubicBezTo>
                  <a:cubicBezTo>
                    <a:pt x="14881" y="10126"/>
                    <a:pt x="14822" y="9923"/>
                    <a:pt x="14731" y="9666"/>
                  </a:cubicBezTo>
                  <a:cubicBezTo>
                    <a:pt x="14541" y="9161"/>
                    <a:pt x="14256" y="8435"/>
                    <a:pt x="13814" y="7614"/>
                  </a:cubicBezTo>
                  <a:cubicBezTo>
                    <a:pt x="13372" y="6793"/>
                    <a:pt x="12772" y="5873"/>
                    <a:pt x="12014" y="4982"/>
                  </a:cubicBezTo>
                  <a:cubicBezTo>
                    <a:pt x="11642" y="4528"/>
                    <a:pt x="11221" y="4090"/>
                    <a:pt x="10775" y="3665"/>
                  </a:cubicBezTo>
                  <a:cubicBezTo>
                    <a:pt x="10326" y="3251"/>
                    <a:pt x="9852" y="2841"/>
                    <a:pt x="9347" y="2468"/>
                  </a:cubicBezTo>
                  <a:cubicBezTo>
                    <a:pt x="8849" y="2093"/>
                    <a:pt x="8315" y="1763"/>
                    <a:pt x="7785" y="1451"/>
                  </a:cubicBezTo>
                  <a:cubicBezTo>
                    <a:pt x="7249" y="1142"/>
                    <a:pt x="6694" y="886"/>
                    <a:pt x="6146" y="672"/>
                  </a:cubicBezTo>
                  <a:cubicBezTo>
                    <a:pt x="5051" y="240"/>
                    <a:pt x="3956" y="26"/>
                    <a:pt x="3016" y="4"/>
                  </a:cubicBezTo>
                  <a:cubicBezTo>
                    <a:pt x="2941" y="2"/>
                    <a:pt x="2867" y="0"/>
                    <a:pt x="279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22;p30">
              <a:extLst>
                <a:ext uri="{FF2B5EF4-FFF2-40B4-BE49-F238E27FC236}">
                  <a16:creationId xmlns:a16="http://schemas.microsoft.com/office/drawing/2014/main" id="{82E8E903-33C3-4135-BD81-99D82D1BF228}"/>
                </a:ext>
              </a:extLst>
            </p:cNvPr>
            <p:cNvSpPr/>
            <p:nvPr/>
          </p:nvSpPr>
          <p:spPr>
            <a:xfrm>
              <a:off x="5553299" y="4681309"/>
              <a:ext cx="295157" cy="182315"/>
            </a:xfrm>
            <a:custGeom>
              <a:avLst/>
              <a:gdLst/>
              <a:ahLst/>
              <a:cxnLst/>
              <a:rect l="l" t="t" r="r" b="b"/>
              <a:pathLst>
                <a:path w="7881" h="4868" extrusionOk="0">
                  <a:moveTo>
                    <a:pt x="7459" y="1"/>
                  </a:moveTo>
                  <a:lnTo>
                    <a:pt x="7459" y="1"/>
                  </a:lnTo>
                  <a:cubicBezTo>
                    <a:pt x="7459" y="1"/>
                    <a:pt x="7466" y="8"/>
                    <a:pt x="7484" y="19"/>
                  </a:cubicBezTo>
                  <a:cubicBezTo>
                    <a:pt x="7497" y="32"/>
                    <a:pt x="7526" y="46"/>
                    <a:pt x="7550" y="74"/>
                  </a:cubicBezTo>
                  <a:cubicBezTo>
                    <a:pt x="7603" y="124"/>
                    <a:pt x="7666" y="215"/>
                    <a:pt x="7691" y="345"/>
                  </a:cubicBezTo>
                  <a:cubicBezTo>
                    <a:pt x="7747" y="608"/>
                    <a:pt x="7645" y="1005"/>
                    <a:pt x="7382" y="1387"/>
                  </a:cubicBezTo>
                  <a:cubicBezTo>
                    <a:pt x="7319" y="1489"/>
                    <a:pt x="7252" y="1590"/>
                    <a:pt x="7182" y="1700"/>
                  </a:cubicBezTo>
                  <a:cubicBezTo>
                    <a:pt x="7105" y="1801"/>
                    <a:pt x="7024" y="1903"/>
                    <a:pt x="6943" y="2012"/>
                  </a:cubicBezTo>
                  <a:cubicBezTo>
                    <a:pt x="6866" y="2121"/>
                    <a:pt x="6765" y="2219"/>
                    <a:pt x="6673" y="2324"/>
                  </a:cubicBezTo>
                  <a:cubicBezTo>
                    <a:pt x="6575" y="2429"/>
                    <a:pt x="6483" y="2538"/>
                    <a:pt x="6371" y="2633"/>
                  </a:cubicBezTo>
                  <a:cubicBezTo>
                    <a:pt x="6263" y="2732"/>
                    <a:pt x="6157" y="2840"/>
                    <a:pt x="6038" y="2931"/>
                  </a:cubicBezTo>
                  <a:cubicBezTo>
                    <a:pt x="5918" y="3027"/>
                    <a:pt x="5799" y="3117"/>
                    <a:pt x="5680" y="3216"/>
                  </a:cubicBezTo>
                  <a:cubicBezTo>
                    <a:pt x="5553" y="3300"/>
                    <a:pt x="5427" y="3388"/>
                    <a:pt x="5297" y="3475"/>
                  </a:cubicBezTo>
                  <a:cubicBezTo>
                    <a:pt x="5168" y="3563"/>
                    <a:pt x="5027" y="3630"/>
                    <a:pt x="4890" y="3707"/>
                  </a:cubicBezTo>
                  <a:cubicBezTo>
                    <a:pt x="4760" y="3791"/>
                    <a:pt x="4613" y="3851"/>
                    <a:pt x="4473" y="3918"/>
                  </a:cubicBezTo>
                  <a:lnTo>
                    <a:pt x="4262" y="4016"/>
                  </a:lnTo>
                  <a:lnTo>
                    <a:pt x="4048" y="4100"/>
                  </a:lnTo>
                  <a:cubicBezTo>
                    <a:pt x="3760" y="4212"/>
                    <a:pt x="3469" y="4297"/>
                    <a:pt x="3185" y="4374"/>
                  </a:cubicBezTo>
                  <a:cubicBezTo>
                    <a:pt x="2616" y="4522"/>
                    <a:pt x="2065" y="4564"/>
                    <a:pt x="1588" y="4581"/>
                  </a:cubicBezTo>
                  <a:cubicBezTo>
                    <a:pt x="1114" y="4581"/>
                    <a:pt x="714" y="4549"/>
                    <a:pt x="436" y="4496"/>
                  </a:cubicBezTo>
                  <a:cubicBezTo>
                    <a:pt x="163" y="4444"/>
                    <a:pt x="1" y="4420"/>
                    <a:pt x="1" y="4420"/>
                  </a:cubicBezTo>
                  <a:lnTo>
                    <a:pt x="1" y="4420"/>
                  </a:lnTo>
                  <a:cubicBezTo>
                    <a:pt x="1" y="4420"/>
                    <a:pt x="148" y="4483"/>
                    <a:pt x="415" y="4581"/>
                  </a:cubicBezTo>
                  <a:cubicBezTo>
                    <a:pt x="686" y="4672"/>
                    <a:pt x="1082" y="4784"/>
                    <a:pt x="1577" y="4841"/>
                  </a:cubicBezTo>
                  <a:cubicBezTo>
                    <a:pt x="1764" y="4857"/>
                    <a:pt x="1965" y="4867"/>
                    <a:pt x="2176" y="4867"/>
                  </a:cubicBezTo>
                  <a:cubicBezTo>
                    <a:pt x="2520" y="4867"/>
                    <a:pt x="2891" y="4840"/>
                    <a:pt x="3269" y="4763"/>
                  </a:cubicBezTo>
                  <a:cubicBezTo>
                    <a:pt x="3574" y="4693"/>
                    <a:pt x="3890" y="4627"/>
                    <a:pt x="4199" y="4507"/>
                  </a:cubicBezTo>
                  <a:lnTo>
                    <a:pt x="4431" y="4423"/>
                  </a:lnTo>
                  <a:lnTo>
                    <a:pt x="4659" y="4321"/>
                  </a:lnTo>
                  <a:cubicBezTo>
                    <a:pt x="4810" y="4255"/>
                    <a:pt x="4964" y="4191"/>
                    <a:pt x="5108" y="4104"/>
                  </a:cubicBezTo>
                  <a:cubicBezTo>
                    <a:pt x="5248" y="4020"/>
                    <a:pt x="5399" y="3945"/>
                    <a:pt x="5536" y="3848"/>
                  </a:cubicBezTo>
                  <a:cubicBezTo>
                    <a:pt x="5673" y="3753"/>
                    <a:pt x="5809" y="3658"/>
                    <a:pt x="5943" y="3566"/>
                  </a:cubicBezTo>
                  <a:cubicBezTo>
                    <a:pt x="6070" y="3461"/>
                    <a:pt x="6196" y="3356"/>
                    <a:pt x="6315" y="3251"/>
                  </a:cubicBezTo>
                  <a:cubicBezTo>
                    <a:pt x="6438" y="3145"/>
                    <a:pt x="6543" y="3022"/>
                    <a:pt x="6655" y="2914"/>
                  </a:cubicBezTo>
                  <a:cubicBezTo>
                    <a:pt x="6768" y="2805"/>
                    <a:pt x="6859" y="2682"/>
                    <a:pt x="6954" y="2567"/>
                  </a:cubicBezTo>
                  <a:cubicBezTo>
                    <a:pt x="7048" y="2447"/>
                    <a:pt x="7144" y="2335"/>
                    <a:pt x="7214" y="2212"/>
                  </a:cubicBezTo>
                  <a:cubicBezTo>
                    <a:pt x="7291" y="2089"/>
                    <a:pt x="7364" y="1974"/>
                    <a:pt x="7438" y="1861"/>
                  </a:cubicBezTo>
                  <a:cubicBezTo>
                    <a:pt x="7497" y="1738"/>
                    <a:pt x="7554" y="1622"/>
                    <a:pt x="7610" y="1510"/>
                  </a:cubicBezTo>
                  <a:cubicBezTo>
                    <a:pt x="7849" y="1068"/>
                    <a:pt x="7881" y="601"/>
                    <a:pt x="7775" y="320"/>
                  </a:cubicBezTo>
                  <a:cubicBezTo>
                    <a:pt x="7722" y="180"/>
                    <a:pt x="7631" y="92"/>
                    <a:pt x="7565" y="53"/>
                  </a:cubicBezTo>
                  <a:cubicBezTo>
                    <a:pt x="7533" y="29"/>
                    <a:pt x="7505" y="22"/>
                    <a:pt x="7487" y="15"/>
                  </a:cubicBezTo>
                  <a:cubicBezTo>
                    <a:pt x="7470" y="4"/>
                    <a:pt x="7459" y="1"/>
                    <a:pt x="7459"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23;p30">
              <a:extLst>
                <a:ext uri="{FF2B5EF4-FFF2-40B4-BE49-F238E27FC236}">
                  <a16:creationId xmlns:a16="http://schemas.microsoft.com/office/drawing/2014/main" id="{93346C7F-5D10-47A9-8E8D-9FA948CB3313}"/>
                </a:ext>
              </a:extLst>
            </p:cNvPr>
            <p:cNvSpPr/>
            <p:nvPr/>
          </p:nvSpPr>
          <p:spPr>
            <a:xfrm>
              <a:off x="3341025" y="4677526"/>
              <a:ext cx="82169" cy="271563"/>
            </a:xfrm>
            <a:custGeom>
              <a:avLst/>
              <a:gdLst/>
              <a:ahLst/>
              <a:cxnLst/>
              <a:rect l="l" t="t" r="r" b="b"/>
              <a:pathLst>
                <a:path w="2194" h="7251" extrusionOk="0">
                  <a:moveTo>
                    <a:pt x="2121" y="0"/>
                  </a:moveTo>
                  <a:cubicBezTo>
                    <a:pt x="2121" y="0"/>
                    <a:pt x="2093" y="18"/>
                    <a:pt x="2036" y="46"/>
                  </a:cubicBezTo>
                  <a:cubicBezTo>
                    <a:pt x="1983" y="78"/>
                    <a:pt x="1899" y="120"/>
                    <a:pt x="1801" y="190"/>
                  </a:cubicBezTo>
                  <a:cubicBezTo>
                    <a:pt x="1609" y="323"/>
                    <a:pt x="1327" y="526"/>
                    <a:pt x="1057" y="839"/>
                  </a:cubicBezTo>
                  <a:cubicBezTo>
                    <a:pt x="783" y="1148"/>
                    <a:pt x="509" y="1555"/>
                    <a:pt x="313" y="2043"/>
                  </a:cubicBezTo>
                  <a:cubicBezTo>
                    <a:pt x="219" y="2285"/>
                    <a:pt x="135" y="2545"/>
                    <a:pt x="81" y="2815"/>
                  </a:cubicBezTo>
                  <a:cubicBezTo>
                    <a:pt x="33" y="3085"/>
                    <a:pt x="4" y="3366"/>
                    <a:pt x="1" y="3646"/>
                  </a:cubicBezTo>
                  <a:cubicBezTo>
                    <a:pt x="12" y="3931"/>
                    <a:pt x="43" y="4208"/>
                    <a:pt x="99" y="4479"/>
                  </a:cubicBezTo>
                  <a:cubicBezTo>
                    <a:pt x="159" y="4749"/>
                    <a:pt x="247" y="5005"/>
                    <a:pt x="345" y="5247"/>
                  </a:cubicBezTo>
                  <a:cubicBezTo>
                    <a:pt x="551" y="5728"/>
                    <a:pt x="833" y="6131"/>
                    <a:pt x="1113" y="6437"/>
                  </a:cubicBezTo>
                  <a:cubicBezTo>
                    <a:pt x="1390" y="6738"/>
                    <a:pt x="1672" y="6939"/>
                    <a:pt x="1871" y="7069"/>
                  </a:cubicBezTo>
                  <a:cubicBezTo>
                    <a:pt x="1967" y="7135"/>
                    <a:pt x="2054" y="7177"/>
                    <a:pt x="2106" y="7205"/>
                  </a:cubicBezTo>
                  <a:cubicBezTo>
                    <a:pt x="2163" y="7237"/>
                    <a:pt x="2194" y="7251"/>
                    <a:pt x="2194" y="7251"/>
                  </a:cubicBezTo>
                  <a:cubicBezTo>
                    <a:pt x="2194" y="7251"/>
                    <a:pt x="2170" y="7229"/>
                    <a:pt x="2121" y="7184"/>
                  </a:cubicBezTo>
                  <a:cubicBezTo>
                    <a:pt x="2075" y="7142"/>
                    <a:pt x="2004" y="7086"/>
                    <a:pt x="1924" y="7002"/>
                  </a:cubicBezTo>
                  <a:cubicBezTo>
                    <a:pt x="1752" y="6844"/>
                    <a:pt x="1538" y="6591"/>
                    <a:pt x="1314" y="6272"/>
                  </a:cubicBezTo>
                  <a:cubicBezTo>
                    <a:pt x="1096" y="5953"/>
                    <a:pt x="875" y="5552"/>
                    <a:pt x="717" y="5103"/>
                  </a:cubicBezTo>
                  <a:cubicBezTo>
                    <a:pt x="632" y="4879"/>
                    <a:pt x="577" y="4636"/>
                    <a:pt x="527" y="4394"/>
                  </a:cubicBezTo>
                  <a:cubicBezTo>
                    <a:pt x="482" y="4148"/>
                    <a:pt x="457" y="3896"/>
                    <a:pt x="454" y="3643"/>
                  </a:cubicBezTo>
                  <a:cubicBezTo>
                    <a:pt x="454" y="3390"/>
                    <a:pt x="471" y="3138"/>
                    <a:pt x="509" y="2892"/>
                  </a:cubicBezTo>
                  <a:cubicBezTo>
                    <a:pt x="559" y="2647"/>
                    <a:pt x="608" y="2404"/>
                    <a:pt x="689" y="2180"/>
                  </a:cubicBezTo>
                  <a:cubicBezTo>
                    <a:pt x="840" y="1727"/>
                    <a:pt x="1050" y="1323"/>
                    <a:pt x="1261" y="997"/>
                  </a:cubicBezTo>
                  <a:cubicBezTo>
                    <a:pt x="1478" y="674"/>
                    <a:pt x="1689" y="418"/>
                    <a:pt x="1857" y="256"/>
                  </a:cubicBezTo>
                  <a:cubicBezTo>
                    <a:pt x="1938" y="172"/>
                    <a:pt x="2009" y="112"/>
                    <a:pt x="2051" y="67"/>
                  </a:cubicBezTo>
                  <a:cubicBezTo>
                    <a:pt x="2096" y="25"/>
                    <a:pt x="2121" y="0"/>
                    <a:pt x="212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24;p30">
              <a:extLst>
                <a:ext uri="{FF2B5EF4-FFF2-40B4-BE49-F238E27FC236}">
                  <a16:creationId xmlns:a16="http://schemas.microsoft.com/office/drawing/2014/main" id="{5B938DD4-D270-472F-B233-3B81ED328109}"/>
                </a:ext>
              </a:extLst>
            </p:cNvPr>
            <p:cNvSpPr/>
            <p:nvPr/>
          </p:nvSpPr>
          <p:spPr>
            <a:xfrm>
              <a:off x="3255858" y="4761532"/>
              <a:ext cx="36328" cy="128160"/>
            </a:xfrm>
            <a:custGeom>
              <a:avLst/>
              <a:gdLst/>
              <a:ahLst/>
              <a:cxnLst/>
              <a:rect l="l" t="t" r="r" b="b"/>
              <a:pathLst>
                <a:path w="970" h="3422" extrusionOk="0">
                  <a:moveTo>
                    <a:pt x="689" y="0"/>
                  </a:moveTo>
                  <a:lnTo>
                    <a:pt x="689" y="0"/>
                  </a:lnTo>
                  <a:cubicBezTo>
                    <a:pt x="689" y="0"/>
                    <a:pt x="643" y="35"/>
                    <a:pt x="566" y="112"/>
                  </a:cubicBezTo>
                  <a:cubicBezTo>
                    <a:pt x="527" y="151"/>
                    <a:pt x="485" y="196"/>
                    <a:pt x="439" y="256"/>
                  </a:cubicBezTo>
                  <a:cubicBezTo>
                    <a:pt x="390" y="312"/>
                    <a:pt x="341" y="383"/>
                    <a:pt x="299" y="463"/>
                  </a:cubicBezTo>
                  <a:cubicBezTo>
                    <a:pt x="197" y="621"/>
                    <a:pt x="120" y="825"/>
                    <a:pt x="64" y="1049"/>
                  </a:cubicBezTo>
                  <a:cubicBezTo>
                    <a:pt x="46" y="1165"/>
                    <a:pt x="15" y="1285"/>
                    <a:pt x="11" y="1407"/>
                  </a:cubicBezTo>
                  <a:cubicBezTo>
                    <a:pt x="0" y="1530"/>
                    <a:pt x="8" y="1653"/>
                    <a:pt x="11" y="1779"/>
                  </a:cubicBezTo>
                  <a:cubicBezTo>
                    <a:pt x="29" y="1902"/>
                    <a:pt x="43" y="2025"/>
                    <a:pt x="75" y="2144"/>
                  </a:cubicBezTo>
                  <a:cubicBezTo>
                    <a:pt x="96" y="2267"/>
                    <a:pt x="144" y="2375"/>
                    <a:pt x="183" y="2488"/>
                  </a:cubicBezTo>
                  <a:cubicBezTo>
                    <a:pt x="274" y="2702"/>
                    <a:pt x="383" y="2892"/>
                    <a:pt x="506" y="3028"/>
                  </a:cubicBezTo>
                  <a:cubicBezTo>
                    <a:pt x="562" y="3102"/>
                    <a:pt x="625" y="3162"/>
                    <a:pt x="682" y="3211"/>
                  </a:cubicBezTo>
                  <a:cubicBezTo>
                    <a:pt x="737" y="3260"/>
                    <a:pt x="787" y="3302"/>
                    <a:pt x="829" y="3334"/>
                  </a:cubicBezTo>
                  <a:cubicBezTo>
                    <a:pt x="917" y="3394"/>
                    <a:pt x="969" y="3422"/>
                    <a:pt x="969" y="3422"/>
                  </a:cubicBezTo>
                  <a:cubicBezTo>
                    <a:pt x="969" y="3422"/>
                    <a:pt x="945" y="3365"/>
                    <a:pt x="896" y="3274"/>
                  </a:cubicBezTo>
                  <a:cubicBezTo>
                    <a:pt x="867" y="3232"/>
                    <a:pt x="843" y="3176"/>
                    <a:pt x="818" y="3109"/>
                  </a:cubicBezTo>
                  <a:cubicBezTo>
                    <a:pt x="787" y="3046"/>
                    <a:pt x="758" y="2976"/>
                    <a:pt x="731" y="2895"/>
                  </a:cubicBezTo>
                  <a:cubicBezTo>
                    <a:pt x="664" y="2741"/>
                    <a:pt x="611" y="2558"/>
                    <a:pt x="559" y="2362"/>
                  </a:cubicBezTo>
                  <a:cubicBezTo>
                    <a:pt x="538" y="2263"/>
                    <a:pt x="517" y="2161"/>
                    <a:pt x="499" y="2056"/>
                  </a:cubicBezTo>
                  <a:cubicBezTo>
                    <a:pt x="478" y="1954"/>
                    <a:pt x="475" y="1846"/>
                    <a:pt x="460" y="1740"/>
                  </a:cubicBezTo>
                  <a:cubicBezTo>
                    <a:pt x="457" y="1635"/>
                    <a:pt x="443" y="1526"/>
                    <a:pt x="450" y="1421"/>
                  </a:cubicBezTo>
                  <a:cubicBezTo>
                    <a:pt x="450" y="1316"/>
                    <a:pt x="454" y="1214"/>
                    <a:pt x="457" y="1112"/>
                  </a:cubicBezTo>
                  <a:cubicBezTo>
                    <a:pt x="478" y="912"/>
                    <a:pt x="499" y="719"/>
                    <a:pt x="538" y="558"/>
                  </a:cubicBezTo>
                  <a:cubicBezTo>
                    <a:pt x="555" y="473"/>
                    <a:pt x="572" y="400"/>
                    <a:pt x="590" y="333"/>
                  </a:cubicBezTo>
                  <a:cubicBezTo>
                    <a:pt x="608" y="263"/>
                    <a:pt x="622" y="203"/>
                    <a:pt x="643" y="158"/>
                  </a:cubicBezTo>
                  <a:cubicBezTo>
                    <a:pt x="674" y="59"/>
                    <a:pt x="689" y="0"/>
                    <a:pt x="68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25;p30">
              <a:extLst>
                <a:ext uri="{FF2B5EF4-FFF2-40B4-BE49-F238E27FC236}">
                  <a16:creationId xmlns:a16="http://schemas.microsoft.com/office/drawing/2014/main" id="{9C6B50AC-9617-42EA-A583-CECC9E21C9FB}"/>
                </a:ext>
              </a:extLst>
            </p:cNvPr>
            <p:cNvSpPr/>
            <p:nvPr/>
          </p:nvSpPr>
          <p:spPr>
            <a:xfrm>
              <a:off x="3952247" y="3877916"/>
              <a:ext cx="147373" cy="55129"/>
            </a:xfrm>
            <a:custGeom>
              <a:avLst/>
              <a:gdLst/>
              <a:ahLst/>
              <a:cxnLst/>
              <a:rect l="l" t="t" r="r" b="b"/>
              <a:pathLst>
                <a:path w="3935" h="1472" extrusionOk="0">
                  <a:moveTo>
                    <a:pt x="2620" y="1"/>
                  </a:moveTo>
                  <a:cubicBezTo>
                    <a:pt x="2602" y="1"/>
                    <a:pt x="2584" y="1"/>
                    <a:pt x="2566" y="1"/>
                  </a:cubicBezTo>
                  <a:cubicBezTo>
                    <a:pt x="2433" y="12"/>
                    <a:pt x="2295" y="12"/>
                    <a:pt x="2159" y="40"/>
                  </a:cubicBezTo>
                  <a:cubicBezTo>
                    <a:pt x="2018" y="61"/>
                    <a:pt x="1882" y="100"/>
                    <a:pt x="1744" y="131"/>
                  </a:cubicBezTo>
                  <a:cubicBezTo>
                    <a:pt x="1608" y="177"/>
                    <a:pt x="1474" y="219"/>
                    <a:pt x="1348" y="278"/>
                  </a:cubicBezTo>
                  <a:cubicBezTo>
                    <a:pt x="1215" y="328"/>
                    <a:pt x="1098" y="405"/>
                    <a:pt x="983" y="464"/>
                  </a:cubicBezTo>
                  <a:cubicBezTo>
                    <a:pt x="758" y="608"/>
                    <a:pt x="559" y="759"/>
                    <a:pt x="414" y="914"/>
                  </a:cubicBezTo>
                  <a:cubicBezTo>
                    <a:pt x="337" y="984"/>
                    <a:pt x="277" y="1057"/>
                    <a:pt x="225" y="1128"/>
                  </a:cubicBezTo>
                  <a:cubicBezTo>
                    <a:pt x="172" y="1195"/>
                    <a:pt x="130" y="1255"/>
                    <a:pt x="99" y="1307"/>
                  </a:cubicBezTo>
                  <a:cubicBezTo>
                    <a:pt x="32" y="1409"/>
                    <a:pt x="0" y="1472"/>
                    <a:pt x="0" y="1472"/>
                  </a:cubicBezTo>
                  <a:cubicBezTo>
                    <a:pt x="0" y="1472"/>
                    <a:pt x="63" y="1433"/>
                    <a:pt x="158" y="1367"/>
                  </a:cubicBezTo>
                  <a:cubicBezTo>
                    <a:pt x="207" y="1331"/>
                    <a:pt x="267" y="1297"/>
                    <a:pt x="337" y="1255"/>
                  </a:cubicBezTo>
                  <a:cubicBezTo>
                    <a:pt x="408" y="1212"/>
                    <a:pt x="488" y="1163"/>
                    <a:pt x="572" y="1117"/>
                  </a:cubicBezTo>
                  <a:cubicBezTo>
                    <a:pt x="745" y="1015"/>
                    <a:pt x="948" y="918"/>
                    <a:pt x="1166" y="819"/>
                  </a:cubicBezTo>
                  <a:cubicBezTo>
                    <a:pt x="1278" y="774"/>
                    <a:pt x="1390" y="725"/>
                    <a:pt x="1509" y="683"/>
                  </a:cubicBezTo>
                  <a:cubicBezTo>
                    <a:pt x="1625" y="633"/>
                    <a:pt x="1748" y="602"/>
                    <a:pt x="1871" y="563"/>
                  </a:cubicBezTo>
                  <a:cubicBezTo>
                    <a:pt x="1994" y="531"/>
                    <a:pt x="2113" y="493"/>
                    <a:pt x="2240" y="472"/>
                  </a:cubicBezTo>
                  <a:cubicBezTo>
                    <a:pt x="2362" y="443"/>
                    <a:pt x="2481" y="419"/>
                    <a:pt x="2601" y="398"/>
                  </a:cubicBezTo>
                  <a:cubicBezTo>
                    <a:pt x="2839" y="367"/>
                    <a:pt x="3064" y="338"/>
                    <a:pt x="3261" y="331"/>
                  </a:cubicBezTo>
                  <a:cubicBezTo>
                    <a:pt x="3359" y="325"/>
                    <a:pt x="3450" y="320"/>
                    <a:pt x="3531" y="317"/>
                  </a:cubicBezTo>
                  <a:cubicBezTo>
                    <a:pt x="3573" y="315"/>
                    <a:pt x="3612" y="315"/>
                    <a:pt x="3647" y="315"/>
                  </a:cubicBezTo>
                  <a:cubicBezTo>
                    <a:pt x="3683" y="315"/>
                    <a:pt x="3715" y="315"/>
                    <a:pt x="3745" y="317"/>
                  </a:cubicBezTo>
                  <a:cubicBezTo>
                    <a:pt x="3785" y="318"/>
                    <a:pt x="3819" y="319"/>
                    <a:pt x="3847" y="319"/>
                  </a:cubicBezTo>
                  <a:cubicBezTo>
                    <a:pt x="3903" y="319"/>
                    <a:pt x="3934" y="317"/>
                    <a:pt x="3934" y="317"/>
                  </a:cubicBezTo>
                  <a:cubicBezTo>
                    <a:pt x="3934" y="317"/>
                    <a:pt x="3875" y="283"/>
                    <a:pt x="3763" y="233"/>
                  </a:cubicBezTo>
                  <a:cubicBezTo>
                    <a:pt x="3710" y="208"/>
                    <a:pt x="3640" y="181"/>
                    <a:pt x="3559" y="152"/>
                  </a:cubicBezTo>
                  <a:cubicBezTo>
                    <a:pt x="3478" y="121"/>
                    <a:pt x="3387" y="93"/>
                    <a:pt x="3285" y="72"/>
                  </a:cubicBezTo>
                  <a:cubicBezTo>
                    <a:pt x="3092" y="23"/>
                    <a:pt x="2866" y="1"/>
                    <a:pt x="2620"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26;p30">
              <a:extLst>
                <a:ext uri="{FF2B5EF4-FFF2-40B4-BE49-F238E27FC236}">
                  <a16:creationId xmlns:a16="http://schemas.microsoft.com/office/drawing/2014/main" id="{C7CCCF74-8430-409E-8AC7-6A712D591287}"/>
                </a:ext>
              </a:extLst>
            </p:cNvPr>
            <p:cNvSpPr/>
            <p:nvPr/>
          </p:nvSpPr>
          <p:spPr>
            <a:xfrm>
              <a:off x="4027677" y="4999018"/>
              <a:ext cx="281188" cy="179993"/>
            </a:xfrm>
            <a:custGeom>
              <a:avLst/>
              <a:gdLst/>
              <a:ahLst/>
              <a:cxnLst/>
              <a:rect l="l" t="t" r="r" b="b"/>
              <a:pathLst>
                <a:path w="7508" h="4806" extrusionOk="0">
                  <a:moveTo>
                    <a:pt x="7507" y="1"/>
                  </a:moveTo>
                  <a:cubicBezTo>
                    <a:pt x="7507" y="1"/>
                    <a:pt x="7427" y="127"/>
                    <a:pt x="7293" y="348"/>
                  </a:cubicBezTo>
                  <a:cubicBezTo>
                    <a:pt x="7234" y="461"/>
                    <a:pt x="7146" y="590"/>
                    <a:pt x="7041" y="734"/>
                  </a:cubicBezTo>
                  <a:cubicBezTo>
                    <a:pt x="6992" y="808"/>
                    <a:pt x="6935" y="885"/>
                    <a:pt x="6880" y="966"/>
                  </a:cubicBezTo>
                  <a:cubicBezTo>
                    <a:pt x="6820" y="1043"/>
                    <a:pt x="6754" y="1127"/>
                    <a:pt x="6686" y="1211"/>
                  </a:cubicBezTo>
                  <a:cubicBezTo>
                    <a:pt x="6427" y="1559"/>
                    <a:pt x="6075" y="1924"/>
                    <a:pt x="5686" y="2296"/>
                  </a:cubicBezTo>
                  <a:cubicBezTo>
                    <a:pt x="5483" y="2475"/>
                    <a:pt x="5280" y="2657"/>
                    <a:pt x="5051" y="2826"/>
                  </a:cubicBezTo>
                  <a:cubicBezTo>
                    <a:pt x="4833" y="3009"/>
                    <a:pt x="4588" y="3156"/>
                    <a:pt x="4353" y="3320"/>
                  </a:cubicBezTo>
                  <a:cubicBezTo>
                    <a:pt x="4107" y="3464"/>
                    <a:pt x="3864" y="3619"/>
                    <a:pt x="3608" y="3738"/>
                  </a:cubicBezTo>
                  <a:cubicBezTo>
                    <a:pt x="3359" y="3872"/>
                    <a:pt x="3103" y="3977"/>
                    <a:pt x="2858" y="4086"/>
                  </a:cubicBezTo>
                  <a:cubicBezTo>
                    <a:pt x="2353" y="4275"/>
                    <a:pt x="1872" y="4436"/>
                    <a:pt x="1447" y="4521"/>
                  </a:cubicBezTo>
                  <a:cubicBezTo>
                    <a:pt x="1342" y="4546"/>
                    <a:pt x="1240" y="4570"/>
                    <a:pt x="1141" y="4591"/>
                  </a:cubicBezTo>
                  <a:cubicBezTo>
                    <a:pt x="1043" y="4609"/>
                    <a:pt x="952" y="4622"/>
                    <a:pt x="864" y="4637"/>
                  </a:cubicBezTo>
                  <a:cubicBezTo>
                    <a:pt x="689" y="4668"/>
                    <a:pt x="534" y="4693"/>
                    <a:pt x="404" y="4700"/>
                  </a:cubicBezTo>
                  <a:cubicBezTo>
                    <a:pt x="148" y="4724"/>
                    <a:pt x="1" y="4742"/>
                    <a:pt x="1" y="4742"/>
                  </a:cubicBezTo>
                  <a:cubicBezTo>
                    <a:pt x="1" y="4742"/>
                    <a:pt x="148" y="4763"/>
                    <a:pt x="408" y="4788"/>
                  </a:cubicBezTo>
                  <a:cubicBezTo>
                    <a:pt x="537" y="4802"/>
                    <a:pt x="696" y="4805"/>
                    <a:pt x="874" y="4805"/>
                  </a:cubicBezTo>
                  <a:lnTo>
                    <a:pt x="1166" y="4805"/>
                  </a:lnTo>
                  <a:cubicBezTo>
                    <a:pt x="1268" y="4802"/>
                    <a:pt x="1376" y="4788"/>
                    <a:pt x="1489" y="4777"/>
                  </a:cubicBezTo>
                  <a:cubicBezTo>
                    <a:pt x="1938" y="4745"/>
                    <a:pt x="2454" y="4626"/>
                    <a:pt x="2994" y="4457"/>
                  </a:cubicBezTo>
                  <a:cubicBezTo>
                    <a:pt x="3258" y="4356"/>
                    <a:pt x="3538" y="4268"/>
                    <a:pt x="3801" y="4131"/>
                  </a:cubicBezTo>
                  <a:cubicBezTo>
                    <a:pt x="4072" y="4008"/>
                    <a:pt x="4332" y="3851"/>
                    <a:pt x="4595" y="3699"/>
                  </a:cubicBezTo>
                  <a:cubicBezTo>
                    <a:pt x="4841" y="3527"/>
                    <a:pt x="5097" y="3362"/>
                    <a:pt x="5322" y="3169"/>
                  </a:cubicBezTo>
                  <a:cubicBezTo>
                    <a:pt x="5560" y="2991"/>
                    <a:pt x="5760" y="2777"/>
                    <a:pt x="5967" y="2580"/>
                  </a:cubicBezTo>
                  <a:cubicBezTo>
                    <a:pt x="6349" y="2166"/>
                    <a:pt x="6679" y="1752"/>
                    <a:pt x="6901" y="1359"/>
                  </a:cubicBezTo>
                  <a:cubicBezTo>
                    <a:pt x="6960" y="1264"/>
                    <a:pt x="7016" y="1172"/>
                    <a:pt x="7065" y="1081"/>
                  </a:cubicBezTo>
                  <a:cubicBezTo>
                    <a:pt x="7107" y="990"/>
                    <a:pt x="7149" y="899"/>
                    <a:pt x="7188" y="819"/>
                  </a:cubicBezTo>
                  <a:cubicBezTo>
                    <a:pt x="7269" y="654"/>
                    <a:pt x="7332" y="510"/>
                    <a:pt x="7374" y="387"/>
                  </a:cubicBezTo>
                  <a:cubicBezTo>
                    <a:pt x="7462" y="141"/>
                    <a:pt x="7507" y="1"/>
                    <a:pt x="7507"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43932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BB1765E-99FA-4889-AA0C-8E6264B26EB4}"/>
              </a:ext>
            </a:extLst>
          </p:cNvPr>
          <p:cNvSpPr>
            <a:spLocks noGrp="1"/>
          </p:cNvSpPr>
          <p:nvPr>
            <p:ph type="title"/>
          </p:nvPr>
        </p:nvSpPr>
        <p:spPr/>
        <p:txBody>
          <a:bodyPr/>
          <a:lstStyle/>
          <a:p>
            <a:pPr algn="ctr"/>
            <a:r>
              <a:rPr lang="es-ES"/>
              <a:t>Lanzamiento de </a:t>
            </a:r>
            <a:r>
              <a:rPr lang="es-ES" err="1"/>
              <a:t>TeamsChamp</a:t>
            </a:r>
            <a:endParaRPr lang="es-ES"/>
          </a:p>
        </p:txBody>
      </p:sp>
      <p:sp>
        <p:nvSpPr>
          <p:cNvPr id="6" name="Google Shape;820;p34">
            <a:extLst>
              <a:ext uri="{FF2B5EF4-FFF2-40B4-BE49-F238E27FC236}">
                <a16:creationId xmlns:a16="http://schemas.microsoft.com/office/drawing/2014/main" id="{8387F840-445A-45C9-93AE-CB9ECDC96D92}"/>
              </a:ext>
            </a:extLst>
          </p:cNvPr>
          <p:cNvSpPr/>
          <p:nvPr/>
        </p:nvSpPr>
        <p:spPr>
          <a:xfrm rot="10800000">
            <a:off x="1230392" y="1260475"/>
            <a:ext cx="10982167" cy="5454651"/>
          </a:xfrm>
          <a:custGeom>
            <a:avLst/>
            <a:gdLst/>
            <a:ahLst/>
            <a:cxnLst/>
            <a:rect l="l" t="t" r="r" b="b"/>
            <a:pathLst>
              <a:path w="18290" h="41772" extrusionOk="0">
                <a:moveTo>
                  <a:pt x="990" y="1"/>
                </a:moveTo>
                <a:lnTo>
                  <a:pt x="1" y="41010"/>
                </a:lnTo>
                <a:lnTo>
                  <a:pt x="18289" y="41772"/>
                </a:lnTo>
                <a:lnTo>
                  <a:pt x="16808" y="1"/>
                </a:lnTo>
                <a:close/>
              </a:path>
            </a:pathLst>
          </a:custGeom>
          <a:solidFill>
            <a:srgbClr val="FFFFFF"/>
          </a:solidFill>
          <a:ln w="57150">
            <a:solidFill>
              <a:schemeClr val="tx1">
                <a:lumMod val="85000"/>
                <a:lumOff val="15000"/>
              </a:schemeClr>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Condensed"/>
              <a:ea typeface="Barlow Condensed"/>
              <a:cs typeface="Barlow Condensed"/>
              <a:sym typeface="Barlow Condensed"/>
            </a:endParaRPr>
          </a:p>
        </p:txBody>
      </p:sp>
      <p:sp>
        <p:nvSpPr>
          <p:cNvPr id="8" name="Marcador de contenido 1">
            <a:extLst>
              <a:ext uri="{FF2B5EF4-FFF2-40B4-BE49-F238E27FC236}">
                <a16:creationId xmlns:a16="http://schemas.microsoft.com/office/drawing/2014/main" id="{31C33F66-CC6E-455A-AFFD-AD8E3691CE14}"/>
              </a:ext>
            </a:extLst>
          </p:cNvPr>
          <p:cNvSpPr txBox="1">
            <a:spLocks/>
          </p:cNvSpPr>
          <p:nvPr/>
        </p:nvSpPr>
        <p:spPr>
          <a:xfrm>
            <a:off x="1985679" y="1828800"/>
            <a:ext cx="9471592" cy="3939673"/>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a:solidFill>
                  <a:schemeClr val="bg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0" indent="0">
              <a:spcBef>
                <a:spcPts val="600"/>
              </a:spcBef>
              <a:spcAft>
                <a:spcPts val="600"/>
              </a:spcAft>
              <a:buFont typeface="Arial" pitchFamily="34" charset="0"/>
              <a:buNone/>
            </a:pPr>
            <a:r>
              <a:rPr lang="es-ES" sz="1800" dirty="0">
                <a:solidFill>
                  <a:schemeClr val="tx1">
                    <a:lumMod val="85000"/>
                    <a:lumOff val="15000"/>
                  </a:schemeClr>
                </a:solidFill>
                <a:latin typeface="+mj-lt"/>
                <a:cs typeface="Segoe UI"/>
              </a:rPr>
              <a:t>La comunicación al inicio de </a:t>
            </a:r>
            <a:r>
              <a:rPr lang="es-ES" sz="1800" b="1" dirty="0">
                <a:solidFill>
                  <a:schemeClr val="tx1">
                    <a:lumMod val="85000"/>
                    <a:lumOff val="15000"/>
                  </a:schemeClr>
                </a:solidFill>
                <a:latin typeface="+mj-lt"/>
                <a:cs typeface="Segoe UI"/>
              </a:rPr>
              <a:t>TeamsChamp</a:t>
            </a:r>
            <a:r>
              <a:rPr lang="es-ES" sz="1800" dirty="0">
                <a:solidFill>
                  <a:schemeClr val="tx1">
                    <a:lumMod val="85000"/>
                    <a:lumOff val="15000"/>
                  </a:schemeClr>
                </a:solidFill>
                <a:latin typeface="+mj-lt"/>
                <a:cs typeface="Segoe UI"/>
              </a:rPr>
              <a:t> es muy importante para que el equipo de champions entienda y sepa todo lo que está por venir desde el momento en que comienza el “juego”.</a:t>
            </a:r>
          </a:p>
          <a:p>
            <a:pPr marL="0" indent="0">
              <a:spcBef>
                <a:spcPts val="600"/>
              </a:spcBef>
              <a:spcAft>
                <a:spcPts val="600"/>
              </a:spcAft>
              <a:buFont typeface="Arial" pitchFamily="34" charset="0"/>
              <a:buNone/>
            </a:pPr>
            <a:r>
              <a:rPr lang="es-ES" sz="1800" b="1" dirty="0">
                <a:solidFill>
                  <a:schemeClr val="tx1">
                    <a:lumMod val="85000"/>
                    <a:lumOff val="15000"/>
                  </a:schemeClr>
                </a:solidFill>
                <a:latin typeface="+mj-lt"/>
                <a:cs typeface="Segoe UI"/>
              </a:rPr>
              <a:t>Puntos a comunicar en el lanzamiento (definido en el plan de comunicación):</a:t>
            </a:r>
          </a:p>
          <a:p>
            <a:pPr marL="808355" lvl="1" indent="-310515">
              <a:spcBef>
                <a:spcPts val="600"/>
              </a:spcBef>
              <a:spcAft>
                <a:spcPts val="600"/>
              </a:spcAft>
            </a:pPr>
            <a:r>
              <a:rPr lang="es-ES" b="1" dirty="0">
                <a:solidFill>
                  <a:schemeClr val="tx1">
                    <a:lumMod val="85000"/>
                    <a:lumOff val="15000"/>
                  </a:schemeClr>
                </a:solidFill>
                <a:latin typeface="+mj-lt"/>
                <a:cs typeface="Segoe UI"/>
              </a:rPr>
              <a:t>Primeros pasos con TeamsChamp</a:t>
            </a:r>
          </a:p>
          <a:p>
            <a:pPr marL="1243965" lvl="2" indent="-248285">
              <a:spcBef>
                <a:spcPts val="600"/>
              </a:spcBef>
              <a:spcAft>
                <a:spcPts val="600"/>
              </a:spcAft>
            </a:pPr>
            <a:r>
              <a:rPr lang="es-ES" dirty="0">
                <a:solidFill>
                  <a:schemeClr val="tx1">
                    <a:lumMod val="85000"/>
                    <a:lumOff val="15000"/>
                  </a:schemeClr>
                </a:solidFill>
                <a:latin typeface="+mj-lt"/>
                <a:cs typeface="Segoe UI"/>
              </a:rPr>
              <a:t>¿Qué es TeamsChamp?</a:t>
            </a:r>
          </a:p>
          <a:p>
            <a:pPr marL="1243965" lvl="2" indent="-248285">
              <a:spcBef>
                <a:spcPts val="600"/>
              </a:spcBef>
              <a:spcAft>
                <a:spcPts val="600"/>
              </a:spcAft>
            </a:pPr>
            <a:r>
              <a:rPr lang="es-ES" dirty="0">
                <a:solidFill>
                  <a:schemeClr val="tx1">
                    <a:lumMod val="85000"/>
                    <a:lumOff val="15000"/>
                  </a:schemeClr>
                </a:solidFill>
                <a:latin typeface="+mj-lt"/>
                <a:cs typeface="Segoe UI"/>
              </a:rPr>
              <a:t>¿Por qué me han elegido?</a:t>
            </a:r>
          </a:p>
          <a:p>
            <a:pPr marL="808355" lvl="1" indent="-310515">
              <a:spcBef>
                <a:spcPts val="600"/>
              </a:spcBef>
              <a:spcAft>
                <a:spcPts val="600"/>
              </a:spcAft>
            </a:pPr>
            <a:r>
              <a:rPr lang="es-ES" b="1" dirty="0">
                <a:solidFill>
                  <a:schemeClr val="tx1">
                    <a:lumMod val="85000"/>
                    <a:lumOff val="15000"/>
                  </a:schemeClr>
                </a:solidFill>
                <a:latin typeface="+mj-lt"/>
                <a:cs typeface="Segoe UI"/>
              </a:rPr>
              <a:t>Mensaje de bienvenida</a:t>
            </a:r>
          </a:p>
          <a:p>
            <a:pPr marL="808355" lvl="1" indent="-310515">
              <a:spcBef>
                <a:spcPts val="600"/>
              </a:spcBef>
              <a:spcAft>
                <a:spcPts val="600"/>
              </a:spcAft>
            </a:pPr>
            <a:r>
              <a:rPr lang="es-ES" b="1" dirty="0">
                <a:solidFill>
                  <a:schemeClr val="tx1">
                    <a:lumMod val="85000"/>
                    <a:lumOff val="15000"/>
                  </a:schemeClr>
                </a:solidFill>
                <a:latin typeface="+mj-lt"/>
                <a:cs typeface="Segoe UI"/>
              </a:rPr>
              <a:t>Vídeos de uso y aprovechamiento</a:t>
            </a:r>
          </a:p>
          <a:p>
            <a:pPr marL="808355" lvl="1" indent="-310515">
              <a:spcBef>
                <a:spcPts val="600"/>
              </a:spcBef>
              <a:spcAft>
                <a:spcPts val="600"/>
              </a:spcAft>
            </a:pPr>
            <a:r>
              <a:rPr lang="es-ES" b="1" dirty="0">
                <a:solidFill>
                  <a:schemeClr val="tx1">
                    <a:lumMod val="85000"/>
                    <a:lumOff val="15000"/>
                  </a:schemeClr>
                </a:solidFill>
                <a:latin typeface="+mj-lt"/>
                <a:cs typeface="Segoe UI"/>
              </a:rPr>
              <a:t>Anuncio del lanzamiento en la plataforma decidida para hacer las comunicaciones del plan (Teams, red social corporativa, intranet, etc.)</a:t>
            </a:r>
            <a:endParaRPr lang="es-ES" b="1" dirty="0">
              <a:solidFill>
                <a:schemeClr val="tx1">
                  <a:lumMod val="85000"/>
                  <a:lumOff val="15000"/>
                </a:schemeClr>
              </a:solidFill>
            </a:endParaRPr>
          </a:p>
        </p:txBody>
      </p:sp>
      <p:pic>
        <p:nvPicPr>
          <p:cNvPr id="9" name="Gráfico 8">
            <a:extLst>
              <a:ext uri="{FF2B5EF4-FFF2-40B4-BE49-F238E27FC236}">
                <a16:creationId xmlns:a16="http://schemas.microsoft.com/office/drawing/2014/main" id="{EFEA3CAD-EF05-4FEA-AA55-89CCD1ED6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0328" y="4186466"/>
            <a:ext cx="5925018" cy="3795818"/>
          </a:xfrm>
          <a:prstGeom prst="rect">
            <a:avLst/>
          </a:prstGeom>
        </p:spPr>
      </p:pic>
    </p:spTree>
    <p:extLst>
      <p:ext uri="{BB962C8B-B14F-4D97-AF65-F5344CB8AC3E}">
        <p14:creationId xmlns:p14="http://schemas.microsoft.com/office/powerpoint/2010/main" val="313424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52;p51">
            <a:extLst>
              <a:ext uri="{FF2B5EF4-FFF2-40B4-BE49-F238E27FC236}">
                <a16:creationId xmlns:a16="http://schemas.microsoft.com/office/drawing/2014/main" id="{04DCFFEB-BF8F-489E-85A2-CDD7A50F2D9B}"/>
              </a:ext>
            </a:extLst>
          </p:cNvPr>
          <p:cNvGrpSpPr/>
          <p:nvPr/>
        </p:nvGrpSpPr>
        <p:grpSpPr>
          <a:xfrm rot="3599337">
            <a:off x="5555524" y="219376"/>
            <a:ext cx="3827961" cy="5753896"/>
            <a:chOff x="3922668" y="2469103"/>
            <a:chExt cx="758087" cy="1139498"/>
          </a:xfrm>
        </p:grpSpPr>
        <p:sp>
          <p:nvSpPr>
            <p:cNvPr id="5" name="Google Shape;2253;p51">
              <a:extLst>
                <a:ext uri="{FF2B5EF4-FFF2-40B4-BE49-F238E27FC236}">
                  <a16:creationId xmlns:a16="http://schemas.microsoft.com/office/drawing/2014/main" id="{CE1116DC-B079-4AA2-86C6-E7473F4F81F0}"/>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54;p51">
              <a:extLst>
                <a:ext uri="{FF2B5EF4-FFF2-40B4-BE49-F238E27FC236}">
                  <a16:creationId xmlns:a16="http://schemas.microsoft.com/office/drawing/2014/main" id="{7A268F08-7580-410F-97F9-D9B82C1C5D90}"/>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ítulo 1">
            <a:extLst>
              <a:ext uri="{FF2B5EF4-FFF2-40B4-BE49-F238E27FC236}">
                <a16:creationId xmlns:a16="http://schemas.microsoft.com/office/drawing/2014/main" id="{9414002C-36FA-45F5-B665-507D6DB1AE96}"/>
              </a:ext>
            </a:extLst>
          </p:cNvPr>
          <p:cNvSpPr>
            <a:spLocks noGrp="1"/>
          </p:cNvSpPr>
          <p:nvPr>
            <p:ph type="title"/>
          </p:nvPr>
        </p:nvSpPr>
        <p:spPr>
          <a:xfrm rot="2245224">
            <a:off x="7022621" y="1834418"/>
            <a:ext cx="3407094" cy="1504567"/>
          </a:xfrm>
        </p:spPr>
        <p:txBody>
          <a:bodyPr>
            <a:noAutofit/>
          </a:bodyPr>
          <a:lstStyle/>
          <a:p>
            <a:pPr algn="ctr"/>
            <a:r>
              <a:rPr lang="es-ES" sz="2000" dirty="0">
                <a:solidFill>
                  <a:srgbClr val="F14445"/>
                </a:solidFill>
              </a:rPr>
              <a:t>Abrir Lanzamiento del evento en plan comunicación</a:t>
            </a:r>
          </a:p>
        </p:txBody>
      </p:sp>
      <p:pic>
        <p:nvPicPr>
          <p:cNvPr id="75" name="Gráfico 74">
            <a:extLst>
              <a:ext uri="{FF2B5EF4-FFF2-40B4-BE49-F238E27FC236}">
                <a16:creationId xmlns:a16="http://schemas.microsoft.com/office/drawing/2014/main" id="{9D486947-9E2E-4FB9-A63D-FF573434A4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1" y="2359695"/>
            <a:ext cx="4838700" cy="5429250"/>
          </a:xfrm>
          <a:prstGeom prst="rect">
            <a:avLst/>
          </a:prstGeom>
        </p:spPr>
      </p:pic>
      <p:sp>
        <p:nvSpPr>
          <p:cNvPr id="7" name="Google Shape;820;p34">
            <a:extLst>
              <a:ext uri="{FF2B5EF4-FFF2-40B4-BE49-F238E27FC236}">
                <a16:creationId xmlns:a16="http://schemas.microsoft.com/office/drawing/2014/main" id="{F1F1E842-9A1A-45A5-948F-42ECB21EC5D0}"/>
              </a:ext>
            </a:extLst>
          </p:cNvPr>
          <p:cNvSpPr/>
          <p:nvPr/>
        </p:nvSpPr>
        <p:spPr>
          <a:xfrm rot="10800000">
            <a:off x="7858581" y="5297175"/>
            <a:ext cx="3972979" cy="1973309"/>
          </a:xfrm>
          <a:custGeom>
            <a:avLst/>
            <a:gdLst/>
            <a:ahLst/>
            <a:cxnLst/>
            <a:rect l="l" t="t" r="r" b="b"/>
            <a:pathLst>
              <a:path w="18290" h="41772" extrusionOk="0">
                <a:moveTo>
                  <a:pt x="990" y="1"/>
                </a:moveTo>
                <a:lnTo>
                  <a:pt x="1" y="41010"/>
                </a:lnTo>
                <a:lnTo>
                  <a:pt x="18289" y="41772"/>
                </a:lnTo>
                <a:lnTo>
                  <a:pt x="16808" y="1"/>
                </a:lnTo>
                <a:close/>
              </a:path>
            </a:pathLst>
          </a:custGeom>
          <a:solidFill>
            <a:srgbClr val="FFFFFF"/>
          </a:solidFill>
          <a:ln w="57150">
            <a:solidFill>
              <a:schemeClr val="tx1">
                <a:lumMod val="85000"/>
                <a:lumOff val="15000"/>
              </a:schemeClr>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Condensed"/>
              <a:ea typeface="Barlow Condensed"/>
              <a:cs typeface="Barlow Condensed"/>
              <a:sym typeface="Barlow Condensed"/>
            </a:endParaRPr>
          </a:p>
        </p:txBody>
      </p:sp>
      <p:sp>
        <p:nvSpPr>
          <p:cNvPr id="3" name="CuadroTexto 2">
            <a:extLst>
              <a:ext uri="{FF2B5EF4-FFF2-40B4-BE49-F238E27FC236}">
                <a16:creationId xmlns:a16="http://schemas.microsoft.com/office/drawing/2014/main" id="{5FD507D1-7D7D-47F1-A654-36C29FE198AE}"/>
              </a:ext>
            </a:extLst>
          </p:cNvPr>
          <p:cNvSpPr txBox="1"/>
          <p:nvPr/>
        </p:nvSpPr>
        <p:spPr>
          <a:xfrm>
            <a:off x="8262257" y="5617029"/>
            <a:ext cx="3145972" cy="1077218"/>
          </a:xfrm>
          <a:prstGeom prst="rect">
            <a:avLst/>
          </a:prstGeom>
          <a:noFill/>
        </p:spPr>
        <p:txBody>
          <a:bodyPr wrap="square" rtlCol="0">
            <a:spAutoFit/>
          </a:bodyPr>
          <a:lstStyle/>
          <a:p>
            <a:r>
              <a:rPr lang="es-ES" sz="1600" dirty="0">
                <a:latin typeface="Segoe UI Light" panose="020B0502040204020203" pitchFamily="34" charset="0"/>
                <a:cs typeface="Segoe UI Light" panose="020B0502040204020203" pitchFamily="34" charset="0"/>
              </a:rPr>
              <a:t>En el plan de Comunicación encontrarás todas las comunicaciones necesarias en este apartado</a:t>
            </a:r>
          </a:p>
        </p:txBody>
      </p:sp>
    </p:spTree>
    <p:extLst>
      <p:ext uri="{BB962C8B-B14F-4D97-AF65-F5344CB8AC3E}">
        <p14:creationId xmlns:p14="http://schemas.microsoft.com/office/powerpoint/2010/main" val="3388115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B6B47DD-DC55-43F9-A014-9E8545651F31}"/>
              </a:ext>
            </a:extLst>
          </p:cNvPr>
          <p:cNvSpPr>
            <a:spLocks noGrp="1"/>
          </p:cNvSpPr>
          <p:nvPr>
            <p:ph type="title"/>
          </p:nvPr>
        </p:nvSpPr>
        <p:spPr/>
        <p:txBody>
          <a:bodyPr>
            <a:normAutofit/>
          </a:bodyPr>
          <a:lstStyle/>
          <a:p>
            <a:r>
              <a:rPr lang="es-ES" sz="2800"/>
              <a:t>Materiales para acompañar el lanzamiento del programa</a:t>
            </a:r>
            <a:endParaRPr lang="es-ES" sz="2000"/>
          </a:p>
        </p:txBody>
      </p:sp>
      <p:pic>
        <p:nvPicPr>
          <p:cNvPr id="4" name="Imagen 3">
            <a:extLst>
              <a:ext uri="{FF2B5EF4-FFF2-40B4-BE49-F238E27FC236}">
                <a16:creationId xmlns:a16="http://schemas.microsoft.com/office/drawing/2014/main" id="{A730829A-8562-41AD-B96E-BDC0670D17A5}"/>
              </a:ext>
            </a:extLst>
          </p:cNvPr>
          <p:cNvPicPr>
            <a:picLocks noChangeAspect="1"/>
          </p:cNvPicPr>
          <p:nvPr/>
        </p:nvPicPr>
        <p:blipFill>
          <a:blip r:embed="rId2"/>
          <a:stretch>
            <a:fillRect/>
          </a:stretch>
        </p:blipFill>
        <p:spPr>
          <a:xfrm>
            <a:off x="5143069" y="3657057"/>
            <a:ext cx="1731809" cy="2438868"/>
          </a:xfrm>
          <a:prstGeom prst="rect">
            <a:avLst/>
          </a:prstGeom>
        </p:spPr>
      </p:pic>
      <p:sp>
        <p:nvSpPr>
          <p:cNvPr id="5" name="Rectángulo 4">
            <a:extLst>
              <a:ext uri="{FF2B5EF4-FFF2-40B4-BE49-F238E27FC236}">
                <a16:creationId xmlns:a16="http://schemas.microsoft.com/office/drawing/2014/main" id="{2A42DEF7-67D6-45F1-9364-6AEC4726EC04}"/>
              </a:ext>
            </a:extLst>
          </p:cNvPr>
          <p:cNvSpPr/>
          <p:nvPr/>
        </p:nvSpPr>
        <p:spPr>
          <a:xfrm>
            <a:off x="5239699" y="6280726"/>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err="1"/>
              <a:t>Flyer</a:t>
            </a:r>
            <a:r>
              <a:rPr lang="es-ES" sz="1400"/>
              <a:t> </a:t>
            </a:r>
            <a:r>
              <a:rPr lang="es-ES" sz="1400" err="1"/>
              <a:t>TeamsChamp</a:t>
            </a:r>
            <a:endParaRPr lang="es-ES" sz="1400"/>
          </a:p>
        </p:txBody>
      </p:sp>
      <p:pic>
        <p:nvPicPr>
          <p:cNvPr id="7" name="Imagen 6">
            <a:extLst>
              <a:ext uri="{FF2B5EF4-FFF2-40B4-BE49-F238E27FC236}">
                <a16:creationId xmlns:a16="http://schemas.microsoft.com/office/drawing/2014/main" id="{F8A7F9C7-5581-4316-BB4F-038879652E09}"/>
              </a:ext>
            </a:extLst>
          </p:cNvPr>
          <p:cNvPicPr>
            <a:picLocks noChangeAspect="1"/>
          </p:cNvPicPr>
          <p:nvPr/>
        </p:nvPicPr>
        <p:blipFill rotWithShape="1">
          <a:blip r:embed="rId3"/>
          <a:srcRect t="4669" b="4669"/>
          <a:stretch/>
        </p:blipFill>
        <p:spPr>
          <a:xfrm>
            <a:off x="7543385" y="753888"/>
            <a:ext cx="2627053" cy="1340334"/>
          </a:xfrm>
          <a:prstGeom prst="rect">
            <a:avLst/>
          </a:prstGeom>
        </p:spPr>
      </p:pic>
      <p:sp>
        <p:nvSpPr>
          <p:cNvPr id="8" name="Rectángulo 7">
            <a:extLst>
              <a:ext uri="{FF2B5EF4-FFF2-40B4-BE49-F238E27FC236}">
                <a16:creationId xmlns:a16="http://schemas.microsoft.com/office/drawing/2014/main" id="{073959C6-ABFA-411E-9173-3A2796DEAA8D}"/>
              </a:ext>
            </a:extLst>
          </p:cNvPr>
          <p:cNvSpPr/>
          <p:nvPr/>
        </p:nvSpPr>
        <p:spPr>
          <a:xfrm>
            <a:off x="8070011" y="2360061"/>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Vídeo promocional</a:t>
            </a:r>
          </a:p>
        </p:txBody>
      </p:sp>
      <p:pic>
        <p:nvPicPr>
          <p:cNvPr id="9" name="Imagen 8">
            <a:extLst>
              <a:ext uri="{FF2B5EF4-FFF2-40B4-BE49-F238E27FC236}">
                <a16:creationId xmlns:a16="http://schemas.microsoft.com/office/drawing/2014/main" id="{3DDFF89B-CD63-4502-927F-5ED0487D611A}"/>
              </a:ext>
            </a:extLst>
          </p:cNvPr>
          <p:cNvPicPr>
            <a:picLocks noChangeAspect="1"/>
          </p:cNvPicPr>
          <p:nvPr/>
        </p:nvPicPr>
        <p:blipFill>
          <a:blip r:embed="rId4"/>
          <a:stretch>
            <a:fillRect/>
          </a:stretch>
        </p:blipFill>
        <p:spPr>
          <a:xfrm>
            <a:off x="10581966" y="793885"/>
            <a:ext cx="2676306" cy="1342341"/>
          </a:xfrm>
          <a:prstGeom prst="rect">
            <a:avLst/>
          </a:prstGeom>
        </p:spPr>
      </p:pic>
      <p:sp>
        <p:nvSpPr>
          <p:cNvPr id="10" name="Rectángulo 9">
            <a:extLst>
              <a:ext uri="{FF2B5EF4-FFF2-40B4-BE49-F238E27FC236}">
                <a16:creationId xmlns:a16="http://schemas.microsoft.com/office/drawing/2014/main" id="{B2E42D64-D1AA-4321-8EE6-575D0D6E7389}"/>
              </a:ext>
            </a:extLst>
          </p:cNvPr>
          <p:cNvSpPr/>
          <p:nvPr/>
        </p:nvSpPr>
        <p:spPr>
          <a:xfrm>
            <a:off x="11150844" y="2363391"/>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Vídeo demo usuario</a:t>
            </a:r>
          </a:p>
        </p:txBody>
      </p:sp>
      <p:pic>
        <p:nvPicPr>
          <p:cNvPr id="11" name="Imagen 10">
            <a:extLst>
              <a:ext uri="{FF2B5EF4-FFF2-40B4-BE49-F238E27FC236}">
                <a16:creationId xmlns:a16="http://schemas.microsoft.com/office/drawing/2014/main" id="{7CE9CD3B-52E9-45EB-89BC-921283920BD6}"/>
              </a:ext>
            </a:extLst>
          </p:cNvPr>
          <p:cNvPicPr>
            <a:picLocks noChangeAspect="1"/>
          </p:cNvPicPr>
          <p:nvPr/>
        </p:nvPicPr>
        <p:blipFill>
          <a:blip r:embed="rId5"/>
          <a:stretch>
            <a:fillRect/>
          </a:stretch>
        </p:blipFill>
        <p:spPr>
          <a:xfrm>
            <a:off x="4737829" y="753888"/>
            <a:ext cx="2394028" cy="1340334"/>
          </a:xfrm>
          <a:prstGeom prst="rect">
            <a:avLst/>
          </a:prstGeom>
        </p:spPr>
      </p:pic>
      <p:sp>
        <p:nvSpPr>
          <p:cNvPr id="12" name="Rectángulo 11">
            <a:extLst>
              <a:ext uri="{FF2B5EF4-FFF2-40B4-BE49-F238E27FC236}">
                <a16:creationId xmlns:a16="http://schemas.microsoft.com/office/drawing/2014/main" id="{B66CA02C-1CDB-4F82-A514-ED0ED26F3F59}"/>
              </a:ext>
            </a:extLst>
          </p:cNvPr>
          <p:cNvSpPr/>
          <p:nvPr/>
        </p:nvSpPr>
        <p:spPr>
          <a:xfrm>
            <a:off x="5239699" y="2353275"/>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Manual de usuario</a:t>
            </a:r>
          </a:p>
        </p:txBody>
      </p:sp>
      <p:pic>
        <p:nvPicPr>
          <p:cNvPr id="13" name="Imagen 12">
            <a:extLst>
              <a:ext uri="{FF2B5EF4-FFF2-40B4-BE49-F238E27FC236}">
                <a16:creationId xmlns:a16="http://schemas.microsoft.com/office/drawing/2014/main" id="{560819FE-DD6A-41E1-B18A-6111FAD44435}"/>
              </a:ext>
            </a:extLst>
          </p:cNvPr>
          <p:cNvPicPr>
            <a:picLocks noChangeAspect="1"/>
          </p:cNvPicPr>
          <p:nvPr/>
        </p:nvPicPr>
        <p:blipFill>
          <a:blip r:embed="rId6"/>
          <a:stretch>
            <a:fillRect/>
          </a:stretch>
        </p:blipFill>
        <p:spPr>
          <a:xfrm>
            <a:off x="7852763" y="3657057"/>
            <a:ext cx="4976028" cy="2176486"/>
          </a:xfrm>
          <a:prstGeom prst="rect">
            <a:avLst/>
          </a:prstGeom>
        </p:spPr>
      </p:pic>
      <p:sp>
        <p:nvSpPr>
          <p:cNvPr id="14" name="Rectángulo 13">
            <a:extLst>
              <a:ext uri="{FF2B5EF4-FFF2-40B4-BE49-F238E27FC236}">
                <a16:creationId xmlns:a16="http://schemas.microsoft.com/office/drawing/2014/main" id="{D64F6572-9269-4D14-92FE-F9094D7898E6}"/>
              </a:ext>
            </a:extLst>
          </p:cNvPr>
          <p:cNvSpPr/>
          <p:nvPr/>
        </p:nvSpPr>
        <p:spPr>
          <a:xfrm>
            <a:off x="9257880" y="6280726"/>
            <a:ext cx="2165795"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Decálogo buenas prácticas </a:t>
            </a:r>
            <a:r>
              <a:rPr lang="es-ES" sz="1400" err="1"/>
              <a:t>TeamsChamp</a:t>
            </a:r>
            <a:endParaRPr lang="es-ES" sz="1400"/>
          </a:p>
        </p:txBody>
      </p:sp>
    </p:spTree>
    <p:extLst>
      <p:ext uri="{BB962C8B-B14F-4D97-AF65-F5344CB8AC3E}">
        <p14:creationId xmlns:p14="http://schemas.microsoft.com/office/powerpoint/2010/main" val="449316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9A8D057-5DBB-4A7D-B754-6E2DB8A765A6}"/>
              </a:ext>
            </a:extLst>
          </p:cNvPr>
          <p:cNvSpPr>
            <a:spLocks noGrp="1"/>
          </p:cNvSpPr>
          <p:nvPr>
            <p:ph type="title"/>
          </p:nvPr>
        </p:nvSpPr>
        <p:spPr/>
        <p:txBody>
          <a:bodyPr/>
          <a:lstStyle/>
          <a:p>
            <a:pPr algn="ctr"/>
            <a:r>
              <a:rPr lang="es-ES"/>
              <a:t>Durante el “juego” de </a:t>
            </a:r>
            <a:r>
              <a:rPr lang="es-ES" err="1"/>
              <a:t>Teamschamp</a:t>
            </a:r>
            <a:endParaRPr lang="es-ES"/>
          </a:p>
        </p:txBody>
      </p:sp>
      <p:grpSp>
        <p:nvGrpSpPr>
          <p:cNvPr id="6" name="Gráfico 2">
            <a:extLst>
              <a:ext uri="{FF2B5EF4-FFF2-40B4-BE49-F238E27FC236}">
                <a16:creationId xmlns:a16="http://schemas.microsoft.com/office/drawing/2014/main" id="{4D773ACA-80F6-4BC1-9948-69ACCBA118DE}"/>
              </a:ext>
            </a:extLst>
          </p:cNvPr>
          <p:cNvGrpSpPr/>
          <p:nvPr/>
        </p:nvGrpSpPr>
        <p:grpSpPr>
          <a:xfrm>
            <a:off x="6945530" y="677121"/>
            <a:ext cx="6260018" cy="6278095"/>
            <a:chOff x="7081515" y="2124447"/>
            <a:chExt cx="3900139" cy="3911402"/>
          </a:xfrm>
          <a:solidFill>
            <a:schemeClr val="bg1">
              <a:alpha val="43000"/>
            </a:schemeClr>
          </a:solidFill>
        </p:grpSpPr>
        <p:sp>
          <p:nvSpPr>
            <p:cNvPr id="7" name="Forma libre: forma 6">
              <a:extLst>
                <a:ext uri="{FF2B5EF4-FFF2-40B4-BE49-F238E27FC236}">
                  <a16:creationId xmlns:a16="http://schemas.microsoft.com/office/drawing/2014/main" id="{241A4D17-13CD-456B-90FB-3A28ECD8BF24}"/>
                </a:ext>
              </a:extLst>
            </p:cNvPr>
            <p:cNvSpPr/>
            <p:nvPr/>
          </p:nvSpPr>
          <p:spPr>
            <a:xfrm>
              <a:off x="9935588" y="2141215"/>
              <a:ext cx="27947" cy="27947"/>
            </a:xfrm>
            <a:custGeom>
              <a:avLst/>
              <a:gdLst>
                <a:gd name="connsiteX0" fmla="*/ 2096 w 0"/>
                <a:gd name="connsiteY0" fmla="*/ 2795 h 0"/>
                <a:gd name="connsiteX1" fmla="*/ 2096 w 0"/>
                <a:gd name="connsiteY1" fmla="*/ 2795 h 0"/>
                <a:gd name="connsiteX2" fmla="*/ 2096 w 0"/>
                <a:gd name="connsiteY2" fmla="*/ 0 h 0"/>
                <a:gd name="connsiteX3" fmla="*/ 2096 w 0"/>
                <a:gd name="connsiteY3" fmla="*/ 2795 h 0"/>
                <a:gd name="connsiteX4" fmla="*/ 2096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2795"/>
                  </a:moveTo>
                  <a:cubicBezTo>
                    <a:pt x="-699" y="2795"/>
                    <a:pt x="-699" y="2795"/>
                    <a:pt x="2096" y="2795"/>
                  </a:cubicBezTo>
                  <a:cubicBezTo>
                    <a:pt x="-699" y="0"/>
                    <a:pt x="2096" y="0"/>
                    <a:pt x="2096" y="0"/>
                  </a:cubicBezTo>
                  <a:cubicBezTo>
                    <a:pt x="2096" y="0"/>
                    <a:pt x="2096" y="0"/>
                    <a:pt x="2096" y="2795"/>
                  </a:cubicBezTo>
                  <a:cubicBezTo>
                    <a:pt x="2096" y="2795"/>
                    <a:pt x="2096" y="2795"/>
                    <a:pt x="2096" y="2795"/>
                  </a:cubicBezTo>
                  <a:close/>
                </a:path>
              </a:pathLst>
            </a:custGeom>
            <a:grpFill/>
            <a:ln w="27890"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6629EEB3-E0F5-40E6-B801-4936C5581DA5}"/>
                </a:ext>
              </a:extLst>
            </p:cNvPr>
            <p:cNvSpPr/>
            <p:nvPr/>
          </p:nvSpPr>
          <p:spPr>
            <a:xfrm>
              <a:off x="9725288" y="2132831"/>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31B2BD2F-A3DB-4533-B1AD-2DEF2108BAB3}"/>
                </a:ext>
              </a:extLst>
            </p:cNvPr>
            <p:cNvSpPr/>
            <p:nvPr/>
          </p:nvSpPr>
          <p:spPr>
            <a:xfrm>
              <a:off x="9515686" y="2127242"/>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22358" y="27947"/>
                    <a:pt x="13973" y="27947"/>
                  </a:cubicBezTo>
                  <a:close/>
                </a:path>
              </a:pathLst>
            </a:custGeom>
            <a:grpFill/>
            <a:ln w="27890"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1D26C8B3-A8A1-4E4D-9610-43265B8A29E2}"/>
                </a:ext>
              </a:extLst>
            </p:cNvPr>
            <p:cNvSpPr/>
            <p:nvPr/>
          </p:nvSpPr>
          <p:spPr>
            <a:xfrm>
              <a:off x="9308879"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D7207202-BF7C-4C19-A4E7-C1951D30FE97}"/>
                </a:ext>
              </a:extLst>
            </p:cNvPr>
            <p:cNvSpPr/>
            <p:nvPr/>
          </p:nvSpPr>
          <p:spPr>
            <a:xfrm>
              <a:off x="9104867" y="2124447"/>
              <a:ext cx="27947" cy="27947"/>
            </a:xfrm>
            <a:custGeom>
              <a:avLst/>
              <a:gdLst>
                <a:gd name="connsiteX0" fmla="*/ 16768 w 27946"/>
                <a:gd name="connsiteY0" fmla="*/ 36331 h 27946"/>
                <a:gd name="connsiteX1" fmla="*/ 0 w 27946"/>
                <a:gd name="connsiteY1" fmla="*/ 19563 h 27946"/>
                <a:gd name="connsiteX2" fmla="*/ 16768 w 27946"/>
                <a:gd name="connsiteY2" fmla="*/ 0 h 27946"/>
                <a:gd name="connsiteX3" fmla="*/ 33536 w 27946"/>
                <a:gd name="connsiteY3" fmla="*/ 16768 h 27946"/>
                <a:gd name="connsiteX4" fmla="*/ 16768 w 27946"/>
                <a:gd name="connsiteY4" fmla="*/ 36331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6331"/>
                  </a:moveTo>
                  <a:cubicBezTo>
                    <a:pt x="8384" y="36331"/>
                    <a:pt x="0" y="27947"/>
                    <a:pt x="0" y="19563"/>
                  </a:cubicBezTo>
                  <a:cubicBezTo>
                    <a:pt x="0" y="8384"/>
                    <a:pt x="8384" y="0"/>
                    <a:pt x="16768" y="0"/>
                  </a:cubicBezTo>
                  <a:cubicBezTo>
                    <a:pt x="25152" y="0"/>
                    <a:pt x="33536" y="8384"/>
                    <a:pt x="33536" y="16768"/>
                  </a:cubicBezTo>
                  <a:cubicBezTo>
                    <a:pt x="36331" y="27947"/>
                    <a:pt x="27947" y="36331"/>
                    <a:pt x="16768" y="36331"/>
                  </a:cubicBezTo>
                  <a:close/>
                </a:path>
              </a:pathLst>
            </a:custGeom>
            <a:grpFill/>
            <a:ln w="27890" cap="flat">
              <a:noFill/>
              <a:prstDash val="solid"/>
              <a:miter/>
            </a:ln>
          </p:spPr>
          <p:txBody>
            <a:bodyPr rtlCol="0" anchor="ctr"/>
            <a:lstStyle/>
            <a:p>
              <a:endParaRPr lang="es-ES"/>
            </a:p>
          </p:txBody>
        </p:sp>
        <p:sp>
          <p:nvSpPr>
            <p:cNvPr id="12" name="Forma libre: forma 11">
              <a:extLst>
                <a:ext uri="{FF2B5EF4-FFF2-40B4-BE49-F238E27FC236}">
                  <a16:creationId xmlns:a16="http://schemas.microsoft.com/office/drawing/2014/main" id="{B855B297-265E-4BEC-9B45-B9A2A32DBDD9}"/>
                </a:ext>
              </a:extLst>
            </p:cNvPr>
            <p:cNvSpPr/>
            <p:nvPr/>
          </p:nvSpPr>
          <p:spPr>
            <a:xfrm>
              <a:off x="8903650"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13" name="Forma libre: forma 12">
              <a:extLst>
                <a:ext uri="{FF2B5EF4-FFF2-40B4-BE49-F238E27FC236}">
                  <a16:creationId xmlns:a16="http://schemas.microsoft.com/office/drawing/2014/main" id="{3EF906F2-496F-476C-91DB-D80A10074261}"/>
                </a:ext>
              </a:extLst>
            </p:cNvPr>
            <p:cNvSpPr/>
            <p:nvPr/>
          </p:nvSpPr>
          <p:spPr>
            <a:xfrm>
              <a:off x="8702433" y="2130036"/>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3EA70213-41B6-4DEC-B3D3-A96D740787E4}"/>
                </a:ext>
              </a:extLst>
            </p:cNvPr>
            <p:cNvSpPr/>
            <p:nvPr/>
          </p:nvSpPr>
          <p:spPr>
            <a:xfrm>
              <a:off x="8501215" y="2130036"/>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2357" y="16768"/>
                    <a:pt x="16768" y="22357"/>
                    <a:pt x="11179" y="22357"/>
                  </a:cubicBezTo>
                  <a:close/>
                </a:path>
              </a:pathLst>
            </a:custGeom>
            <a:grpFill/>
            <a:ln w="27890" cap="flat">
              <a:no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0CB0CBAD-2240-4A31-8A70-20B85480AA81}"/>
                </a:ext>
              </a:extLst>
            </p:cNvPr>
            <p:cNvSpPr/>
            <p:nvPr/>
          </p:nvSpPr>
          <p:spPr>
            <a:xfrm>
              <a:off x="8305587" y="2141215"/>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16" name="Forma libre: forma 15">
              <a:extLst>
                <a:ext uri="{FF2B5EF4-FFF2-40B4-BE49-F238E27FC236}">
                  <a16:creationId xmlns:a16="http://schemas.microsoft.com/office/drawing/2014/main" id="{6353F543-AD6D-4363-BC88-09121965441F}"/>
                </a:ext>
              </a:extLst>
            </p:cNvPr>
            <p:cNvSpPr/>
            <p:nvPr/>
          </p:nvSpPr>
          <p:spPr>
            <a:xfrm>
              <a:off x="10133312" y="233684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1179" y="16768"/>
                    <a:pt x="8384" y="16768"/>
                  </a:cubicBezTo>
                  <a:close/>
                </a:path>
              </a:pathLst>
            </a:custGeom>
            <a:grpFill/>
            <a:ln w="27890" cap="flat">
              <a:noFill/>
              <a:prstDash val="solid"/>
              <a:miter/>
            </a:ln>
          </p:spPr>
          <p:txBody>
            <a:bodyPr rtlCol="0" anchor="ctr"/>
            <a:lstStyle/>
            <a:p>
              <a:endParaRPr lang="es-ES"/>
            </a:p>
          </p:txBody>
        </p:sp>
        <p:sp>
          <p:nvSpPr>
            <p:cNvPr id="17" name="Forma libre: forma 16">
              <a:extLst>
                <a:ext uri="{FF2B5EF4-FFF2-40B4-BE49-F238E27FC236}">
                  <a16:creationId xmlns:a16="http://schemas.microsoft.com/office/drawing/2014/main" id="{61499694-8A94-42AD-9781-B49DFF446382}"/>
                </a:ext>
              </a:extLst>
            </p:cNvPr>
            <p:cNvSpPr/>
            <p:nvPr/>
          </p:nvSpPr>
          <p:spPr>
            <a:xfrm>
              <a:off x="9920916" y="232845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71497098-50D0-4A31-BF1A-3F53DF735134}"/>
                </a:ext>
              </a:extLst>
            </p:cNvPr>
            <p:cNvSpPr/>
            <p:nvPr/>
          </p:nvSpPr>
          <p:spPr>
            <a:xfrm>
              <a:off x="9708519" y="2320075"/>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19" name="Forma libre: forma 18">
              <a:extLst>
                <a:ext uri="{FF2B5EF4-FFF2-40B4-BE49-F238E27FC236}">
                  <a16:creationId xmlns:a16="http://schemas.microsoft.com/office/drawing/2014/main" id="{E9C5D1A3-E0C8-4A79-AA1C-A4B45B5C15CD}"/>
                </a:ext>
              </a:extLst>
            </p:cNvPr>
            <p:cNvSpPr/>
            <p:nvPr/>
          </p:nvSpPr>
          <p:spPr>
            <a:xfrm>
              <a:off x="9498918" y="2314486"/>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6C99696C-57E9-4730-B26E-75D682BF7197}"/>
                </a:ext>
              </a:extLst>
            </p:cNvPr>
            <p:cNvSpPr/>
            <p:nvPr/>
          </p:nvSpPr>
          <p:spPr>
            <a:xfrm>
              <a:off x="9292111"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3099"/>
                    <a:pt x="53099" y="67072"/>
                    <a:pt x="33536" y="67072"/>
                  </a:cubicBezTo>
                  <a:close/>
                </a:path>
              </a:pathLst>
            </a:custGeom>
            <a:grpFill/>
            <a:ln w="27890" cap="flat">
              <a:noFill/>
              <a:prstDash val="solid"/>
              <a:miter/>
            </a:ln>
          </p:spPr>
          <p:txBody>
            <a:bodyPr rtlCol="0" anchor="ctr"/>
            <a:lstStyle/>
            <a:p>
              <a:endParaRPr lang="es-ES"/>
            </a:p>
          </p:txBody>
        </p:sp>
        <p:sp>
          <p:nvSpPr>
            <p:cNvPr id="21" name="Forma libre: forma 20">
              <a:extLst>
                <a:ext uri="{FF2B5EF4-FFF2-40B4-BE49-F238E27FC236}">
                  <a16:creationId xmlns:a16="http://schemas.microsoft.com/office/drawing/2014/main" id="{AD405F15-5CC5-4582-8590-AD2E7C06FA27}"/>
                </a:ext>
              </a:extLst>
            </p:cNvPr>
            <p:cNvSpPr/>
            <p:nvPr/>
          </p:nvSpPr>
          <p:spPr>
            <a:xfrm>
              <a:off x="9085304" y="2308896"/>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8689" y="72662"/>
                    <a:pt x="36331" y="72662"/>
                  </a:cubicBezTo>
                  <a:close/>
                </a:path>
              </a:pathLst>
            </a:custGeom>
            <a:grpFill/>
            <a:ln w="27890" cap="flat">
              <a:noFill/>
              <a:prstDash val="solid"/>
              <a:miter/>
            </a:ln>
          </p:spPr>
          <p:txBody>
            <a:bodyPr rtlCol="0" anchor="ctr"/>
            <a:lstStyle/>
            <a:p>
              <a:endParaRPr lang="es-ES"/>
            </a:p>
          </p:txBody>
        </p:sp>
        <p:sp>
          <p:nvSpPr>
            <p:cNvPr id="22" name="Forma libre: forma 21">
              <a:extLst>
                <a:ext uri="{FF2B5EF4-FFF2-40B4-BE49-F238E27FC236}">
                  <a16:creationId xmlns:a16="http://schemas.microsoft.com/office/drawing/2014/main" id="{244C1F30-4046-48A5-B330-D6D08E676DF2}"/>
                </a:ext>
              </a:extLst>
            </p:cNvPr>
            <p:cNvSpPr/>
            <p:nvPr/>
          </p:nvSpPr>
          <p:spPr>
            <a:xfrm>
              <a:off x="8886882"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6768" y="0"/>
                    <a:pt x="33536" y="0"/>
                  </a:cubicBezTo>
                  <a:cubicBezTo>
                    <a:pt x="53099" y="0"/>
                    <a:pt x="67073" y="16768"/>
                    <a:pt x="67073" y="33536"/>
                  </a:cubicBezTo>
                  <a:cubicBezTo>
                    <a:pt x="67073" y="53099"/>
                    <a:pt x="50304" y="67072"/>
                    <a:pt x="33536" y="67072"/>
                  </a:cubicBezTo>
                  <a:close/>
                </a:path>
              </a:pathLst>
            </a:custGeom>
            <a:grpFill/>
            <a:ln w="27890" cap="flat">
              <a:noFill/>
              <a:prstDash val="solid"/>
              <a:miter/>
            </a:ln>
          </p:spPr>
          <p:txBody>
            <a:bodyPr rtlCol="0" anchor="ctr"/>
            <a:lstStyle/>
            <a:p>
              <a:endParaRPr lang="es-ES"/>
            </a:p>
          </p:txBody>
        </p:sp>
        <p:sp>
          <p:nvSpPr>
            <p:cNvPr id="23" name="Forma libre: forma 22">
              <a:extLst>
                <a:ext uri="{FF2B5EF4-FFF2-40B4-BE49-F238E27FC236}">
                  <a16:creationId xmlns:a16="http://schemas.microsoft.com/office/drawing/2014/main" id="{9EAD1773-0D6C-4F29-ABA3-AC6BC092785B}"/>
                </a:ext>
              </a:extLst>
            </p:cNvPr>
            <p:cNvSpPr/>
            <p:nvPr/>
          </p:nvSpPr>
          <p:spPr>
            <a:xfrm>
              <a:off x="8682870"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3" y="13973"/>
                    <a:pt x="67073" y="33536"/>
                  </a:cubicBezTo>
                  <a:cubicBezTo>
                    <a:pt x="64278" y="50304"/>
                    <a:pt x="50304" y="67072"/>
                    <a:pt x="33536" y="67072"/>
                  </a:cubicBezTo>
                  <a:close/>
                </a:path>
              </a:pathLst>
            </a:custGeom>
            <a:grpFill/>
            <a:ln w="27890" cap="flat">
              <a:noFill/>
              <a:prstDash val="solid"/>
              <a:miter/>
            </a:ln>
          </p:spPr>
          <p:txBody>
            <a:bodyPr rtlCol="0" anchor="ctr"/>
            <a:lstStyle/>
            <a:p>
              <a:endParaRPr lang="es-ES"/>
            </a:p>
          </p:txBody>
        </p:sp>
        <p:sp>
          <p:nvSpPr>
            <p:cNvPr id="24" name="Forma libre: forma 23">
              <a:extLst>
                <a:ext uri="{FF2B5EF4-FFF2-40B4-BE49-F238E27FC236}">
                  <a16:creationId xmlns:a16="http://schemas.microsoft.com/office/drawing/2014/main" id="{4D429D9B-9831-43AA-A70F-8AF8366F8929}"/>
                </a:ext>
              </a:extLst>
            </p:cNvPr>
            <p:cNvSpPr/>
            <p:nvPr/>
          </p:nvSpPr>
          <p:spPr>
            <a:xfrm>
              <a:off x="8484447" y="2317280"/>
              <a:ext cx="55894" cy="27947"/>
            </a:xfrm>
            <a:custGeom>
              <a:avLst/>
              <a:gdLst>
                <a:gd name="connsiteX0" fmla="*/ 27947 w 55893"/>
                <a:gd name="connsiteY0" fmla="*/ 55894 h 27946"/>
                <a:gd name="connsiteX1" fmla="*/ 0 w 55893"/>
                <a:gd name="connsiteY1" fmla="*/ 27947 h 27946"/>
                <a:gd name="connsiteX2" fmla="*/ 27947 w 55893"/>
                <a:gd name="connsiteY2" fmla="*/ 0 h 27946"/>
                <a:gd name="connsiteX3" fmla="*/ 55894 w 55893"/>
                <a:gd name="connsiteY3" fmla="*/ 27947 h 27946"/>
                <a:gd name="connsiteX4" fmla="*/ 27947 w 55893"/>
                <a:gd name="connsiteY4" fmla="*/ 5589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27946">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809F8680-8F54-4935-ACD8-9C39B8EECA32}"/>
                </a:ext>
              </a:extLst>
            </p:cNvPr>
            <p:cNvSpPr/>
            <p:nvPr/>
          </p:nvSpPr>
          <p:spPr>
            <a:xfrm>
              <a:off x="8288819" y="2325664"/>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26" name="Forma libre: forma 25">
              <a:extLst>
                <a:ext uri="{FF2B5EF4-FFF2-40B4-BE49-F238E27FC236}">
                  <a16:creationId xmlns:a16="http://schemas.microsoft.com/office/drawing/2014/main" id="{E75E64C0-C1DB-4E8C-940A-5CE8E14CDA77}"/>
                </a:ext>
              </a:extLst>
            </p:cNvPr>
            <p:cNvSpPr/>
            <p:nvPr/>
          </p:nvSpPr>
          <p:spPr>
            <a:xfrm>
              <a:off x="8093191" y="2336843"/>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A2176560-6820-4816-B687-1FE8181AD317}"/>
                </a:ext>
              </a:extLst>
            </p:cNvPr>
            <p:cNvSpPr/>
            <p:nvPr/>
          </p:nvSpPr>
          <p:spPr>
            <a:xfrm>
              <a:off x="7901057" y="2342432"/>
              <a:ext cx="27947" cy="27947"/>
            </a:xfrm>
            <a:custGeom>
              <a:avLst/>
              <a:gdLst>
                <a:gd name="connsiteX0" fmla="*/ 2096 w 0"/>
                <a:gd name="connsiteY0" fmla="*/ 5589 h 0"/>
                <a:gd name="connsiteX1" fmla="*/ 2096 w 0"/>
                <a:gd name="connsiteY1" fmla="*/ 5589 h 0"/>
                <a:gd name="connsiteX2" fmla="*/ 2096 w 0"/>
                <a:gd name="connsiteY2" fmla="*/ 0 h 0"/>
                <a:gd name="connsiteX3" fmla="*/ 2096 w 0"/>
                <a:gd name="connsiteY3" fmla="*/ 5589 h 0"/>
                <a:gd name="connsiteX4" fmla="*/ 2096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5589"/>
                  </a:moveTo>
                  <a:cubicBezTo>
                    <a:pt x="-699" y="5589"/>
                    <a:pt x="-699" y="5589"/>
                    <a:pt x="2096" y="5589"/>
                  </a:cubicBezTo>
                  <a:cubicBezTo>
                    <a:pt x="-699" y="2795"/>
                    <a:pt x="2096" y="0"/>
                    <a:pt x="2096" y="0"/>
                  </a:cubicBezTo>
                  <a:cubicBezTo>
                    <a:pt x="2096" y="0"/>
                    <a:pt x="2096" y="2795"/>
                    <a:pt x="2096" y="5589"/>
                  </a:cubicBezTo>
                  <a:cubicBezTo>
                    <a:pt x="2096" y="5589"/>
                    <a:pt x="2096" y="5589"/>
                    <a:pt x="2096" y="5589"/>
                  </a:cubicBezTo>
                  <a:close/>
                </a:path>
              </a:pathLst>
            </a:custGeom>
            <a:grpFill/>
            <a:ln w="2789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3D3D53-AE5D-46C9-B511-CAA6104E169C}"/>
                </a:ext>
              </a:extLst>
            </p:cNvPr>
            <p:cNvSpPr/>
            <p:nvPr/>
          </p:nvSpPr>
          <p:spPr>
            <a:xfrm>
              <a:off x="10546925" y="2549239"/>
              <a:ext cx="27947" cy="27947"/>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2789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A4983798-C18A-4263-9B92-5BAD4BE1056E}"/>
                </a:ext>
              </a:extLst>
            </p:cNvPr>
            <p:cNvSpPr/>
            <p:nvPr/>
          </p:nvSpPr>
          <p:spPr>
            <a:xfrm>
              <a:off x="10331734" y="2538060"/>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30" name="Forma libre: forma 29">
              <a:extLst>
                <a:ext uri="{FF2B5EF4-FFF2-40B4-BE49-F238E27FC236}">
                  <a16:creationId xmlns:a16="http://schemas.microsoft.com/office/drawing/2014/main" id="{C7ACFC55-AE6C-450A-B441-AA52AA14E46E}"/>
                </a:ext>
              </a:extLst>
            </p:cNvPr>
            <p:cNvSpPr/>
            <p:nvPr/>
          </p:nvSpPr>
          <p:spPr>
            <a:xfrm>
              <a:off x="10119338" y="2524087"/>
              <a:ext cx="27947" cy="27947"/>
            </a:xfrm>
            <a:custGeom>
              <a:avLst/>
              <a:gdLst>
                <a:gd name="connsiteX0" fmla="*/ 22358 w 27946"/>
                <a:gd name="connsiteY0" fmla="*/ 47510 h 27946"/>
                <a:gd name="connsiteX1" fmla="*/ 0 w 27946"/>
                <a:gd name="connsiteY1" fmla="*/ 22357 h 27946"/>
                <a:gd name="connsiteX2" fmla="*/ 22358 w 27946"/>
                <a:gd name="connsiteY2" fmla="*/ 0 h 27946"/>
                <a:gd name="connsiteX3" fmla="*/ 47510 w 27946"/>
                <a:gd name="connsiteY3" fmla="*/ 22357 h 27946"/>
                <a:gd name="connsiteX4" fmla="*/ 22358 w 27946"/>
                <a:gd name="connsiteY4" fmla="*/ 4751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7510"/>
                  </a:moveTo>
                  <a:cubicBezTo>
                    <a:pt x="8384" y="47510"/>
                    <a:pt x="0" y="36331"/>
                    <a:pt x="0" y="22357"/>
                  </a:cubicBezTo>
                  <a:cubicBezTo>
                    <a:pt x="0" y="8384"/>
                    <a:pt x="11179" y="0"/>
                    <a:pt x="22358" y="0"/>
                  </a:cubicBezTo>
                  <a:cubicBezTo>
                    <a:pt x="36331" y="0"/>
                    <a:pt x="47510" y="11179"/>
                    <a:pt x="47510" y="22357"/>
                  </a:cubicBezTo>
                  <a:cubicBezTo>
                    <a:pt x="44715" y="39126"/>
                    <a:pt x="33536" y="47510"/>
                    <a:pt x="22358" y="47510"/>
                  </a:cubicBezTo>
                  <a:close/>
                </a:path>
              </a:pathLst>
            </a:custGeom>
            <a:grpFill/>
            <a:ln w="27890" cap="flat">
              <a:noFill/>
              <a:prstDash val="solid"/>
              <a:miter/>
            </a:ln>
          </p:spPr>
          <p:txBody>
            <a:bodyPr rtlCol="0" anchor="ctr"/>
            <a:lstStyle/>
            <a:p>
              <a:endParaRPr lang="es-ES"/>
            </a:p>
          </p:txBody>
        </p:sp>
        <p:sp>
          <p:nvSpPr>
            <p:cNvPr id="31" name="Forma libre: forma 30">
              <a:extLst>
                <a:ext uri="{FF2B5EF4-FFF2-40B4-BE49-F238E27FC236}">
                  <a16:creationId xmlns:a16="http://schemas.microsoft.com/office/drawing/2014/main" id="{B93FD8FB-711C-4D49-A609-631D68DFFA67}"/>
                </a:ext>
              </a:extLst>
            </p:cNvPr>
            <p:cNvSpPr/>
            <p:nvPr/>
          </p:nvSpPr>
          <p:spPr>
            <a:xfrm>
              <a:off x="9904147" y="2515703"/>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0304"/>
                    <a:pt x="50304" y="67072"/>
                    <a:pt x="33536" y="67072"/>
                  </a:cubicBezTo>
                  <a:close/>
                </a:path>
              </a:pathLst>
            </a:custGeom>
            <a:grpFill/>
            <a:ln w="27890" cap="flat">
              <a:no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44169FDC-20AC-412F-86A6-4C9B1FD958C1}"/>
                </a:ext>
              </a:extLst>
            </p:cNvPr>
            <p:cNvSpPr/>
            <p:nvPr/>
          </p:nvSpPr>
          <p:spPr>
            <a:xfrm>
              <a:off x="9691751" y="2507319"/>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96062868-D159-4E6B-9293-80060DF0E068}"/>
                </a:ext>
              </a:extLst>
            </p:cNvPr>
            <p:cNvSpPr/>
            <p:nvPr/>
          </p:nvSpPr>
          <p:spPr>
            <a:xfrm>
              <a:off x="9482150" y="2501730"/>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34" name="Forma libre: forma 33">
              <a:extLst>
                <a:ext uri="{FF2B5EF4-FFF2-40B4-BE49-F238E27FC236}">
                  <a16:creationId xmlns:a16="http://schemas.microsoft.com/office/drawing/2014/main" id="{1F4CAA15-DE25-4F4A-9977-65E4D5A298EC}"/>
                </a:ext>
              </a:extLst>
            </p:cNvPr>
            <p:cNvSpPr/>
            <p:nvPr/>
          </p:nvSpPr>
          <p:spPr>
            <a:xfrm>
              <a:off x="9275343" y="2498935"/>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35" name="Forma libre: forma 34">
              <a:extLst>
                <a:ext uri="{FF2B5EF4-FFF2-40B4-BE49-F238E27FC236}">
                  <a16:creationId xmlns:a16="http://schemas.microsoft.com/office/drawing/2014/main" id="{8664FAEC-F21F-4D7B-BA39-467BB6F98716}"/>
                </a:ext>
              </a:extLst>
            </p:cNvPr>
            <p:cNvSpPr/>
            <p:nvPr/>
          </p:nvSpPr>
          <p:spPr>
            <a:xfrm>
              <a:off x="9068536" y="249614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36" name="Forma libre: forma 35">
              <a:extLst>
                <a:ext uri="{FF2B5EF4-FFF2-40B4-BE49-F238E27FC236}">
                  <a16:creationId xmlns:a16="http://schemas.microsoft.com/office/drawing/2014/main" id="{98140BF0-1089-4239-8DCF-9F31D1953663}"/>
                </a:ext>
              </a:extLst>
            </p:cNvPr>
            <p:cNvSpPr/>
            <p:nvPr/>
          </p:nvSpPr>
          <p:spPr>
            <a:xfrm>
              <a:off x="8867319" y="2493345"/>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7" y="0"/>
                    <a:pt x="53099" y="0"/>
                  </a:cubicBezTo>
                  <a:cubicBezTo>
                    <a:pt x="81046" y="0"/>
                    <a:pt x="106198" y="22357"/>
                    <a:pt x="106198" y="53099"/>
                  </a:cubicBezTo>
                  <a:cubicBezTo>
                    <a:pt x="103403" y="83841"/>
                    <a:pt x="81046" y="106198"/>
                    <a:pt x="53099" y="106198"/>
                  </a:cubicBezTo>
                  <a:close/>
                </a:path>
              </a:pathLst>
            </a:custGeom>
            <a:grpFill/>
            <a:ln w="27890" cap="flat">
              <a:noFill/>
              <a:prstDash val="solid"/>
              <a:miter/>
            </a:ln>
          </p:spPr>
          <p:txBody>
            <a:bodyPr rtlCol="0" anchor="ctr"/>
            <a:lstStyle/>
            <a:p>
              <a:endParaRPr lang="es-ES"/>
            </a:p>
          </p:txBody>
        </p:sp>
        <p:sp>
          <p:nvSpPr>
            <p:cNvPr id="37" name="Forma libre: forma 36">
              <a:extLst>
                <a:ext uri="{FF2B5EF4-FFF2-40B4-BE49-F238E27FC236}">
                  <a16:creationId xmlns:a16="http://schemas.microsoft.com/office/drawing/2014/main" id="{A5580FCC-186E-49D6-99BE-A73FC5B68F08}"/>
                </a:ext>
              </a:extLst>
            </p:cNvPr>
            <p:cNvSpPr/>
            <p:nvPr/>
          </p:nvSpPr>
          <p:spPr>
            <a:xfrm>
              <a:off x="8666102" y="249614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97814" y="81046"/>
                    <a:pt x="78251" y="100609"/>
                    <a:pt x="50304" y="100609"/>
                  </a:cubicBezTo>
                  <a:close/>
                </a:path>
              </a:pathLst>
            </a:custGeom>
            <a:grpFill/>
            <a:ln w="27890" cap="flat">
              <a:noFill/>
              <a:prstDash val="solid"/>
              <a:miter/>
            </a:ln>
          </p:spPr>
          <p:txBody>
            <a:bodyPr rtlCol="0" anchor="ctr"/>
            <a:lstStyle/>
            <a:p>
              <a:endParaRPr lang="es-ES"/>
            </a:p>
          </p:txBody>
        </p:sp>
        <p:sp>
          <p:nvSpPr>
            <p:cNvPr id="38" name="Forma libre: forma 37">
              <a:extLst>
                <a:ext uri="{FF2B5EF4-FFF2-40B4-BE49-F238E27FC236}">
                  <a16:creationId xmlns:a16="http://schemas.microsoft.com/office/drawing/2014/main" id="{7B21284F-D1B7-4992-BE08-54D38ED89FB9}"/>
                </a:ext>
              </a:extLst>
            </p:cNvPr>
            <p:cNvSpPr/>
            <p:nvPr/>
          </p:nvSpPr>
          <p:spPr>
            <a:xfrm>
              <a:off x="8467679" y="2501730"/>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72662"/>
                    <a:pt x="69867" y="89430"/>
                    <a:pt x="44715" y="89430"/>
                  </a:cubicBezTo>
                  <a:close/>
                </a:path>
              </a:pathLst>
            </a:custGeom>
            <a:grpFill/>
            <a:ln w="27890" cap="flat">
              <a:noFill/>
              <a:prstDash val="solid"/>
              <a:miter/>
            </a:ln>
          </p:spPr>
          <p:txBody>
            <a:bodyPr rtlCol="0" anchor="ctr"/>
            <a:lstStyle/>
            <a:p>
              <a:endParaRPr lang="es-ES"/>
            </a:p>
          </p:txBody>
        </p:sp>
        <p:sp>
          <p:nvSpPr>
            <p:cNvPr id="39" name="Forma libre: forma 38">
              <a:extLst>
                <a:ext uri="{FF2B5EF4-FFF2-40B4-BE49-F238E27FC236}">
                  <a16:creationId xmlns:a16="http://schemas.microsoft.com/office/drawing/2014/main" id="{60C90CB7-F0EC-421E-AF3B-1D199917518C}"/>
                </a:ext>
              </a:extLst>
            </p:cNvPr>
            <p:cNvSpPr/>
            <p:nvPr/>
          </p:nvSpPr>
          <p:spPr>
            <a:xfrm>
              <a:off x="8272051" y="2512908"/>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40" name="Forma libre: forma 39">
              <a:extLst>
                <a:ext uri="{FF2B5EF4-FFF2-40B4-BE49-F238E27FC236}">
                  <a16:creationId xmlns:a16="http://schemas.microsoft.com/office/drawing/2014/main" id="{1DD3AC60-D544-4EA4-A237-4269D909DF03}"/>
                </a:ext>
              </a:extLst>
            </p:cNvPr>
            <p:cNvSpPr/>
            <p:nvPr/>
          </p:nvSpPr>
          <p:spPr>
            <a:xfrm>
              <a:off x="8076423" y="252129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41" name="Forma libre: forma 40">
              <a:extLst>
                <a:ext uri="{FF2B5EF4-FFF2-40B4-BE49-F238E27FC236}">
                  <a16:creationId xmlns:a16="http://schemas.microsoft.com/office/drawing/2014/main" id="{FD4389CB-F9EA-45FC-AC16-636F17A18B9A}"/>
                </a:ext>
              </a:extLst>
            </p:cNvPr>
            <p:cNvSpPr/>
            <p:nvPr/>
          </p:nvSpPr>
          <p:spPr>
            <a:xfrm>
              <a:off x="7886384" y="253247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0742" y="25152"/>
                    <a:pt x="25152" y="33536"/>
                    <a:pt x="16768" y="33536"/>
                  </a:cubicBezTo>
                  <a:close/>
                </a:path>
              </a:pathLst>
            </a:custGeom>
            <a:grpFill/>
            <a:ln w="27890" cap="flat">
              <a:noFill/>
              <a:prstDash val="solid"/>
              <a:miter/>
            </a:ln>
          </p:spPr>
          <p:txBody>
            <a:bodyPr rtlCol="0" anchor="ctr"/>
            <a:lstStyle/>
            <a:p>
              <a:endParaRPr lang="es-ES"/>
            </a:p>
          </p:txBody>
        </p:sp>
        <p:sp>
          <p:nvSpPr>
            <p:cNvPr id="42" name="Forma libre: forma 41">
              <a:extLst>
                <a:ext uri="{FF2B5EF4-FFF2-40B4-BE49-F238E27FC236}">
                  <a16:creationId xmlns:a16="http://schemas.microsoft.com/office/drawing/2014/main" id="{FCBA6D3D-581E-4C1A-B705-6EC742C358B1}"/>
                </a:ext>
              </a:extLst>
            </p:cNvPr>
            <p:cNvSpPr/>
            <p:nvPr/>
          </p:nvSpPr>
          <p:spPr>
            <a:xfrm>
              <a:off x="7693551" y="254365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43" name="Forma libre: forma 42">
              <a:extLst>
                <a:ext uri="{FF2B5EF4-FFF2-40B4-BE49-F238E27FC236}">
                  <a16:creationId xmlns:a16="http://schemas.microsoft.com/office/drawing/2014/main" id="{66CFC6B1-5F35-4649-BF9B-38AEC000B811}"/>
                </a:ext>
              </a:extLst>
            </p:cNvPr>
            <p:cNvSpPr/>
            <p:nvPr/>
          </p:nvSpPr>
          <p:spPr>
            <a:xfrm>
              <a:off x="10535746" y="2742073"/>
              <a:ext cx="27947" cy="27947"/>
            </a:xfrm>
            <a:custGeom>
              <a:avLst/>
              <a:gdLst>
                <a:gd name="connsiteX0" fmla="*/ 11179 w 0"/>
                <a:gd name="connsiteY0" fmla="*/ 22357 h 0"/>
                <a:gd name="connsiteX1" fmla="*/ 0 w 0"/>
                <a:gd name="connsiteY1" fmla="*/ 11179 h 0"/>
                <a:gd name="connsiteX2" fmla="*/ 11179 w 0"/>
                <a:gd name="connsiteY2" fmla="*/ 0 h 0"/>
                <a:gd name="connsiteX3" fmla="*/ 22358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8" y="5589"/>
                    <a:pt x="22358"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44" name="Forma libre: forma 43">
              <a:extLst>
                <a:ext uri="{FF2B5EF4-FFF2-40B4-BE49-F238E27FC236}">
                  <a16:creationId xmlns:a16="http://schemas.microsoft.com/office/drawing/2014/main" id="{E9958A87-CCB3-49C4-8C41-CB116AFE6061}"/>
                </a:ext>
              </a:extLst>
            </p:cNvPr>
            <p:cNvSpPr/>
            <p:nvPr/>
          </p:nvSpPr>
          <p:spPr>
            <a:xfrm>
              <a:off x="10317761" y="2728099"/>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5" y="0"/>
                    <a:pt x="50304" y="11179"/>
                    <a:pt x="50304" y="25152"/>
                  </a:cubicBezTo>
                  <a:cubicBezTo>
                    <a:pt x="53099" y="39126"/>
                    <a:pt x="41920" y="50304"/>
                    <a:pt x="25152" y="50304"/>
                  </a:cubicBezTo>
                  <a:close/>
                </a:path>
              </a:pathLst>
            </a:custGeom>
            <a:grpFill/>
            <a:ln w="27890" cap="flat">
              <a:noFill/>
              <a:prstDash val="solid"/>
              <a:miter/>
            </a:ln>
          </p:spPr>
          <p:txBody>
            <a:bodyPr rtlCol="0" anchor="ctr"/>
            <a:lstStyle/>
            <a:p>
              <a:endParaRPr lang="es-ES"/>
            </a:p>
          </p:txBody>
        </p:sp>
        <p:sp>
          <p:nvSpPr>
            <p:cNvPr id="45" name="Forma libre: forma 44">
              <a:extLst>
                <a:ext uri="{FF2B5EF4-FFF2-40B4-BE49-F238E27FC236}">
                  <a16:creationId xmlns:a16="http://schemas.microsoft.com/office/drawing/2014/main" id="{BB1DB83D-DF8E-4D56-8F93-B2556427F7A8}"/>
                </a:ext>
              </a:extLst>
            </p:cNvPr>
            <p:cNvSpPr/>
            <p:nvPr/>
          </p:nvSpPr>
          <p:spPr>
            <a:xfrm>
              <a:off x="10102570" y="271133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9563"/>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46" name="Forma libre: forma 45">
              <a:extLst>
                <a:ext uri="{FF2B5EF4-FFF2-40B4-BE49-F238E27FC236}">
                  <a16:creationId xmlns:a16="http://schemas.microsoft.com/office/drawing/2014/main" id="{E3A591BF-2B32-4290-A69D-897AC484FC1F}"/>
                </a:ext>
              </a:extLst>
            </p:cNvPr>
            <p:cNvSpPr/>
            <p:nvPr/>
          </p:nvSpPr>
          <p:spPr>
            <a:xfrm>
              <a:off x="9890174" y="2705742"/>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8"/>
                    <a:pt x="95019" y="47510"/>
                  </a:cubicBezTo>
                  <a:cubicBezTo>
                    <a:pt x="95019" y="72662"/>
                    <a:pt x="72662" y="95019"/>
                    <a:pt x="47510" y="95019"/>
                  </a:cubicBezTo>
                  <a:close/>
                </a:path>
              </a:pathLst>
            </a:custGeom>
            <a:grpFill/>
            <a:ln w="27890" cap="flat">
              <a:noFill/>
              <a:prstDash val="solid"/>
              <a:miter/>
            </a:ln>
          </p:spPr>
          <p:txBody>
            <a:bodyPr rtlCol="0" anchor="ctr"/>
            <a:lstStyle/>
            <a:p>
              <a:endParaRPr lang="es-ES"/>
            </a:p>
          </p:txBody>
        </p:sp>
        <p:sp>
          <p:nvSpPr>
            <p:cNvPr id="47" name="Forma libre: forma 46">
              <a:extLst>
                <a:ext uri="{FF2B5EF4-FFF2-40B4-BE49-F238E27FC236}">
                  <a16:creationId xmlns:a16="http://schemas.microsoft.com/office/drawing/2014/main" id="{7AD95FE8-DA4B-4EF3-93E7-B69B42F0E73B}"/>
                </a:ext>
              </a:extLst>
            </p:cNvPr>
            <p:cNvSpPr/>
            <p:nvPr/>
          </p:nvSpPr>
          <p:spPr>
            <a:xfrm>
              <a:off x="9677778" y="2697358"/>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48" name="Forma libre: forma 47">
              <a:extLst>
                <a:ext uri="{FF2B5EF4-FFF2-40B4-BE49-F238E27FC236}">
                  <a16:creationId xmlns:a16="http://schemas.microsoft.com/office/drawing/2014/main" id="{89BC2C24-BE93-42FF-806B-A357FA3261E0}"/>
                </a:ext>
              </a:extLst>
            </p:cNvPr>
            <p:cNvSpPr/>
            <p:nvPr/>
          </p:nvSpPr>
          <p:spPr>
            <a:xfrm>
              <a:off x="9465382" y="2688974"/>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97814"/>
                    <a:pt x="100609" y="128555"/>
                    <a:pt x="64278" y="128555"/>
                  </a:cubicBezTo>
                  <a:close/>
                </a:path>
              </a:pathLst>
            </a:custGeom>
            <a:grpFill/>
            <a:ln w="27890" cap="flat">
              <a:noFill/>
              <a:prstDash val="solid"/>
              <a:miter/>
            </a:ln>
          </p:spPr>
          <p:txBody>
            <a:bodyPr rtlCol="0" anchor="ctr"/>
            <a:lstStyle/>
            <a:p>
              <a:endParaRPr lang="es-ES"/>
            </a:p>
          </p:txBody>
        </p:sp>
        <p:sp>
          <p:nvSpPr>
            <p:cNvPr id="49" name="Forma libre: forma 48">
              <a:extLst>
                <a:ext uri="{FF2B5EF4-FFF2-40B4-BE49-F238E27FC236}">
                  <a16:creationId xmlns:a16="http://schemas.microsoft.com/office/drawing/2014/main" id="{3B607590-DC9B-40A3-A49A-70A333007A78}"/>
                </a:ext>
              </a:extLst>
            </p:cNvPr>
            <p:cNvSpPr/>
            <p:nvPr/>
          </p:nvSpPr>
          <p:spPr>
            <a:xfrm>
              <a:off x="9255780" y="268058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50" name="Forma libre: forma 49">
              <a:extLst>
                <a:ext uri="{FF2B5EF4-FFF2-40B4-BE49-F238E27FC236}">
                  <a16:creationId xmlns:a16="http://schemas.microsoft.com/office/drawing/2014/main" id="{550C05E2-92B7-4793-92B6-4ECF2E5306EB}"/>
                </a:ext>
              </a:extLst>
            </p:cNvPr>
            <p:cNvSpPr/>
            <p:nvPr/>
          </p:nvSpPr>
          <p:spPr>
            <a:xfrm>
              <a:off x="9051768" y="2683384"/>
              <a:ext cx="139734" cy="139734"/>
            </a:xfrm>
            <a:custGeom>
              <a:avLst/>
              <a:gdLst>
                <a:gd name="connsiteX0" fmla="*/ 139734 w 139734"/>
                <a:gd name="connsiteY0" fmla="*/ 69867 h 139734"/>
                <a:gd name="connsiteX1" fmla="*/ 69867 w 139734"/>
                <a:gd name="connsiteY1" fmla="*/ 139734 h 139734"/>
                <a:gd name="connsiteX2" fmla="*/ 0 w 139734"/>
                <a:gd name="connsiteY2" fmla="*/ 69867 h 139734"/>
                <a:gd name="connsiteX3" fmla="*/ 69867 w 139734"/>
                <a:gd name="connsiteY3" fmla="*/ 0 h 139734"/>
                <a:gd name="connsiteX4" fmla="*/ 139734 w 139734"/>
                <a:gd name="connsiteY4" fmla="*/ 69867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139734" y="69867"/>
                  </a:moveTo>
                  <a:cubicBezTo>
                    <a:pt x="139734" y="108454"/>
                    <a:pt x="108454" y="139734"/>
                    <a:pt x="69867" y="139734"/>
                  </a:cubicBezTo>
                  <a:cubicBezTo>
                    <a:pt x="31281" y="139734"/>
                    <a:pt x="0" y="108454"/>
                    <a:pt x="0" y="69867"/>
                  </a:cubicBezTo>
                  <a:cubicBezTo>
                    <a:pt x="0" y="31281"/>
                    <a:pt x="31281" y="0"/>
                    <a:pt x="69867" y="0"/>
                  </a:cubicBezTo>
                  <a:cubicBezTo>
                    <a:pt x="108454" y="0"/>
                    <a:pt x="139734" y="31281"/>
                    <a:pt x="139734" y="69867"/>
                  </a:cubicBezTo>
                  <a:close/>
                </a:path>
              </a:pathLst>
            </a:custGeom>
            <a:grpFill/>
            <a:ln w="27890" cap="flat">
              <a:noFill/>
              <a:prstDash val="solid"/>
              <a:miter/>
            </a:ln>
          </p:spPr>
          <p:txBody>
            <a:bodyPr rtlCol="0" anchor="ctr"/>
            <a:lstStyle/>
            <a:p>
              <a:endParaRPr lang="es-ES"/>
            </a:p>
          </p:txBody>
        </p:sp>
        <p:sp>
          <p:nvSpPr>
            <p:cNvPr id="51" name="Forma libre: forma 50">
              <a:extLst>
                <a:ext uri="{FF2B5EF4-FFF2-40B4-BE49-F238E27FC236}">
                  <a16:creationId xmlns:a16="http://schemas.microsoft.com/office/drawing/2014/main" id="{226D164F-4D11-4981-BDCD-3C3C8F1B2265}"/>
                </a:ext>
              </a:extLst>
            </p:cNvPr>
            <p:cNvSpPr/>
            <p:nvPr/>
          </p:nvSpPr>
          <p:spPr>
            <a:xfrm>
              <a:off x="8850551" y="2683384"/>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6198" y="139734"/>
                    <a:pt x="69867" y="139734"/>
                  </a:cubicBezTo>
                  <a:close/>
                </a:path>
              </a:pathLst>
            </a:custGeom>
            <a:grpFill/>
            <a:ln w="27890" cap="flat">
              <a:noFill/>
              <a:prstDash val="solid"/>
              <a:miter/>
            </a:ln>
          </p:spPr>
          <p:txBody>
            <a:bodyPr rtlCol="0" anchor="ctr"/>
            <a:lstStyle/>
            <a:p>
              <a:endParaRPr lang="es-ES"/>
            </a:p>
          </p:txBody>
        </p:sp>
        <p:sp>
          <p:nvSpPr>
            <p:cNvPr id="52" name="Forma libre: forma 51">
              <a:extLst>
                <a:ext uri="{FF2B5EF4-FFF2-40B4-BE49-F238E27FC236}">
                  <a16:creationId xmlns:a16="http://schemas.microsoft.com/office/drawing/2014/main" id="{9BAC1880-98AB-4F33-BE3F-4BB00B796B9C}"/>
                </a:ext>
              </a:extLst>
            </p:cNvPr>
            <p:cNvSpPr/>
            <p:nvPr/>
          </p:nvSpPr>
          <p:spPr>
            <a:xfrm>
              <a:off x="8649334" y="2683384"/>
              <a:ext cx="111787" cy="111787"/>
            </a:xfrm>
            <a:custGeom>
              <a:avLst/>
              <a:gdLst>
                <a:gd name="connsiteX0" fmla="*/ 67073 w 111787"/>
                <a:gd name="connsiteY0" fmla="*/ 134145 h 111787"/>
                <a:gd name="connsiteX1" fmla="*/ 0 w 111787"/>
                <a:gd name="connsiteY1" fmla="*/ 67072 h 111787"/>
                <a:gd name="connsiteX2" fmla="*/ 67073 w 111787"/>
                <a:gd name="connsiteY2" fmla="*/ 0 h 111787"/>
                <a:gd name="connsiteX3" fmla="*/ 134145 w 111787"/>
                <a:gd name="connsiteY3" fmla="*/ 67072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2"/>
                  </a:cubicBezTo>
                  <a:cubicBezTo>
                    <a:pt x="0" y="30742"/>
                    <a:pt x="30742" y="0"/>
                    <a:pt x="67073" y="0"/>
                  </a:cubicBezTo>
                  <a:cubicBezTo>
                    <a:pt x="103403" y="0"/>
                    <a:pt x="134145" y="30742"/>
                    <a:pt x="134145" y="67072"/>
                  </a:cubicBezTo>
                  <a:cubicBezTo>
                    <a:pt x="131350" y="106198"/>
                    <a:pt x="103403" y="134145"/>
                    <a:pt x="67073" y="134145"/>
                  </a:cubicBezTo>
                  <a:close/>
                </a:path>
              </a:pathLst>
            </a:custGeom>
            <a:grpFill/>
            <a:ln w="27890" cap="flat">
              <a:noFill/>
              <a:prstDash val="solid"/>
              <a:miter/>
            </a:ln>
          </p:spPr>
          <p:txBody>
            <a:bodyPr rtlCol="0" anchor="ctr"/>
            <a:lstStyle/>
            <a:p>
              <a:endParaRPr lang="es-ES"/>
            </a:p>
          </p:txBody>
        </p:sp>
        <p:sp>
          <p:nvSpPr>
            <p:cNvPr id="53" name="Forma libre: forma 52">
              <a:extLst>
                <a:ext uri="{FF2B5EF4-FFF2-40B4-BE49-F238E27FC236}">
                  <a16:creationId xmlns:a16="http://schemas.microsoft.com/office/drawing/2014/main" id="{7953D49B-1D79-4460-A4E7-E3923771F21B}"/>
                </a:ext>
              </a:extLst>
            </p:cNvPr>
            <p:cNvSpPr/>
            <p:nvPr/>
          </p:nvSpPr>
          <p:spPr>
            <a:xfrm>
              <a:off x="8453706" y="2694563"/>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89430"/>
                    <a:pt x="0" y="58688"/>
                  </a:cubicBezTo>
                  <a:cubicBezTo>
                    <a:pt x="0" y="25152"/>
                    <a:pt x="27947" y="0"/>
                    <a:pt x="58688" y="0"/>
                  </a:cubicBezTo>
                  <a:cubicBezTo>
                    <a:pt x="92225" y="0"/>
                    <a:pt x="117377" y="27947"/>
                    <a:pt x="117377" y="58688"/>
                  </a:cubicBezTo>
                  <a:cubicBezTo>
                    <a:pt x="117377" y="92225"/>
                    <a:pt x="92225" y="117377"/>
                    <a:pt x="58688" y="117377"/>
                  </a:cubicBezTo>
                  <a:close/>
                </a:path>
              </a:pathLst>
            </a:custGeom>
            <a:grpFill/>
            <a:ln w="27890" cap="flat">
              <a:noFill/>
              <a:prstDash val="solid"/>
              <a:miter/>
            </a:ln>
          </p:spPr>
          <p:txBody>
            <a:bodyPr rtlCol="0" anchor="ctr"/>
            <a:lstStyle/>
            <a:p>
              <a:endParaRPr lang="es-ES"/>
            </a:p>
          </p:txBody>
        </p:sp>
        <p:sp>
          <p:nvSpPr>
            <p:cNvPr id="54" name="Forma libre: forma 53">
              <a:extLst>
                <a:ext uri="{FF2B5EF4-FFF2-40B4-BE49-F238E27FC236}">
                  <a16:creationId xmlns:a16="http://schemas.microsoft.com/office/drawing/2014/main" id="{8E8523C9-F397-4E8B-979F-7A6B91D1A44B}"/>
                </a:ext>
              </a:extLst>
            </p:cNvPr>
            <p:cNvSpPr/>
            <p:nvPr/>
          </p:nvSpPr>
          <p:spPr>
            <a:xfrm>
              <a:off x="8258078" y="2702947"/>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55" name="Forma libre: forma 54">
              <a:extLst>
                <a:ext uri="{FF2B5EF4-FFF2-40B4-BE49-F238E27FC236}">
                  <a16:creationId xmlns:a16="http://schemas.microsoft.com/office/drawing/2014/main" id="{7A5E39AB-D94C-436C-BD24-44CC080B9255}"/>
                </a:ext>
              </a:extLst>
            </p:cNvPr>
            <p:cNvSpPr/>
            <p:nvPr/>
          </p:nvSpPr>
          <p:spPr>
            <a:xfrm>
              <a:off x="8062450" y="270853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2"/>
                    <a:pt x="64278" y="83841"/>
                    <a:pt x="41920" y="83841"/>
                  </a:cubicBezTo>
                  <a:close/>
                </a:path>
              </a:pathLst>
            </a:custGeom>
            <a:grpFill/>
            <a:ln w="27890" cap="flat">
              <a:noFill/>
              <a:prstDash val="solid"/>
              <a:miter/>
            </a:ln>
          </p:spPr>
          <p:txBody>
            <a:bodyPr rtlCol="0" anchor="ctr"/>
            <a:lstStyle/>
            <a:p>
              <a:endParaRPr lang="es-ES"/>
            </a:p>
          </p:txBody>
        </p:sp>
        <p:sp>
          <p:nvSpPr>
            <p:cNvPr id="56" name="Forma libre: forma 55">
              <a:extLst>
                <a:ext uri="{FF2B5EF4-FFF2-40B4-BE49-F238E27FC236}">
                  <a16:creationId xmlns:a16="http://schemas.microsoft.com/office/drawing/2014/main" id="{7A8AE183-E9C1-4733-9CE4-B5458D098F31}"/>
                </a:ext>
              </a:extLst>
            </p:cNvPr>
            <p:cNvSpPr/>
            <p:nvPr/>
          </p:nvSpPr>
          <p:spPr>
            <a:xfrm>
              <a:off x="7872411" y="2719715"/>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58688" y="50304"/>
                    <a:pt x="44715" y="61483"/>
                    <a:pt x="30742" y="61483"/>
                  </a:cubicBezTo>
                  <a:close/>
                </a:path>
              </a:pathLst>
            </a:custGeom>
            <a:grpFill/>
            <a:ln w="27890" cap="flat">
              <a:noFill/>
              <a:prstDash val="solid"/>
              <a:miter/>
            </a:ln>
          </p:spPr>
          <p:txBody>
            <a:bodyPr rtlCol="0" anchor="ctr"/>
            <a:lstStyle/>
            <a:p>
              <a:endParaRPr lang="es-ES"/>
            </a:p>
          </p:txBody>
        </p:sp>
        <p:sp>
          <p:nvSpPr>
            <p:cNvPr id="57" name="Forma libre: forma 56">
              <a:extLst>
                <a:ext uri="{FF2B5EF4-FFF2-40B4-BE49-F238E27FC236}">
                  <a16:creationId xmlns:a16="http://schemas.microsoft.com/office/drawing/2014/main" id="{ED04C55F-F260-4439-A298-19BDA6404F9A}"/>
                </a:ext>
              </a:extLst>
            </p:cNvPr>
            <p:cNvSpPr/>
            <p:nvPr/>
          </p:nvSpPr>
          <p:spPr>
            <a:xfrm>
              <a:off x="7682372" y="273648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58" name="Forma libre: forma 57">
              <a:extLst>
                <a:ext uri="{FF2B5EF4-FFF2-40B4-BE49-F238E27FC236}">
                  <a16:creationId xmlns:a16="http://schemas.microsoft.com/office/drawing/2014/main" id="{38B13372-5B58-4118-B296-5E7F906A5437}"/>
                </a:ext>
              </a:extLst>
            </p:cNvPr>
            <p:cNvSpPr/>
            <p:nvPr/>
          </p:nvSpPr>
          <p:spPr>
            <a:xfrm>
              <a:off x="7492334" y="2750457"/>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5589" y="2795"/>
                    <a:pt x="2795" y="5589"/>
                    <a:pt x="2795" y="5589"/>
                  </a:cubicBezTo>
                  <a:close/>
                </a:path>
              </a:pathLst>
            </a:custGeom>
            <a:grpFill/>
            <a:ln w="27890" cap="flat">
              <a:noFill/>
              <a:prstDash val="solid"/>
              <a:miter/>
            </a:ln>
          </p:spPr>
          <p:txBody>
            <a:bodyPr rtlCol="0" anchor="ctr"/>
            <a:lstStyle/>
            <a:p>
              <a:endParaRPr lang="es-ES"/>
            </a:p>
          </p:txBody>
        </p:sp>
        <p:sp>
          <p:nvSpPr>
            <p:cNvPr id="59" name="Forma libre: forma 58">
              <a:extLst>
                <a:ext uri="{FF2B5EF4-FFF2-40B4-BE49-F238E27FC236}">
                  <a16:creationId xmlns:a16="http://schemas.microsoft.com/office/drawing/2014/main" id="{37107218-AD8E-4EFC-B7CD-A23885807CFA}"/>
                </a:ext>
              </a:extLst>
            </p:cNvPr>
            <p:cNvSpPr/>
            <p:nvPr/>
          </p:nvSpPr>
          <p:spPr>
            <a:xfrm>
              <a:off x="10742553" y="294887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60" name="Forma libre: forma 59">
              <a:extLst>
                <a:ext uri="{FF2B5EF4-FFF2-40B4-BE49-F238E27FC236}">
                  <a16:creationId xmlns:a16="http://schemas.microsoft.com/office/drawing/2014/main" id="{B0F9643F-B05C-4FC7-A33D-E4C37288C50E}"/>
                </a:ext>
              </a:extLst>
            </p:cNvPr>
            <p:cNvSpPr/>
            <p:nvPr/>
          </p:nvSpPr>
          <p:spPr>
            <a:xfrm>
              <a:off x="10524568" y="2934906"/>
              <a:ext cx="27947" cy="27947"/>
            </a:xfrm>
            <a:custGeom>
              <a:avLst/>
              <a:gdLst>
                <a:gd name="connsiteX0" fmla="*/ 22358 w 27946"/>
                <a:gd name="connsiteY0" fmla="*/ 44715 h 27946"/>
                <a:gd name="connsiteX1" fmla="*/ 0 w 27946"/>
                <a:gd name="connsiteY1" fmla="*/ 22357 h 27946"/>
                <a:gd name="connsiteX2" fmla="*/ 22358 w 27946"/>
                <a:gd name="connsiteY2" fmla="*/ 0 h 27946"/>
                <a:gd name="connsiteX3" fmla="*/ 44715 w 27946"/>
                <a:gd name="connsiteY3" fmla="*/ 22357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7"/>
                  </a:cubicBezTo>
                  <a:cubicBezTo>
                    <a:pt x="0" y="8384"/>
                    <a:pt x="11179" y="0"/>
                    <a:pt x="22358" y="0"/>
                  </a:cubicBezTo>
                  <a:cubicBezTo>
                    <a:pt x="36331" y="0"/>
                    <a:pt x="44715" y="11179"/>
                    <a:pt x="44715" y="22357"/>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61" name="Forma libre: forma 60">
              <a:extLst>
                <a:ext uri="{FF2B5EF4-FFF2-40B4-BE49-F238E27FC236}">
                  <a16:creationId xmlns:a16="http://schemas.microsoft.com/office/drawing/2014/main" id="{40E09F34-CD25-405E-8F7C-64934C579954}"/>
                </a:ext>
              </a:extLst>
            </p:cNvPr>
            <p:cNvSpPr/>
            <p:nvPr/>
          </p:nvSpPr>
          <p:spPr>
            <a:xfrm>
              <a:off x="10303788" y="2915343"/>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9563" y="78251"/>
                    <a:pt x="0" y="61483"/>
                    <a:pt x="0" y="39126"/>
                  </a:cubicBezTo>
                  <a:cubicBezTo>
                    <a:pt x="0" y="19563"/>
                    <a:pt x="16768" y="0"/>
                    <a:pt x="39125" y="0"/>
                  </a:cubicBezTo>
                  <a:cubicBezTo>
                    <a:pt x="58688" y="0"/>
                    <a:pt x="78251" y="16768"/>
                    <a:pt x="78251" y="39126"/>
                  </a:cubicBezTo>
                  <a:cubicBezTo>
                    <a:pt x="78251" y="61483"/>
                    <a:pt x="61483" y="78251"/>
                    <a:pt x="39125" y="78251"/>
                  </a:cubicBezTo>
                  <a:close/>
                </a:path>
              </a:pathLst>
            </a:custGeom>
            <a:grpFill/>
            <a:ln w="27890" cap="flat">
              <a:noFill/>
              <a:prstDash val="solid"/>
              <a:miter/>
            </a:ln>
          </p:spPr>
          <p:txBody>
            <a:bodyPr rtlCol="0" anchor="ctr"/>
            <a:lstStyle/>
            <a:p>
              <a:endParaRPr lang="es-ES"/>
            </a:p>
          </p:txBody>
        </p:sp>
        <p:sp>
          <p:nvSpPr>
            <p:cNvPr id="62" name="Forma libre: forma 61">
              <a:extLst>
                <a:ext uri="{FF2B5EF4-FFF2-40B4-BE49-F238E27FC236}">
                  <a16:creationId xmlns:a16="http://schemas.microsoft.com/office/drawing/2014/main" id="{AE9C9D01-DF9B-43A7-AF49-EDB2940BB50C}"/>
                </a:ext>
              </a:extLst>
            </p:cNvPr>
            <p:cNvSpPr/>
            <p:nvPr/>
          </p:nvSpPr>
          <p:spPr>
            <a:xfrm>
              <a:off x="10091391" y="2906959"/>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63" name="Forma libre: forma 62">
              <a:extLst>
                <a:ext uri="{FF2B5EF4-FFF2-40B4-BE49-F238E27FC236}">
                  <a16:creationId xmlns:a16="http://schemas.microsoft.com/office/drawing/2014/main" id="{39B3D4D0-C09F-4387-8768-6EC1923831C1}"/>
                </a:ext>
              </a:extLst>
            </p:cNvPr>
            <p:cNvSpPr/>
            <p:nvPr/>
          </p:nvSpPr>
          <p:spPr>
            <a:xfrm>
              <a:off x="9876201" y="289578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64" name="Forma libre: forma 63">
              <a:extLst>
                <a:ext uri="{FF2B5EF4-FFF2-40B4-BE49-F238E27FC236}">
                  <a16:creationId xmlns:a16="http://schemas.microsoft.com/office/drawing/2014/main" id="{D52464E4-1562-4E98-9C02-F3A6D34A28F2}"/>
                </a:ext>
              </a:extLst>
            </p:cNvPr>
            <p:cNvSpPr/>
            <p:nvPr/>
          </p:nvSpPr>
          <p:spPr>
            <a:xfrm>
              <a:off x="9661010" y="2881807"/>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4582"/>
                    <a:pt x="111787" y="145324"/>
                    <a:pt x="72662" y="145324"/>
                  </a:cubicBezTo>
                  <a:close/>
                </a:path>
              </a:pathLst>
            </a:custGeom>
            <a:grpFill/>
            <a:ln w="27890" cap="flat">
              <a:noFill/>
              <a:prstDash val="solid"/>
              <a:miter/>
            </a:ln>
          </p:spPr>
          <p:txBody>
            <a:bodyPr rtlCol="0" anchor="ctr"/>
            <a:lstStyle/>
            <a:p>
              <a:endParaRPr lang="es-ES"/>
            </a:p>
          </p:txBody>
        </p:sp>
        <p:sp>
          <p:nvSpPr>
            <p:cNvPr id="65" name="Forma libre: forma 64">
              <a:extLst>
                <a:ext uri="{FF2B5EF4-FFF2-40B4-BE49-F238E27FC236}">
                  <a16:creationId xmlns:a16="http://schemas.microsoft.com/office/drawing/2014/main" id="{897A9F13-1BB4-490F-8B03-8F09B5B8EA30}"/>
                </a:ext>
              </a:extLst>
            </p:cNvPr>
            <p:cNvSpPr/>
            <p:nvPr/>
          </p:nvSpPr>
          <p:spPr>
            <a:xfrm>
              <a:off x="9448614" y="2873423"/>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8556"/>
                    <a:pt x="125761" y="162092"/>
                    <a:pt x="81046" y="162092"/>
                  </a:cubicBezTo>
                  <a:close/>
                </a:path>
              </a:pathLst>
            </a:custGeom>
            <a:grpFill/>
            <a:ln w="27890" cap="flat">
              <a:noFill/>
              <a:prstDash val="solid"/>
              <a:miter/>
            </a:ln>
          </p:spPr>
          <p:txBody>
            <a:bodyPr rtlCol="0" anchor="ctr"/>
            <a:lstStyle/>
            <a:p>
              <a:endParaRPr lang="es-ES"/>
            </a:p>
          </p:txBody>
        </p:sp>
        <p:sp>
          <p:nvSpPr>
            <p:cNvPr id="66" name="Forma libre: forma 65">
              <a:extLst>
                <a:ext uri="{FF2B5EF4-FFF2-40B4-BE49-F238E27FC236}">
                  <a16:creationId xmlns:a16="http://schemas.microsoft.com/office/drawing/2014/main" id="{5F5B8BA3-C732-45D6-9A86-28436A8BB42F}"/>
                </a:ext>
              </a:extLst>
            </p:cNvPr>
            <p:cNvSpPr/>
            <p:nvPr/>
          </p:nvSpPr>
          <p:spPr>
            <a:xfrm>
              <a:off x="9239012" y="2867833"/>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1" y="39126"/>
                    <a:pt x="173271" y="86635"/>
                  </a:cubicBezTo>
                  <a:cubicBezTo>
                    <a:pt x="173271" y="136940"/>
                    <a:pt x="134145" y="173270"/>
                    <a:pt x="86635" y="173270"/>
                  </a:cubicBezTo>
                  <a:close/>
                </a:path>
              </a:pathLst>
            </a:custGeom>
            <a:grpFill/>
            <a:ln w="27890" cap="flat">
              <a:noFill/>
              <a:prstDash val="solid"/>
              <a:miter/>
            </a:ln>
          </p:spPr>
          <p:txBody>
            <a:bodyPr rtlCol="0" anchor="ctr"/>
            <a:lstStyle/>
            <a:p>
              <a:endParaRPr lang="es-ES"/>
            </a:p>
          </p:txBody>
        </p:sp>
        <p:sp>
          <p:nvSpPr>
            <p:cNvPr id="67" name="Forma libre: forma 66">
              <a:extLst>
                <a:ext uri="{FF2B5EF4-FFF2-40B4-BE49-F238E27FC236}">
                  <a16:creationId xmlns:a16="http://schemas.microsoft.com/office/drawing/2014/main" id="{127207F5-D713-4D25-B1BF-D37BAFD2A173}"/>
                </a:ext>
              </a:extLst>
            </p:cNvPr>
            <p:cNvSpPr/>
            <p:nvPr/>
          </p:nvSpPr>
          <p:spPr>
            <a:xfrm>
              <a:off x="9032206" y="2867833"/>
              <a:ext cx="167681" cy="167681"/>
            </a:xfrm>
            <a:custGeom>
              <a:avLst/>
              <a:gdLst>
                <a:gd name="connsiteX0" fmla="*/ 89430 w 167681"/>
                <a:gd name="connsiteY0" fmla="*/ 176065 h 167681"/>
                <a:gd name="connsiteX1" fmla="*/ 0 w 167681"/>
                <a:gd name="connsiteY1" fmla="*/ 89430 h 167681"/>
                <a:gd name="connsiteX2" fmla="*/ 89430 w 167681"/>
                <a:gd name="connsiteY2" fmla="*/ 0 h 167681"/>
                <a:gd name="connsiteX3" fmla="*/ 176065 w 167681"/>
                <a:gd name="connsiteY3" fmla="*/ 89430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9430"/>
                  </a:cubicBezTo>
                  <a:cubicBezTo>
                    <a:pt x="0" y="41920"/>
                    <a:pt x="39125" y="0"/>
                    <a:pt x="89430" y="0"/>
                  </a:cubicBezTo>
                  <a:cubicBezTo>
                    <a:pt x="136939" y="0"/>
                    <a:pt x="176065" y="39126"/>
                    <a:pt x="176065" y="89430"/>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68" name="Forma libre: forma 67">
              <a:extLst>
                <a:ext uri="{FF2B5EF4-FFF2-40B4-BE49-F238E27FC236}">
                  <a16:creationId xmlns:a16="http://schemas.microsoft.com/office/drawing/2014/main" id="{F78EF1F9-5962-4A50-A397-27BCBE926C0A}"/>
                </a:ext>
              </a:extLst>
            </p:cNvPr>
            <p:cNvSpPr/>
            <p:nvPr/>
          </p:nvSpPr>
          <p:spPr>
            <a:xfrm>
              <a:off x="8833783" y="2870628"/>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69" name="Forma libre: forma 68">
              <a:extLst>
                <a:ext uri="{FF2B5EF4-FFF2-40B4-BE49-F238E27FC236}">
                  <a16:creationId xmlns:a16="http://schemas.microsoft.com/office/drawing/2014/main" id="{6BAD87A5-F53C-471B-B25B-5C68B2889EA8}"/>
                </a:ext>
              </a:extLst>
            </p:cNvPr>
            <p:cNvSpPr/>
            <p:nvPr/>
          </p:nvSpPr>
          <p:spPr>
            <a:xfrm>
              <a:off x="8632566" y="287062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7681" y="131350"/>
                    <a:pt x="128555" y="167681"/>
                    <a:pt x="83841" y="167681"/>
                  </a:cubicBezTo>
                  <a:close/>
                </a:path>
              </a:pathLst>
            </a:custGeom>
            <a:grpFill/>
            <a:ln w="27890" cap="flat">
              <a:noFill/>
              <a:prstDash val="solid"/>
              <a:miter/>
            </a:ln>
          </p:spPr>
          <p:txBody>
            <a:bodyPr rtlCol="0" anchor="ctr"/>
            <a:lstStyle/>
            <a:p>
              <a:endParaRPr lang="es-ES"/>
            </a:p>
          </p:txBody>
        </p:sp>
        <p:sp>
          <p:nvSpPr>
            <p:cNvPr id="70" name="Forma libre: forma 69">
              <a:extLst>
                <a:ext uri="{FF2B5EF4-FFF2-40B4-BE49-F238E27FC236}">
                  <a16:creationId xmlns:a16="http://schemas.microsoft.com/office/drawing/2014/main" id="{2F9F0CF7-2980-4AAD-BEAA-F66A6E8524DF}"/>
                </a:ext>
              </a:extLst>
            </p:cNvPr>
            <p:cNvSpPr/>
            <p:nvPr/>
          </p:nvSpPr>
          <p:spPr>
            <a:xfrm>
              <a:off x="8436938" y="2881807"/>
              <a:ext cx="139734" cy="139734"/>
            </a:xfrm>
            <a:custGeom>
              <a:avLst/>
              <a:gdLst>
                <a:gd name="connsiteX0" fmla="*/ 75457 w 139734"/>
                <a:gd name="connsiteY0" fmla="*/ 150913 h 139734"/>
                <a:gd name="connsiteX1" fmla="*/ 0 w 139734"/>
                <a:gd name="connsiteY1" fmla="*/ 75456 h 139734"/>
                <a:gd name="connsiteX2" fmla="*/ 75457 w 139734"/>
                <a:gd name="connsiteY2" fmla="*/ 0 h 139734"/>
                <a:gd name="connsiteX3" fmla="*/ 150913 w 139734"/>
                <a:gd name="connsiteY3" fmla="*/ 75456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6"/>
                  </a:cubicBezTo>
                  <a:cubicBezTo>
                    <a:pt x="0" y="33536"/>
                    <a:pt x="33536" y="0"/>
                    <a:pt x="75457" y="0"/>
                  </a:cubicBezTo>
                  <a:cubicBezTo>
                    <a:pt x="117377" y="0"/>
                    <a:pt x="150913" y="33536"/>
                    <a:pt x="150913" y="75456"/>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71" name="Forma libre: forma 70">
              <a:extLst>
                <a:ext uri="{FF2B5EF4-FFF2-40B4-BE49-F238E27FC236}">
                  <a16:creationId xmlns:a16="http://schemas.microsoft.com/office/drawing/2014/main" id="{EBEF041E-A132-4C04-AEC2-92976AAAA9DA}"/>
                </a:ext>
              </a:extLst>
            </p:cNvPr>
            <p:cNvSpPr/>
            <p:nvPr/>
          </p:nvSpPr>
          <p:spPr>
            <a:xfrm>
              <a:off x="8241310" y="2887396"/>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4145" y="106198"/>
                    <a:pt x="103403" y="134145"/>
                    <a:pt x="67073" y="134145"/>
                  </a:cubicBezTo>
                  <a:close/>
                </a:path>
              </a:pathLst>
            </a:custGeom>
            <a:grpFill/>
            <a:ln w="27890" cap="flat">
              <a:noFill/>
              <a:prstDash val="solid"/>
              <a:miter/>
            </a:ln>
          </p:spPr>
          <p:txBody>
            <a:bodyPr rtlCol="0" anchor="ctr"/>
            <a:lstStyle/>
            <a:p>
              <a:endParaRPr lang="es-ES"/>
            </a:p>
          </p:txBody>
        </p:sp>
        <p:sp>
          <p:nvSpPr>
            <p:cNvPr id="72" name="Forma libre: forma 71">
              <a:extLst>
                <a:ext uri="{FF2B5EF4-FFF2-40B4-BE49-F238E27FC236}">
                  <a16:creationId xmlns:a16="http://schemas.microsoft.com/office/drawing/2014/main" id="{AAB8CEAB-B141-4B05-A672-43F11D131054}"/>
                </a:ext>
              </a:extLst>
            </p:cNvPr>
            <p:cNvSpPr/>
            <p:nvPr/>
          </p:nvSpPr>
          <p:spPr>
            <a:xfrm>
              <a:off x="8048476" y="289857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73" name="Forma libre: forma 72">
              <a:extLst>
                <a:ext uri="{FF2B5EF4-FFF2-40B4-BE49-F238E27FC236}">
                  <a16:creationId xmlns:a16="http://schemas.microsoft.com/office/drawing/2014/main" id="{E3C1323D-C649-41D9-8E19-28894F297C7D}"/>
                </a:ext>
              </a:extLst>
            </p:cNvPr>
            <p:cNvSpPr/>
            <p:nvPr/>
          </p:nvSpPr>
          <p:spPr>
            <a:xfrm>
              <a:off x="7861232" y="2915343"/>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74" name="Forma libre: forma 73">
              <a:extLst>
                <a:ext uri="{FF2B5EF4-FFF2-40B4-BE49-F238E27FC236}">
                  <a16:creationId xmlns:a16="http://schemas.microsoft.com/office/drawing/2014/main" id="{0737ED8A-1137-41A1-9BF5-4311FC749B30}"/>
                </a:ext>
              </a:extLst>
            </p:cNvPr>
            <p:cNvSpPr/>
            <p:nvPr/>
          </p:nvSpPr>
          <p:spPr>
            <a:xfrm>
              <a:off x="7671194" y="2929316"/>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75" name="Forma libre: forma 74">
              <a:extLst>
                <a:ext uri="{FF2B5EF4-FFF2-40B4-BE49-F238E27FC236}">
                  <a16:creationId xmlns:a16="http://schemas.microsoft.com/office/drawing/2014/main" id="{55D23997-B2C3-4450-85FF-7B00DA26A80C}"/>
                </a:ext>
              </a:extLst>
            </p:cNvPr>
            <p:cNvSpPr/>
            <p:nvPr/>
          </p:nvSpPr>
          <p:spPr>
            <a:xfrm>
              <a:off x="7481155" y="294329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76" name="Forma libre: forma 75">
              <a:extLst>
                <a:ext uri="{FF2B5EF4-FFF2-40B4-BE49-F238E27FC236}">
                  <a16:creationId xmlns:a16="http://schemas.microsoft.com/office/drawing/2014/main" id="{89C768A6-032A-46B1-9A0B-5A42F48BCB6C}"/>
                </a:ext>
              </a:extLst>
            </p:cNvPr>
            <p:cNvSpPr/>
            <p:nvPr/>
          </p:nvSpPr>
          <p:spPr>
            <a:xfrm>
              <a:off x="10953707" y="3158481"/>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0"/>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77" name="Forma libre: forma 76">
              <a:extLst>
                <a:ext uri="{FF2B5EF4-FFF2-40B4-BE49-F238E27FC236}">
                  <a16:creationId xmlns:a16="http://schemas.microsoft.com/office/drawing/2014/main" id="{9F0301FD-1413-4FCF-82E0-91C5A6CE4A87}"/>
                </a:ext>
              </a:extLst>
            </p:cNvPr>
            <p:cNvSpPr/>
            <p:nvPr/>
          </p:nvSpPr>
          <p:spPr>
            <a:xfrm>
              <a:off x="10734169" y="314450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78" name="Forma libre: forma 77">
              <a:extLst>
                <a:ext uri="{FF2B5EF4-FFF2-40B4-BE49-F238E27FC236}">
                  <a16:creationId xmlns:a16="http://schemas.microsoft.com/office/drawing/2014/main" id="{FD9D487C-BF28-4724-AD8D-75B79C481AE1}"/>
                </a:ext>
              </a:extLst>
            </p:cNvPr>
            <p:cNvSpPr/>
            <p:nvPr/>
          </p:nvSpPr>
          <p:spPr>
            <a:xfrm>
              <a:off x="10513389" y="3124944"/>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3099"/>
                    <a:pt x="53099" y="67073"/>
                    <a:pt x="33536" y="67073"/>
                  </a:cubicBezTo>
                  <a:close/>
                </a:path>
              </a:pathLst>
            </a:custGeom>
            <a:grpFill/>
            <a:ln w="27890" cap="flat">
              <a:noFill/>
              <a:prstDash val="solid"/>
              <a:miter/>
            </a:ln>
          </p:spPr>
          <p:txBody>
            <a:bodyPr rtlCol="0" anchor="ctr"/>
            <a:lstStyle/>
            <a:p>
              <a:endParaRPr lang="es-ES"/>
            </a:p>
          </p:txBody>
        </p:sp>
        <p:sp>
          <p:nvSpPr>
            <p:cNvPr id="79" name="Forma libre: forma 78">
              <a:extLst>
                <a:ext uri="{FF2B5EF4-FFF2-40B4-BE49-F238E27FC236}">
                  <a16:creationId xmlns:a16="http://schemas.microsoft.com/office/drawing/2014/main" id="{EFF1B103-F612-421A-97AF-BCC41CEEA9C8}"/>
                </a:ext>
              </a:extLst>
            </p:cNvPr>
            <p:cNvSpPr/>
            <p:nvPr/>
          </p:nvSpPr>
          <p:spPr>
            <a:xfrm>
              <a:off x="10295403" y="3113766"/>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7"/>
                    <a:pt x="95019" y="47510"/>
                  </a:cubicBezTo>
                  <a:cubicBezTo>
                    <a:pt x="97814" y="72662"/>
                    <a:pt x="75456" y="95019"/>
                    <a:pt x="47510" y="95019"/>
                  </a:cubicBezTo>
                  <a:close/>
                </a:path>
              </a:pathLst>
            </a:custGeom>
            <a:grpFill/>
            <a:ln w="27890" cap="flat">
              <a:noFill/>
              <a:prstDash val="solid"/>
              <a:miter/>
            </a:ln>
          </p:spPr>
          <p:txBody>
            <a:bodyPr rtlCol="0" anchor="ctr"/>
            <a:lstStyle/>
            <a:p>
              <a:endParaRPr lang="es-ES"/>
            </a:p>
          </p:txBody>
        </p:sp>
        <p:sp>
          <p:nvSpPr>
            <p:cNvPr id="80" name="Forma libre: forma 79">
              <a:extLst>
                <a:ext uri="{FF2B5EF4-FFF2-40B4-BE49-F238E27FC236}">
                  <a16:creationId xmlns:a16="http://schemas.microsoft.com/office/drawing/2014/main" id="{0745577B-6A55-4221-8232-6B4BE484E07C}"/>
                </a:ext>
              </a:extLst>
            </p:cNvPr>
            <p:cNvSpPr/>
            <p:nvPr/>
          </p:nvSpPr>
          <p:spPr>
            <a:xfrm>
              <a:off x="10080213" y="3099792"/>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81" name="Forma libre: forma 80">
              <a:extLst>
                <a:ext uri="{FF2B5EF4-FFF2-40B4-BE49-F238E27FC236}">
                  <a16:creationId xmlns:a16="http://schemas.microsoft.com/office/drawing/2014/main" id="{F8C0902C-B3C5-45E1-8AF6-4F1112DE292B}"/>
                </a:ext>
              </a:extLst>
            </p:cNvPr>
            <p:cNvSpPr/>
            <p:nvPr/>
          </p:nvSpPr>
          <p:spPr>
            <a:xfrm>
              <a:off x="9862227" y="3083024"/>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82" name="Forma libre: forma 81">
              <a:extLst>
                <a:ext uri="{FF2B5EF4-FFF2-40B4-BE49-F238E27FC236}">
                  <a16:creationId xmlns:a16="http://schemas.microsoft.com/office/drawing/2014/main" id="{1AEDB73D-67E1-4C52-879E-9434347E5EFC}"/>
                </a:ext>
              </a:extLst>
            </p:cNvPr>
            <p:cNvSpPr/>
            <p:nvPr/>
          </p:nvSpPr>
          <p:spPr>
            <a:xfrm>
              <a:off x="9647036" y="3074640"/>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3841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5" y="173271"/>
                    <a:pt x="0" y="134145"/>
                    <a:pt x="0" y="86635"/>
                  </a:cubicBezTo>
                  <a:cubicBezTo>
                    <a:pt x="0" y="39126"/>
                    <a:pt x="39125" y="0"/>
                    <a:pt x="86635" y="0"/>
                  </a:cubicBezTo>
                  <a:cubicBezTo>
                    <a:pt x="134145" y="0"/>
                    <a:pt x="173270" y="36331"/>
                    <a:pt x="173270" y="83841"/>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83" name="Forma libre: forma 82">
              <a:extLst>
                <a:ext uri="{FF2B5EF4-FFF2-40B4-BE49-F238E27FC236}">
                  <a16:creationId xmlns:a16="http://schemas.microsoft.com/office/drawing/2014/main" id="{0F91F8F7-69E8-483F-83B7-8677F725848F}"/>
                </a:ext>
              </a:extLst>
            </p:cNvPr>
            <p:cNvSpPr/>
            <p:nvPr/>
          </p:nvSpPr>
          <p:spPr>
            <a:xfrm>
              <a:off x="9431846" y="3060667"/>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3708"/>
                    <a:pt x="150913" y="195628"/>
                    <a:pt x="97814" y="195628"/>
                  </a:cubicBezTo>
                  <a:close/>
                </a:path>
              </a:pathLst>
            </a:custGeom>
            <a:grpFill/>
            <a:ln w="27890" cap="flat">
              <a:noFill/>
              <a:prstDash val="solid"/>
              <a:miter/>
            </a:ln>
          </p:spPr>
          <p:txBody>
            <a:bodyPr rtlCol="0" anchor="ctr"/>
            <a:lstStyle/>
            <a:p>
              <a:endParaRPr lang="es-ES"/>
            </a:p>
          </p:txBody>
        </p:sp>
        <p:sp>
          <p:nvSpPr>
            <p:cNvPr id="84" name="Forma libre: forma 83">
              <a:extLst>
                <a:ext uri="{FF2B5EF4-FFF2-40B4-BE49-F238E27FC236}">
                  <a16:creationId xmlns:a16="http://schemas.microsoft.com/office/drawing/2014/main" id="{A5869557-9327-4522-92D9-5D2AE9928626}"/>
                </a:ext>
              </a:extLst>
            </p:cNvPr>
            <p:cNvSpPr/>
            <p:nvPr/>
          </p:nvSpPr>
          <p:spPr>
            <a:xfrm>
              <a:off x="9222244" y="3055077"/>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62092"/>
                    <a:pt x="162092" y="206807"/>
                    <a:pt x="103403" y="206807"/>
                  </a:cubicBezTo>
                  <a:close/>
                </a:path>
              </a:pathLst>
            </a:custGeom>
            <a:grpFill/>
            <a:ln w="27890" cap="flat">
              <a:noFill/>
              <a:prstDash val="solid"/>
              <a:miter/>
            </a:ln>
          </p:spPr>
          <p:txBody>
            <a:bodyPr rtlCol="0" anchor="ctr"/>
            <a:lstStyle/>
            <a:p>
              <a:endParaRPr lang="es-ES"/>
            </a:p>
          </p:txBody>
        </p:sp>
        <p:sp>
          <p:nvSpPr>
            <p:cNvPr id="85" name="Forma libre: forma 84">
              <a:extLst>
                <a:ext uri="{FF2B5EF4-FFF2-40B4-BE49-F238E27FC236}">
                  <a16:creationId xmlns:a16="http://schemas.microsoft.com/office/drawing/2014/main" id="{C415AA40-FFB7-4944-865D-C30AF10145CA}"/>
                </a:ext>
              </a:extLst>
            </p:cNvPr>
            <p:cNvSpPr/>
            <p:nvPr/>
          </p:nvSpPr>
          <p:spPr>
            <a:xfrm>
              <a:off x="9015437" y="3052283"/>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6"/>
                    <a:pt x="0" y="106198"/>
                  </a:cubicBezTo>
                  <a:cubicBezTo>
                    <a:pt x="0" y="47510"/>
                    <a:pt x="47510" y="0"/>
                    <a:pt x="106198" y="0"/>
                  </a:cubicBezTo>
                  <a:cubicBezTo>
                    <a:pt x="164887" y="0"/>
                    <a:pt x="212396" y="47510"/>
                    <a:pt x="212396" y="106198"/>
                  </a:cubicBezTo>
                  <a:cubicBezTo>
                    <a:pt x="212396" y="164886"/>
                    <a:pt x="164887" y="212396"/>
                    <a:pt x="106198" y="212396"/>
                  </a:cubicBezTo>
                  <a:close/>
                </a:path>
              </a:pathLst>
            </a:custGeom>
            <a:grpFill/>
            <a:ln w="27890" cap="flat">
              <a:noFill/>
              <a:prstDash val="solid"/>
              <a:miter/>
            </a:ln>
          </p:spPr>
          <p:txBody>
            <a:bodyPr rtlCol="0" anchor="ctr"/>
            <a:lstStyle/>
            <a:p>
              <a:endParaRPr lang="es-ES"/>
            </a:p>
          </p:txBody>
        </p:sp>
        <p:sp>
          <p:nvSpPr>
            <p:cNvPr id="86" name="Forma libre: forma 85">
              <a:extLst>
                <a:ext uri="{FF2B5EF4-FFF2-40B4-BE49-F238E27FC236}">
                  <a16:creationId xmlns:a16="http://schemas.microsoft.com/office/drawing/2014/main" id="{59334CEA-443A-4FC3-A055-F69319767E32}"/>
                </a:ext>
              </a:extLst>
            </p:cNvPr>
            <p:cNvSpPr/>
            <p:nvPr/>
          </p:nvSpPr>
          <p:spPr>
            <a:xfrm>
              <a:off x="8817015" y="305787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87" name="Forma libre: forma 86">
              <a:extLst>
                <a:ext uri="{FF2B5EF4-FFF2-40B4-BE49-F238E27FC236}">
                  <a16:creationId xmlns:a16="http://schemas.microsoft.com/office/drawing/2014/main" id="{1B920B0C-FB96-4D36-B1AE-E924C79D3124}"/>
                </a:ext>
              </a:extLst>
            </p:cNvPr>
            <p:cNvSpPr/>
            <p:nvPr/>
          </p:nvSpPr>
          <p:spPr>
            <a:xfrm>
              <a:off x="8615797" y="3057872"/>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88" name="Forma libre: forma 87">
              <a:extLst>
                <a:ext uri="{FF2B5EF4-FFF2-40B4-BE49-F238E27FC236}">
                  <a16:creationId xmlns:a16="http://schemas.microsoft.com/office/drawing/2014/main" id="{4BC88BB6-8A50-4D15-91E9-724CC75BB65A}"/>
                </a:ext>
              </a:extLst>
            </p:cNvPr>
            <p:cNvSpPr/>
            <p:nvPr/>
          </p:nvSpPr>
          <p:spPr>
            <a:xfrm>
              <a:off x="8420169" y="306625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89" name="Forma libre: forma 88">
              <a:extLst>
                <a:ext uri="{FF2B5EF4-FFF2-40B4-BE49-F238E27FC236}">
                  <a16:creationId xmlns:a16="http://schemas.microsoft.com/office/drawing/2014/main" id="{651D3FC0-CDC4-4FED-AFEF-971D48A70D71}"/>
                </a:ext>
              </a:extLst>
            </p:cNvPr>
            <p:cNvSpPr/>
            <p:nvPr/>
          </p:nvSpPr>
          <p:spPr>
            <a:xfrm>
              <a:off x="8230131" y="3083024"/>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1"/>
                    <a:pt x="0" y="78251"/>
                  </a:cubicBezTo>
                  <a:cubicBezTo>
                    <a:pt x="0" y="33536"/>
                    <a:pt x="36331" y="0"/>
                    <a:pt x="78251" y="0"/>
                  </a:cubicBezTo>
                  <a:cubicBezTo>
                    <a:pt x="122966" y="0"/>
                    <a:pt x="156502" y="36331"/>
                    <a:pt x="156502" y="78251"/>
                  </a:cubicBezTo>
                  <a:cubicBezTo>
                    <a:pt x="159297" y="120171"/>
                    <a:pt x="122966" y="156502"/>
                    <a:pt x="78251" y="156502"/>
                  </a:cubicBezTo>
                  <a:close/>
                </a:path>
              </a:pathLst>
            </a:custGeom>
            <a:grpFill/>
            <a:ln w="27890" cap="flat">
              <a:noFill/>
              <a:prstDash val="solid"/>
              <a:miter/>
            </a:ln>
          </p:spPr>
          <p:txBody>
            <a:bodyPr rtlCol="0" anchor="ctr"/>
            <a:lstStyle/>
            <a:p>
              <a:endParaRPr lang="es-ES"/>
            </a:p>
          </p:txBody>
        </p:sp>
        <p:sp>
          <p:nvSpPr>
            <p:cNvPr id="90" name="Forma libre: forma 89">
              <a:extLst>
                <a:ext uri="{FF2B5EF4-FFF2-40B4-BE49-F238E27FC236}">
                  <a16:creationId xmlns:a16="http://schemas.microsoft.com/office/drawing/2014/main" id="{8D7CAB8E-1326-4DAD-BC79-53BD99A4C9A0}"/>
                </a:ext>
              </a:extLst>
            </p:cNvPr>
            <p:cNvSpPr/>
            <p:nvPr/>
          </p:nvSpPr>
          <p:spPr>
            <a:xfrm>
              <a:off x="8037298" y="3091408"/>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6198"/>
                    <a:pt x="106198" y="134145"/>
                    <a:pt x="67072" y="134145"/>
                  </a:cubicBezTo>
                  <a:close/>
                </a:path>
              </a:pathLst>
            </a:custGeom>
            <a:grpFill/>
            <a:ln w="27890" cap="flat">
              <a:noFill/>
              <a:prstDash val="solid"/>
              <a:miter/>
            </a:ln>
          </p:spPr>
          <p:txBody>
            <a:bodyPr rtlCol="0" anchor="ctr"/>
            <a:lstStyle/>
            <a:p>
              <a:endParaRPr lang="es-ES"/>
            </a:p>
          </p:txBody>
        </p:sp>
        <p:sp>
          <p:nvSpPr>
            <p:cNvPr id="91" name="Forma libre: forma 90">
              <a:extLst>
                <a:ext uri="{FF2B5EF4-FFF2-40B4-BE49-F238E27FC236}">
                  <a16:creationId xmlns:a16="http://schemas.microsoft.com/office/drawing/2014/main" id="{66E5FD2E-74C8-407C-8B66-7F910D1B0CA0}"/>
                </a:ext>
              </a:extLst>
            </p:cNvPr>
            <p:cNvSpPr/>
            <p:nvPr/>
          </p:nvSpPr>
          <p:spPr>
            <a:xfrm>
              <a:off x="7850054" y="3105382"/>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8"/>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92" name="Forma libre: forma 91">
              <a:extLst>
                <a:ext uri="{FF2B5EF4-FFF2-40B4-BE49-F238E27FC236}">
                  <a16:creationId xmlns:a16="http://schemas.microsoft.com/office/drawing/2014/main" id="{79F7246A-5FDD-4468-8EE4-8D41073365C6}"/>
                </a:ext>
              </a:extLst>
            </p:cNvPr>
            <p:cNvSpPr/>
            <p:nvPr/>
          </p:nvSpPr>
          <p:spPr>
            <a:xfrm>
              <a:off x="7660015" y="311935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5456" y="61483"/>
                    <a:pt x="58688" y="78251"/>
                    <a:pt x="39126" y="78251"/>
                  </a:cubicBezTo>
                  <a:close/>
                </a:path>
              </a:pathLst>
            </a:custGeom>
            <a:grpFill/>
            <a:ln w="27890" cap="flat">
              <a:noFill/>
              <a:prstDash val="solid"/>
              <a:miter/>
            </a:ln>
          </p:spPr>
          <p:txBody>
            <a:bodyPr rtlCol="0" anchor="ctr"/>
            <a:lstStyle/>
            <a:p>
              <a:endParaRPr lang="es-ES"/>
            </a:p>
          </p:txBody>
        </p:sp>
        <p:sp>
          <p:nvSpPr>
            <p:cNvPr id="93" name="Forma libre: forma 92">
              <a:extLst>
                <a:ext uri="{FF2B5EF4-FFF2-40B4-BE49-F238E27FC236}">
                  <a16:creationId xmlns:a16="http://schemas.microsoft.com/office/drawing/2014/main" id="{94C1E3FC-BCC0-4528-8882-0FDA405CD4F4}"/>
                </a:ext>
              </a:extLst>
            </p:cNvPr>
            <p:cNvSpPr/>
            <p:nvPr/>
          </p:nvSpPr>
          <p:spPr>
            <a:xfrm>
              <a:off x="7472771" y="3138918"/>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4715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3536" y="0"/>
                    <a:pt x="44715" y="11179"/>
                    <a:pt x="44715" y="22357"/>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94" name="Forma libre: forma 93">
              <a:extLst>
                <a:ext uri="{FF2B5EF4-FFF2-40B4-BE49-F238E27FC236}">
                  <a16:creationId xmlns:a16="http://schemas.microsoft.com/office/drawing/2014/main" id="{BB76F71A-A0CE-4A99-B206-87C48C6546AC}"/>
                </a:ext>
              </a:extLst>
            </p:cNvPr>
            <p:cNvSpPr/>
            <p:nvPr/>
          </p:nvSpPr>
          <p:spPr>
            <a:xfrm>
              <a:off x="7285527" y="3155686"/>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95" name="Forma libre: forma 94">
              <a:extLst>
                <a:ext uri="{FF2B5EF4-FFF2-40B4-BE49-F238E27FC236}">
                  <a16:creationId xmlns:a16="http://schemas.microsoft.com/office/drawing/2014/main" id="{F2B35F3F-CCD5-4ECC-AA47-4DA8018B7F82}"/>
                </a:ext>
              </a:extLst>
            </p:cNvPr>
            <p:cNvSpPr/>
            <p:nvPr/>
          </p:nvSpPr>
          <p:spPr>
            <a:xfrm>
              <a:off x="10946565" y="335410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4" y="16768"/>
                    <a:pt x="0" y="13973"/>
                    <a:pt x="0" y="8384"/>
                  </a:cubicBezTo>
                  <a:cubicBezTo>
                    <a:pt x="0" y="2795"/>
                    <a:pt x="2794"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96" name="Forma libre: forma 95">
              <a:extLst>
                <a:ext uri="{FF2B5EF4-FFF2-40B4-BE49-F238E27FC236}">
                  <a16:creationId xmlns:a16="http://schemas.microsoft.com/office/drawing/2014/main" id="{C45A4444-F71C-46F6-BF5F-88098A96B44E}"/>
                </a:ext>
              </a:extLst>
            </p:cNvPr>
            <p:cNvSpPr/>
            <p:nvPr/>
          </p:nvSpPr>
          <p:spPr>
            <a:xfrm>
              <a:off x="10725785" y="3337341"/>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97" name="Forma libre: forma 96">
              <a:extLst>
                <a:ext uri="{FF2B5EF4-FFF2-40B4-BE49-F238E27FC236}">
                  <a16:creationId xmlns:a16="http://schemas.microsoft.com/office/drawing/2014/main" id="{995AF9D3-D9DE-4E84-A8B4-B63247556D29}"/>
                </a:ext>
              </a:extLst>
            </p:cNvPr>
            <p:cNvSpPr/>
            <p:nvPr/>
          </p:nvSpPr>
          <p:spPr>
            <a:xfrm>
              <a:off x="10505005" y="332057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98" name="Forma libre: forma 97">
              <a:extLst>
                <a:ext uri="{FF2B5EF4-FFF2-40B4-BE49-F238E27FC236}">
                  <a16:creationId xmlns:a16="http://schemas.microsoft.com/office/drawing/2014/main" id="{27150378-789F-4BEB-A1D4-50B03F4C38ED}"/>
                </a:ext>
              </a:extLst>
            </p:cNvPr>
            <p:cNvSpPr/>
            <p:nvPr/>
          </p:nvSpPr>
          <p:spPr>
            <a:xfrm>
              <a:off x="10287019" y="330939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99" name="Forma libre: forma 98">
              <a:extLst>
                <a:ext uri="{FF2B5EF4-FFF2-40B4-BE49-F238E27FC236}">
                  <a16:creationId xmlns:a16="http://schemas.microsoft.com/office/drawing/2014/main" id="{EFF60358-7771-4176-8BA9-B2EACCD7154A}"/>
                </a:ext>
              </a:extLst>
            </p:cNvPr>
            <p:cNvSpPr/>
            <p:nvPr/>
          </p:nvSpPr>
          <p:spPr>
            <a:xfrm>
              <a:off x="10069034" y="3289831"/>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1787"/>
                    <a:pt x="111787" y="145324"/>
                    <a:pt x="72662" y="145324"/>
                  </a:cubicBezTo>
                  <a:close/>
                </a:path>
              </a:pathLst>
            </a:custGeom>
            <a:grpFill/>
            <a:ln w="27890" cap="flat">
              <a:noFill/>
              <a:prstDash val="solid"/>
              <a:miter/>
            </a:ln>
          </p:spPr>
          <p:txBody>
            <a:bodyPr rtlCol="0" anchor="ctr"/>
            <a:lstStyle/>
            <a:p>
              <a:endParaRPr lang="es-ES"/>
            </a:p>
          </p:txBody>
        </p:sp>
        <p:sp>
          <p:nvSpPr>
            <p:cNvPr id="100" name="Forma libre: forma 99">
              <a:extLst>
                <a:ext uri="{FF2B5EF4-FFF2-40B4-BE49-F238E27FC236}">
                  <a16:creationId xmlns:a16="http://schemas.microsoft.com/office/drawing/2014/main" id="{503DAA75-F3DD-4EF8-8766-23F234657244}"/>
                </a:ext>
              </a:extLst>
            </p:cNvPr>
            <p:cNvSpPr/>
            <p:nvPr/>
          </p:nvSpPr>
          <p:spPr>
            <a:xfrm>
              <a:off x="9851048" y="327865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101" name="Forma libre: forma 100">
              <a:extLst>
                <a:ext uri="{FF2B5EF4-FFF2-40B4-BE49-F238E27FC236}">
                  <a16:creationId xmlns:a16="http://schemas.microsoft.com/office/drawing/2014/main" id="{A0B849DE-1DFA-4CC4-8917-2AFB06FEEE8A}"/>
                </a:ext>
              </a:extLst>
            </p:cNvPr>
            <p:cNvSpPr/>
            <p:nvPr/>
          </p:nvSpPr>
          <p:spPr>
            <a:xfrm>
              <a:off x="9633063" y="3261884"/>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201217" y="156502"/>
                    <a:pt x="156502" y="201217"/>
                    <a:pt x="100609" y="201217"/>
                  </a:cubicBezTo>
                  <a:close/>
                </a:path>
              </a:pathLst>
            </a:custGeom>
            <a:grpFill/>
            <a:ln w="27890" cap="flat">
              <a:noFill/>
              <a:prstDash val="solid"/>
              <a:miter/>
            </a:ln>
          </p:spPr>
          <p:txBody>
            <a:bodyPr rtlCol="0" anchor="ctr"/>
            <a:lstStyle/>
            <a:p>
              <a:endParaRPr lang="es-ES"/>
            </a:p>
          </p:txBody>
        </p:sp>
        <p:sp>
          <p:nvSpPr>
            <p:cNvPr id="102" name="Forma libre: forma 101">
              <a:extLst>
                <a:ext uri="{FF2B5EF4-FFF2-40B4-BE49-F238E27FC236}">
                  <a16:creationId xmlns:a16="http://schemas.microsoft.com/office/drawing/2014/main" id="{1E8EDDF0-5D06-4A07-9A5B-2B13B437A8C1}"/>
                </a:ext>
              </a:extLst>
            </p:cNvPr>
            <p:cNvSpPr/>
            <p:nvPr/>
          </p:nvSpPr>
          <p:spPr>
            <a:xfrm>
              <a:off x="9417872" y="325070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1" y="0"/>
                    <a:pt x="223575" y="50304"/>
                    <a:pt x="223575" y="111787"/>
                  </a:cubicBezTo>
                  <a:cubicBezTo>
                    <a:pt x="223575" y="173271"/>
                    <a:pt x="173271" y="223575"/>
                    <a:pt x="111787" y="223575"/>
                  </a:cubicBezTo>
                  <a:close/>
                </a:path>
              </a:pathLst>
            </a:custGeom>
            <a:grpFill/>
            <a:ln w="27890" cap="flat">
              <a:noFill/>
              <a:prstDash val="solid"/>
              <a:miter/>
            </a:ln>
          </p:spPr>
          <p:txBody>
            <a:bodyPr rtlCol="0" anchor="ctr"/>
            <a:lstStyle/>
            <a:p>
              <a:endParaRPr lang="es-ES"/>
            </a:p>
          </p:txBody>
        </p:sp>
        <p:sp>
          <p:nvSpPr>
            <p:cNvPr id="103" name="Forma libre: forma 102">
              <a:extLst>
                <a:ext uri="{FF2B5EF4-FFF2-40B4-BE49-F238E27FC236}">
                  <a16:creationId xmlns:a16="http://schemas.microsoft.com/office/drawing/2014/main" id="{2065AEBA-0D00-400F-ABAE-0E63C78DDB0C}"/>
                </a:ext>
              </a:extLst>
            </p:cNvPr>
            <p:cNvSpPr/>
            <p:nvPr/>
          </p:nvSpPr>
          <p:spPr>
            <a:xfrm>
              <a:off x="9205476" y="3242321"/>
              <a:ext cx="223575" cy="223575"/>
            </a:xfrm>
            <a:custGeom>
              <a:avLst/>
              <a:gdLst>
                <a:gd name="connsiteX0" fmla="*/ 120172 w 223574"/>
                <a:gd name="connsiteY0" fmla="*/ 240343 h 223574"/>
                <a:gd name="connsiteX1" fmla="*/ 0 w 223574"/>
                <a:gd name="connsiteY1" fmla="*/ 120171 h 223574"/>
                <a:gd name="connsiteX2" fmla="*/ 120172 w 223574"/>
                <a:gd name="connsiteY2" fmla="*/ 0 h 223574"/>
                <a:gd name="connsiteX3" fmla="*/ 240343 w 223574"/>
                <a:gd name="connsiteY3" fmla="*/ 120171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1"/>
                  </a:cubicBezTo>
                  <a:cubicBezTo>
                    <a:pt x="0" y="53099"/>
                    <a:pt x="53099" y="0"/>
                    <a:pt x="120172" y="0"/>
                  </a:cubicBezTo>
                  <a:cubicBezTo>
                    <a:pt x="187244" y="0"/>
                    <a:pt x="240343" y="53099"/>
                    <a:pt x="240343" y="120171"/>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104" name="Forma libre: forma 103">
              <a:extLst>
                <a:ext uri="{FF2B5EF4-FFF2-40B4-BE49-F238E27FC236}">
                  <a16:creationId xmlns:a16="http://schemas.microsoft.com/office/drawing/2014/main" id="{E030B031-F22D-4488-ADF1-53CE980B6EDE}"/>
                </a:ext>
              </a:extLst>
            </p:cNvPr>
            <p:cNvSpPr/>
            <p:nvPr/>
          </p:nvSpPr>
          <p:spPr>
            <a:xfrm>
              <a:off x="8998669"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8727" y="192833"/>
                    <a:pt x="192833" y="245932"/>
                    <a:pt x="122966" y="245932"/>
                  </a:cubicBezTo>
                  <a:close/>
                </a:path>
              </a:pathLst>
            </a:custGeom>
            <a:grpFill/>
            <a:ln w="27890" cap="flat">
              <a:noFill/>
              <a:prstDash val="solid"/>
              <a:miter/>
            </a:ln>
          </p:spPr>
          <p:txBody>
            <a:bodyPr rtlCol="0" anchor="ctr"/>
            <a:lstStyle/>
            <a:p>
              <a:endParaRPr lang="es-ES"/>
            </a:p>
          </p:txBody>
        </p:sp>
        <p:sp>
          <p:nvSpPr>
            <p:cNvPr id="105" name="Forma libre: forma 104">
              <a:extLst>
                <a:ext uri="{FF2B5EF4-FFF2-40B4-BE49-F238E27FC236}">
                  <a16:creationId xmlns:a16="http://schemas.microsoft.com/office/drawing/2014/main" id="{038DE1EC-E42A-42BC-98C0-86022AD02C18}"/>
                </a:ext>
              </a:extLst>
            </p:cNvPr>
            <p:cNvSpPr/>
            <p:nvPr/>
          </p:nvSpPr>
          <p:spPr>
            <a:xfrm>
              <a:off x="8797452"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3138" y="190039"/>
                    <a:pt x="190039" y="245932"/>
                    <a:pt x="122966" y="245932"/>
                  </a:cubicBezTo>
                  <a:close/>
                </a:path>
              </a:pathLst>
            </a:custGeom>
            <a:grpFill/>
            <a:ln w="27890" cap="flat">
              <a:noFill/>
              <a:prstDash val="solid"/>
              <a:miter/>
            </a:ln>
          </p:spPr>
          <p:txBody>
            <a:bodyPr rtlCol="0" anchor="ctr"/>
            <a:lstStyle/>
            <a:p>
              <a:endParaRPr lang="es-ES"/>
            </a:p>
          </p:txBody>
        </p:sp>
        <p:sp>
          <p:nvSpPr>
            <p:cNvPr id="106" name="Forma libre: forma 105">
              <a:extLst>
                <a:ext uri="{FF2B5EF4-FFF2-40B4-BE49-F238E27FC236}">
                  <a16:creationId xmlns:a16="http://schemas.microsoft.com/office/drawing/2014/main" id="{9FA43972-A851-4A47-9F3C-63CB2AC2F918}"/>
                </a:ext>
              </a:extLst>
            </p:cNvPr>
            <p:cNvSpPr/>
            <p:nvPr/>
          </p:nvSpPr>
          <p:spPr>
            <a:xfrm>
              <a:off x="8601824" y="324791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8860"/>
                    <a:pt x="178860" y="229164"/>
                    <a:pt x="114582" y="229164"/>
                  </a:cubicBezTo>
                  <a:close/>
                </a:path>
              </a:pathLst>
            </a:custGeom>
            <a:grpFill/>
            <a:ln w="27890" cap="flat">
              <a:noFill/>
              <a:prstDash val="solid"/>
              <a:miter/>
            </a:ln>
          </p:spPr>
          <p:txBody>
            <a:bodyPr rtlCol="0" anchor="ctr"/>
            <a:lstStyle/>
            <a:p>
              <a:endParaRPr lang="es-ES"/>
            </a:p>
          </p:txBody>
        </p:sp>
        <p:sp>
          <p:nvSpPr>
            <p:cNvPr id="107" name="Forma libre: forma 106">
              <a:extLst>
                <a:ext uri="{FF2B5EF4-FFF2-40B4-BE49-F238E27FC236}">
                  <a16:creationId xmlns:a16="http://schemas.microsoft.com/office/drawing/2014/main" id="{F02A6980-4BE7-4ACC-B04A-12921A3DBF07}"/>
                </a:ext>
              </a:extLst>
            </p:cNvPr>
            <p:cNvSpPr/>
            <p:nvPr/>
          </p:nvSpPr>
          <p:spPr>
            <a:xfrm>
              <a:off x="8408991" y="3261884"/>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62092"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108" name="Forma libre: forma 107">
              <a:extLst>
                <a:ext uri="{FF2B5EF4-FFF2-40B4-BE49-F238E27FC236}">
                  <a16:creationId xmlns:a16="http://schemas.microsoft.com/office/drawing/2014/main" id="{17D5F849-10A5-4C07-A074-7AC66327670B}"/>
                </a:ext>
              </a:extLst>
            </p:cNvPr>
            <p:cNvSpPr/>
            <p:nvPr/>
          </p:nvSpPr>
          <p:spPr>
            <a:xfrm>
              <a:off x="8216157" y="327026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109" name="Forma libre: forma 108">
              <a:extLst>
                <a:ext uri="{FF2B5EF4-FFF2-40B4-BE49-F238E27FC236}">
                  <a16:creationId xmlns:a16="http://schemas.microsoft.com/office/drawing/2014/main" id="{924BDCAD-F8E1-468B-BB82-A22DF8C61927}"/>
                </a:ext>
              </a:extLst>
            </p:cNvPr>
            <p:cNvSpPr/>
            <p:nvPr/>
          </p:nvSpPr>
          <p:spPr>
            <a:xfrm>
              <a:off x="8026119" y="3284242"/>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1" y="0"/>
                    <a:pt x="156502" y="33536"/>
                    <a:pt x="156502" y="78251"/>
                  </a:cubicBezTo>
                  <a:cubicBezTo>
                    <a:pt x="156502" y="122966"/>
                    <a:pt x="122966" y="156502"/>
                    <a:pt x="78251" y="156502"/>
                  </a:cubicBezTo>
                  <a:close/>
                </a:path>
              </a:pathLst>
            </a:custGeom>
            <a:grpFill/>
            <a:ln w="27890" cap="flat">
              <a:noFill/>
              <a:prstDash val="solid"/>
              <a:miter/>
            </a:ln>
          </p:spPr>
          <p:txBody>
            <a:bodyPr rtlCol="0" anchor="ctr"/>
            <a:lstStyle/>
            <a:p>
              <a:endParaRPr lang="es-ES"/>
            </a:p>
          </p:txBody>
        </p:sp>
        <p:sp>
          <p:nvSpPr>
            <p:cNvPr id="110" name="Forma libre: forma 109">
              <a:extLst>
                <a:ext uri="{FF2B5EF4-FFF2-40B4-BE49-F238E27FC236}">
                  <a16:creationId xmlns:a16="http://schemas.microsoft.com/office/drawing/2014/main" id="{6FB2201A-FE6E-460A-96C3-9D90CBB95247}"/>
                </a:ext>
              </a:extLst>
            </p:cNvPr>
            <p:cNvSpPr/>
            <p:nvPr/>
          </p:nvSpPr>
          <p:spPr>
            <a:xfrm>
              <a:off x="7841670" y="330101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11" name="Forma libre: forma 110">
              <a:extLst>
                <a:ext uri="{FF2B5EF4-FFF2-40B4-BE49-F238E27FC236}">
                  <a16:creationId xmlns:a16="http://schemas.microsoft.com/office/drawing/2014/main" id="{E3B96C67-C812-4A4F-8F79-8D589B295236}"/>
                </a:ext>
              </a:extLst>
            </p:cNvPr>
            <p:cNvSpPr/>
            <p:nvPr/>
          </p:nvSpPr>
          <p:spPr>
            <a:xfrm>
              <a:off x="7651631" y="3314983"/>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8"/>
                    <a:pt x="22358" y="0"/>
                    <a:pt x="47510" y="0"/>
                  </a:cubicBezTo>
                  <a:cubicBezTo>
                    <a:pt x="72662" y="0"/>
                    <a:pt x="95019" y="19563"/>
                    <a:pt x="95019" y="47510"/>
                  </a:cubicBezTo>
                  <a:cubicBezTo>
                    <a:pt x="92225" y="72662"/>
                    <a:pt x="72662" y="95019"/>
                    <a:pt x="47510" y="95019"/>
                  </a:cubicBezTo>
                  <a:close/>
                </a:path>
              </a:pathLst>
            </a:custGeom>
            <a:grpFill/>
            <a:ln w="27890" cap="flat">
              <a:noFill/>
              <a:prstDash val="solid"/>
              <a:miter/>
            </a:ln>
          </p:spPr>
          <p:txBody>
            <a:bodyPr rtlCol="0" anchor="ctr"/>
            <a:lstStyle/>
            <a:p>
              <a:endParaRPr lang="es-ES"/>
            </a:p>
          </p:txBody>
        </p:sp>
        <p:sp>
          <p:nvSpPr>
            <p:cNvPr id="112" name="Forma libre: forma 111">
              <a:extLst>
                <a:ext uri="{FF2B5EF4-FFF2-40B4-BE49-F238E27FC236}">
                  <a16:creationId xmlns:a16="http://schemas.microsoft.com/office/drawing/2014/main" id="{EF203022-4F5A-4F2D-A1CC-B4609E70EE89}"/>
                </a:ext>
              </a:extLst>
            </p:cNvPr>
            <p:cNvSpPr/>
            <p:nvPr/>
          </p:nvSpPr>
          <p:spPr>
            <a:xfrm>
              <a:off x="7464387" y="3331751"/>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13" name="Forma libre: forma 112">
              <a:extLst>
                <a:ext uri="{FF2B5EF4-FFF2-40B4-BE49-F238E27FC236}">
                  <a16:creationId xmlns:a16="http://schemas.microsoft.com/office/drawing/2014/main" id="{B9693E4F-72FD-4BAA-BEE6-ED1277838B60}"/>
                </a:ext>
              </a:extLst>
            </p:cNvPr>
            <p:cNvSpPr/>
            <p:nvPr/>
          </p:nvSpPr>
          <p:spPr>
            <a:xfrm>
              <a:off x="7277143" y="3348519"/>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22357"/>
                    <a:pt x="22357" y="27947"/>
                    <a:pt x="13973" y="27947"/>
                  </a:cubicBezTo>
                  <a:close/>
                </a:path>
              </a:pathLst>
            </a:custGeom>
            <a:grpFill/>
            <a:ln w="27890" cap="flat">
              <a:noFill/>
              <a:prstDash val="solid"/>
              <a:miter/>
            </a:ln>
          </p:spPr>
          <p:txBody>
            <a:bodyPr rtlCol="0" anchor="ctr"/>
            <a:lstStyle/>
            <a:p>
              <a:endParaRPr lang="es-ES"/>
            </a:p>
          </p:txBody>
        </p:sp>
        <p:sp>
          <p:nvSpPr>
            <p:cNvPr id="114" name="Forma libre: forma 113">
              <a:extLst>
                <a:ext uri="{FF2B5EF4-FFF2-40B4-BE49-F238E27FC236}">
                  <a16:creationId xmlns:a16="http://schemas.microsoft.com/office/drawing/2014/main" id="{B99561CF-EB31-44A1-825C-650F9E2021FD}"/>
                </a:ext>
              </a:extLst>
            </p:cNvPr>
            <p:cNvSpPr/>
            <p:nvPr/>
          </p:nvSpPr>
          <p:spPr>
            <a:xfrm>
              <a:off x="10940976" y="3552531"/>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115" name="Forma libre: forma 114">
              <a:extLst>
                <a:ext uri="{FF2B5EF4-FFF2-40B4-BE49-F238E27FC236}">
                  <a16:creationId xmlns:a16="http://schemas.microsoft.com/office/drawing/2014/main" id="{2A37569E-58A6-41E0-9BEF-1A56CD4289D1}"/>
                </a:ext>
              </a:extLst>
            </p:cNvPr>
            <p:cNvSpPr/>
            <p:nvPr/>
          </p:nvSpPr>
          <p:spPr>
            <a:xfrm>
              <a:off x="10720196" y="3535763"/>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16" name="Forma libre: forma 115">
              <a:extLst>
                <a:ext uri="{FF2B5EF4-FFF2-40B4-BE49-F238E27FC236}">
                  <a16:creationId xmlns:a16="http://schemas.microsoft.com/office/drawing/2014/main" id="{AF0118A1-182C-4990-A976-E2E2C5D4A196}"/>
                </a:ext>
              </a:extLst>
            </p:cNvPr>
            <p:cNvSpPr/>
            <p:nvPr/>
          </p:nvSpPr>
          <p:spPr>
            <a:xfrm>
              <a:off x="10499416" y="3518995"/>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17" name="Forma libre: forma 116">
              <a:extLst>
                <a:ext uri="{FF2B5EF4-FFF2-40B4-BE49-F238E27FC236}">
                  <a16:creationId xmlns:a16="http://schemas.microsoft.com/office/drawing/2014/main" id="{A3FFBF06-7D7A-4C76-8E83-7E5F5EE5FE30}"/>
                </a:ext>
              </a:extLst>
            </p:cNvPr>
            <p:cNvSpPr/>
            <p:nvPr/>
          </p:nvSpPr>
          <p:spPr>
            <a:xfrm>
              <a:off x="10278635" y="3502227"/>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5" y="27947"/>
                    <a:pt x="128555" y="64278"/>
                  </a:cubicBezTo>
                  <a:cubicBezTo>
                    <a:pt x="128555" y="100609"/>
                    <a:pt x="100609" y="128556"/>
                    <a:pt x="64278" y="128556"/>
                  </a:cubicBezTo>
                  <a:close/>
                </a:path>
              </a:pathLst>
            </a:custGeom>
            <a:grpFill/>
            <a:ln w="27890" cap="flat">
              <a:noFill/>
              <a:prstDash val="solid"/>
              <a:miter/>
            </a:ln>
          </p:spPr>
          <p:txBody>
            <a:bodyPr rtlCol="0" anchor="ctr"/>
            <a:lstStyle/>
            <a:p>
              <a:endParaRPr lang="es-ES"/>
            </a:p>
          </p:txBody>
        </p:sp>
        <p:sp>
          <p:nvSpPr>
            <p:cNvPr id="118" name="Forma libre: forma 117">
              <a:extLst>
                <a:ext uri="{FF2B5EF4-FFF2-40B4-BE49-F238E27FC236}">
                  <a16:creationId xmlns:a16="http://schemas.microsoft.com/office/drawing/2014/main" id="{B965CA62-2140-47FF-BAA5-B9BB803669B6}"/>
                </a:ext>
              </a:extLst>
            </p:cNvPr>
            <p:cNvSpPr/>
            <p:nvPr/>
          </p:nvSpPr>
          <p:spPr>
            <a:xfrm>
              <a:off x="10060650" y="3485459"/>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119" name="Forma libre: forma 118">
              <a:extLst>
                <a:ext uri="{FF2B5EF4-FFF2-40B4-BE49-F238E27FC236}">
                  <a16:creationId xmlns:a16="http://schemas.microsoft.com/office/drawing/2014/main" id="{B92ECD03-2618-42A6-8BE8-99C2B7114792}"/>
                </a:ext>
              </a:extLst>
            </p:cNvPr>
            <p:cNvSpPr/>
            <p:nvPr/>
          </p:nvSpPr>
          <p:spPr>
            <a:xfrm>
              <a:off x="9839870" y="3468691"/>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0913"/>
                    <a:pt x="150913" y="195628"/>
                    <a:pt x="97814" y="195628"/>
                  </a:cubicBezTo>
                  <a:close/>
                </a:path>
              </a:pathLst>
            </a:custGeom>
            <a:grpFill/>
            <a:ln w="27890" cap="flat">
              <a:noFill/>
              <a:prstDash val="solid"/>
              <a:miter/>
            </a:ln>
          </p:spPr>
          <p:txBody>
            <a:bodyPr rtlCol="0" anchor="ctr"/>
            <a:lstStyle/>
            <a:p>
              <a:endParaRPr lang="es-ES"/>
            </a:p>
          </p:txBody>
        </p:sp>
        <p:sp>
          <p:nvSpPr>
            <p:cNvPr id="120" name="Forma libre: forma 119">
              <a:extLst>
                <a:ext uri="{FF2B5EF4-FFF2-40B4-BE49-F238E27FC236}">
                  <a16:creationId xmlns:a16="http://schemas.microsoft.com/office/drawing/2014/main" id="{E0A2380D-D03F-4560-A23C-9C6AD31E12C5}"/>
                </a:ext>
              </a:extLst>
            </p:cNvPr>
            <p:cNvSpPr/>
            <p:nvPr/>
          </p:nvSpPr>
          <p:spPr>
            <a:xfrm>
              <a:off x="9621884" y="3454717"/>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121" name="Forma libre: forma 120">
              <a:extLst>
                <a:ext uri="{FF2B5EF4-FFF2-40B4-BE49-F238E27FC236}">
                  <a16:creationId xmlns:a16="http://schemas.microsoft.com/office/drawing/2014/main" id="{A1F312FA-2D6C-49F7-9173-1560273F7AE4}"/>
                </a:ext>
              </a:extLst>
            </p:cNvPr>
            <p:cNvSpPr/>
            <p:nvPr/>
          </p:nvSpPr>
          <p:spPr>
            <a:xfrm>
              <a:off x="9403899"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22" name="Forma libre: forma 121">
              <a:extLst>
                <a:ext uri="{FF2B5EF4-FFF2-40B4-BE49-F238E27FC236}">
                  <a16:creationId xmlns:a16="http://schemas.microsoft.com/office/drawing/2014/main" id="{DF377E45-A3D0-4B4A-B004-E93E3306EC80}"/>
                </a:ext>
              </a:extLst>
            </p:cNvPr>
            <p:cNvSpPr/>
            <p:nvPr/>
          </p:nvSpPr>
          <p:spPr>
            <a:xfrm>
              <a:off x="919988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23" name="Forma libre: forma 122">
              <a:extLst>
                <a:ext uri="{FF2B5EF4-FFF2-40B4-BE49-F238E27FC236}">
                  <a16:creationId xmlns:a16="http://schemas.microsoft.com/office/drawing/2014/main" id="{EECB42E7-2A34-48E6-AE96-1CFD3779AF27}"/>
                </a:ext>
              </a:extLst>
            </p:cNvPr>
            <p:cNvSpPr/>
            <p:nvPr/>
          </p:nvSpPr>
          <p:spPr>
            <a:xfrm>
              <a:off x="899587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24" name="Forma libre: forma 123">
              <a:extLst>
                <a:ext uri="{FF2B5EF4-FFF2-40B4-BE49-F238E27FC236}">
                  <a16:creationId xmlns:a16="http://schemas.microsoft.com/office/drawing/2014/main" id="{D10FBA45-9E6C-454A-9F5D-66B1FAD8937E}"/>
                </a:ext>
              </a:extLst>
            </p:cNvPr>
            <p:cNvSpPr/>
            <p:nvPr/>
          </p:nvSpPr>
          <p:spPr>
            <a:xfrm>
              <a:off x="879465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25" name="Forma libre: forma 124">
              <a:extLst>
                <a:ext uri="{FF2B5EF4-FFF2-40B4-BE49-F238E27FC236}">
                  <a16:creationId xmlns:a16="http://schemas.microsoft.com/office/drawing/2014/main" id="{86EDC61B-3CB1-41B7-BAE3-5F6B64F14DEB}"/>
                </a:ext>
              </a:extLst>
            </p:cNvPr>
            <p:cNvSpPr/>
            <p:nvPr/>
          </p:nvSpPr>
          <p:spPr>
            <a:xfrm>
              <a:off x="859064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26" name="Forma libre: forma 125">
              <a:extLst>
                <a:ext uri="{FF2B5EF4-FFF2-40B4-BE49-F238E27FC236}">
                  <a16:creationId xmlns:a16="http://schemas.microsoft.com/office/drawing/2014/main" id="{4B1EF11F-CF15-41D1-81DA-518DB44E4055}"/>
                </a:ext>
              </a:extLst>
            </p:cNvPr>
            <p:cNvSpPr/>
            <p:nvPr/>
          </p:nvSpPr>
          <p:spPr>
            <a:xfrm>
              <a:off x="8395017" y="3449128"/>
              <a:ext cx="223575" cy="223575"/>
            </a:xfrm>
            <a:custGeom>
              <a:avLst/>
              <a:gdLst>
                <a:gd name="connsiteX0" fmla="*/ 117377 w 223574"/>
                <a:gd name="connsiteY0" fmla="*/ 234754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4"/>
                  </a:moveTo>
                  <a:cubicBezTo>
                    <a:pt x="53099" y="234754"/>
                    <a:pt x="0" y="181655"/>
                    <a:pt x="0" y="117377"/>
                  </a:cubicBezTo>
                  <a:cubicBezTo>
                    <a:pt x="0" y="53099"/>
                    <a:pt x="53099" y="0"/>
                    <a:pt x="117377" y="0"/>
                  </a:cubicBezTo>
                  <a:cubicBezTo>
                    <a:pt x="181655" y="0"/>
                    <a:pt x="234754" y="53099"/>
                    <a:pt x="234754" y="117377"/>
                  </a:cubicBezTo>
                  <a:cubicBezTo>
                    <a:pt x="234754" y="181655"/>
                    <a:pt x="181655" y="234754"/>
                    <a:pt x="117377" y="234754"/>
                  </a:cubicBezTo>
                  <a:close/>
                </a:path>
              </a:pathLst>
            </a:custGeom>
            <a:grpFill/>
            <a:ln w="27890" cap="flat">
              <a:noFill/>
              <a:prstDash val="solid"/>
              <a:miter/>
            </a:ln>
          </p:spPr>
          <p:txBody>
            <a:bodyPr rtlCol="0" anchor="ctr"/>
            <a:lstStyle/>
            <a:p>
              <a:endParaRPr lang="es-ES"/>
            </a:p>
          </p:txBody>
        </p:sp>
        <p:sp>
          <p:nvSpPr>
            <p:cNvPr id="127" name="Forma libre: forma 126">
              <a:extLst>
                <a:ext uri="{FF2B5EF4-FFF2-40B4-BE49-F238E27FC236}">
                  <a16:creationId xmlns:a16="http://schemas.microsoft.com/office/drawing/2014/main" id="{4E0091C2-D3BE-4D80-8327-965B89E94D28}"/>
                </a:ext>
              </a:extLst>
            </p:cNvPr>
            <p:cNvSpPr/>
            <p:nvPr/>
          </p:nvSpPr>
          <p:spPr>
            <a:xfrm>
              <a:off x="8204979" y="3463101"/>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128" name="Forma libre: forma 127">
              <a:extLst>
                <a:ext uri="{FF2B5EF4-FFF2-40B4-BE49-F238E27FC236}">
                  <a16:creationId xmlns:a16="http://schemas.microsoft.com/office/drawing/2014/main" id="{E52CCE17-95D2-4C1B-8020-21058D76D363}"/>
                </a:ext>
              </a:extLst>
            </p:cNvPr>
            <p:cNvSpPr/>
            <p:nvPr/>
          </p:nvSpPr>
          <p:spPr>
            <a:xfrm>
              <a:off x="8017735" y="3479870"/>
              <a:ext cx="167681" cy="167681"/>
            </a:xfrm>
            <a:custGeom>
              <a:avLst/>
              <a:gdLst>
                <a:gd name="connsiteX0" fmla="*/ 173271 w 167681"/>
                <a:gd name="connsiteY0" fmla="*/ 86635 h 167681"/>
                <a:gd name="connsiteX1" fmla="*/ 86635 w 167681"/>
                <a:gd name="connsiteY1" fmla="*/ 173270 h 167681"/>
                <a:gd name="connsiteX2" fmla="*/ 0 w 167681"/>
                <a:gd name="connsiteY2" fmla="*/ 86635 h 167681"/>
                <a:gd name="connsiteX3" fmla="*/ 86635 w 167681"/>
                <a:gd name="connsiteY3" fmla="*/ 0 h 167681"/>
                <a:gd name="connsiteX4" fmla="*/ 173271 w 167681"/>
                <a:gd name="connsiteY4" fmla="*/ 8663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173271" y="86635"/>
                  </a:moveTo>
                  <a:cubicBezTo>
                    <a:pt x="173271" y="134483"/>
                    <a:pt x="134483" y="173270"/>
                    <a:pt x="86635" y="173270"/>
                  </a:cubicBezTo>
                  <a:cubicBezTo>
                    <a:pt x="38788" y="173270"/>
                    <a:pt x="0" y="134483"/>
                    <a:pt x="0" y="86635"/>
                  </a:cubicBezTo>
                  <a:cubicBezTo>
                    <a:pt x="0" y="38788"/>
                    <a:pt x="38788" y="0"/>
                    <a:pt x="86635" y="0"/>
                  </a:cubicBezTo>
                  <a:cubicBezTo>
                    <a:pt x="134483" y="0"/>
                    <a:pt x="173271" y="38788"/>
                    <a:pt x="173271" y="86635"/>
                  </a:cubicBezTo>
                  <a:close/>
                </a:path>
              </a:pathLst>
            </a:custGeom>
            <a:grpFill/>
            <a:ln w="27890" cap="flat">
              <a:noFill/>
              <a:prstDash val="solid"/>
              <a:miter/>
            </a:ln>
          </p:spPr>
          <p:txBody>
            <a:bodyPr rtlCol="0" anchor="ctr"/>
            <a:lstStyle/>
            <a:p>
              <a:endParaRPr lang="es-ES"/>
            </a:p>
          </p:txBody>
        </p:sp>
        <p:sp>
          <p:nvSpPr>
            <p:cNvPr id="129" name="Forma libre: forma 128">
              <a:extLst>
                <a:ext uri="{FF2B5EF4-FFF2-40B4-BE49-F238E27FC236}">
                  <a16:creationId xmlns:a16="http://schemas.microsoft.com/office/drawing/2014/main" id="{733FE74D-E19F-4328-BE8B-B96CF1E736EC}"/>
                </a:ext>
              </a:extLst>
            </p:cNvPr>
            <p:cNvSpPr/>
            <p:nvPr/>
          </p:nvSpPr>
          <p:spPr>
            <a:xfrm>
              <a:off x="7833285" y="3496638"/>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6940" y="108993"/>
                    <a:pt x="106198" y="139734"/>
                    <a:pt x="69867" y="139734"/>
                  </a:cubicBezTo>
                  <a:close/>
                </a:path>
              </a:pathLst>
            </a:custGeom>
            <a:grpFill/>
            <a:ln w="27890" cap="flat">
              <a:noFill/>
              <a:prstDash val="solid"/>
              <a:miter/>
            </a:ln>
          </p:spPr>
          <p:txBody>
            <a:bodyPr rtlCol="0" anchor="ctr"/>
            <a:lstStyle/>
            <a:p>
              <a:endParaRPr lang="es-ES"/>
            </a:p>
          </p:txBody>
        </p:sp>
        <p:sp>
          <p:nvSpPr>
            <p:cNvPr id="130" name="Forma libre: forma 129">
              <a:extLst>
                <a:ext uri="{FF2B5EF4-FFF2-40B4-BE49-F238E27FC236}">
                  <a16:creationId xmlns:a16="http://schemas.microsoft.com/office/drawing/2014/main" id="{35677524-6335-4871-9D6E-F8C188B1EE59}"/>
                </a:ext>
              </a:extLst>
            </p:cNvPr>
            <p:cNvSpPr/>
            <p:nvPr/>
          </p:nvSpPr>
          <p:spPr>
            <a:xfrm>
              <a:off x="7646042" y="3513406"/>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5152"/>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131" name="Forma libre: forma 130">
              <a:extLst>
                <a:ext uri="{FF2B5EF4-FFF2-40B4-BE49-F238E27FC236}">
                  <a16:creationId xmlns:a16="http://schemas.microsoft.com/office/drawing/2014/main" id="{77D57328-64B2-43AD-827A-010820599716}"/>
                </a:ext>
              </a:extLst>
            </p:cNvPr>
            <p:cNvSpPr/>
            <p:nvPr/>
          </p:nvSpPr>
          <p:spPr>
            <a:xfrm>
              <a:off x="7458798" y="3530174"/>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132" name="Forma libre: forma 131">
              <a:extLst>
                <a:ext uri="{FF2B5EF4-FFF2-40B4-BE49-F238E27FC236}">
                  <a16:creationId xmlns:a16="http://schemas.microsoft.com/office/drawing/2014/main" id="{C42DD6C6-24D7-454A-A930-DB771B48C339}"/>
                </a:ext>
              </a:extLst>
            </p:cNvPr>
            <p:cNvSpPr/>
            <p:nvPr/>
          </p:nvSpPr>
          <p:spPr>
            <a:xfrm>
              <a:off x="7271554" y="3546942"/>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133" name="Forma libre: forma 132">
              <a:extLst>
                <a:ext uri="{FF2B5EF4-FFF2-40B4-BE49-F238E27FC236}">
                  <a16:creationId xmlns:a16="http://schemas.microsoft.com/office/drawing/2014/main" id="{5E087E4F-9077-43DB-B076-9B0B9F43C49E}"/>
                </a:ext>
              </a:extLst>
            </p:cNvPr>
            <p:cNvSpPr/>
            <p:nvPr/>
          </p:nvSpPr>
          <p:spPr>
            <a:xfrm>
              <a:off x="7085862" y="3565347"/>
              <a:ext cx="27947" cy="27947"/>
            </a:xfrm>
            <a:custGeom>
              <a:avLst/>
              <a:gdLst>
                <a:gd name="connsiteX0" fmla="*/ 1242 w 0"/>
                <a:gd name="connsiteY0" fmla="*/ 3952 h 0"/>
                <a:gd name="connsiteX1" fmla="*/ 1242 w 0"/>
                <a:gd name="connsiteY1" fmla="*/ 3952 h 0"/>
                <a:gd name="connsiteX2" fmla="*/ 1242 w 0"/>
                <a:gd name="connsiteY2" fmla="*/ 1158 h 0"/>
                <a:gd name="connsiteX3" fmla="*/ 1242 w 0"/>
                <a:gd name="connsiteY3" fmla="*/ 3952 h 0"/>
                <a:gd name="connsiteX4" fmla="*/ 1242 w 0"/>
                <a:gd name="connsiteY4" fmla="*/ 39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2"/>
                  </a:moveTo>
                  <a:cubicBezTo>
                    <a:pt x="1242" y="3952"/>
                    <a:pt x="1242" y="1158"/>
                    <a:pt x="1242" y="3952"/>
                  </a:cubicBezTo>
                  <a:cubicBezTo>
                    <a:pt x="-1553" y="1158"/>
                    <a:pt x="1242" y="1158"/>
                    <a:pt x="1242" y="1158"/>
                  </a:cubicBezTo>
                  <a:cubicBezTo>
                    <a:pt x="4037" y="-1637"/>
                    <a:pt x="4037" y="1158"/>
                    <a:pt x="1242" y="3952"/>
                  </a:cubicBezTo>
                  <a:cubicBezTo>
                    <a:pt x="4037" y="1158"/>
                    <a:pt x="4037" y="3952"/>
                    <a:pt x="1242" y="3952"/>
                  </a:cubicBezTo>
                  <a:close/>
                </a:path>
              </a:pathLst>
            </a:custGeom>
            <a:grpFill/>
            <a:ln w="27890" cap="flat">
              <a:noFill/>
              <a:prstDash val="solid"/>
              <a:miter/>
            </a:ln>
          </p:spPr>
          <p:txBody>
            <a:bodyPr rtlCol="0" anchor="ctr"/>
            <a:lstStyle/>
            <a:p>
              <a:endParaRPr lang="es-ES"/>
            </a:p>
          </p:txBody>
        </p:sp>
        <p:sp>
          <p:nvSpPr>
            <p:cNvPr id="134" name="Forma libre: forma 133">
              <a:extLst>
                <a:ext uri="{FF2B5EF4-FFF2-40B4-BE49-F238E27FC236}">
                  <a16:creationId xmlns:a16="http://schemas.microsoft.com/office/drawing/2014/main" id="{2B0DE27D-D53D-47EC-9EAD-18BD6C527709}"/>
                </a:ext>
              </a:extLst>
            </p:cNvPr>
            <p:cNvSpPr/>
            <p:nvPr/>
          </p:nvSpPr>
          <p:spPr>
            <a:xfrm>
              <a:off x="10938181" y="375374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135" name="Forma libre: forma 134">
              <a:extLst>
                <a:ext uri="{FF2B5EF4-FFF2-40B4-BE49-F238E27FC236}">
                  <a16:creationId xmlns:a16="http://schemas.microsoft.com/office/drawing/2014/main" id="{C6E2CC33-1037-4DC0-ADA0-C46C6C566C57}"/>
                </a:ext>
              </a:extLst>
            </p:cNvPr>
            <p:cNvSpPr/>
            <p:nvPr/>
          </p:nvSpPr>
          <p:spPr>
            <a:xfrm>
              <a:off x="10717401" y="373698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2" y="13973"/>
                    <a:pt x="67072" y="33536"/>
                  </a:cubicBezTo>
                  <a:cubicBezTo>
                    <a:pt x="67072" y="53099"/>
                    <a:pt x="53099" y="67072"/>
                    <a:pt x="33536" y="67072"/>
                  </a:cubicBezTo>
                  <a:close/>
                </a:path>
              </a:pathLst>
            </a:custGeom>
            <a:grpFill/>
            <a:ln w="27890" cap="flat">
              <a:noFill/>
              <a:prstDash val="solid"/>
              <a:miter/>
            </a:ln>
          </p:spPr>
          <p:txBody>
            <a:bodyPr rtlCol="0" anchor="ctr"/>
            <a:lstStyle/>
            <a:p>
              <a:endParaRPr lang="es-ES"/>
            </a:p>
          </p:txBody>
        </p:sp>
        <p:sp>
          <p:nvSpPr>
            <p:cNvPr id="136" name="Forma libre: forma 135">
              <a:extLst>
                <a:ext uri="{FF2B5EF4-FFF2-40B4-BE49-F238E27FC236}">
                  <a16:creationId xmlns:a16="http://schemas.microsoft.com/office/drawing/2014/main" id="{2B6E945F-45BE-4AF0-BC33-B89AB5A781C8}"/>
                </a:ext>
              </a:extLst>
            </p:cNvPr>
            <p:cNvSpPr/>
            <p:nvPr/>
          </p:nvSpPr>
          <p:spPr>
            <a:xfrm>
              <a:off x="10496621" y="3720212"/>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37" name="Forma libre: forma 136">
              <a:extLst>
                <a:ext uri="{FF2B5EF4-FFF2-40B4-BE49-F238E27FC236}">
                  <a16:creationId xmlns:a16="http://schemas.microsoft.com/office/drawing/2014/main" id="{6DB3A076-C33D-4A52-94E5-296BED1B4A96}"/>
                </a:ext>
              </a:extLst>
            </p:cNvPr>
            <p:cNvSpPr/>
            <p:nvPr/>
          </p:nvSpPr>
          <p:spPr>
            <a:xfrm>
              <a:off x="10273046" y="3700650"/>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138" name="Forma libre: forma 137">
              <a:extLst>
                <a:ext uri="{FF2B5EF4-FFF2-40B4-BE49-F238E27FC236}">
                  <a16:creationId xmlns:a16="http://schemas.microsoft.com/office/drawing/2014/main" id="{57C99990-69C0-428D-B7FA-16743DF9D524}"/>
                </a:ext>
              </a:extLst>
            </p:cNvPr>
            <p:cNvSpPr/>
            <p:nvPr/>
          </p:nvSpPr>
          <p:spPr>
            <a:xfrm>
              <a:off x="10055061" y="368388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0" y="39126"/>
                    <a:pt x="173270"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139" name="Forma libre: forma 138">
              <a:extLst>
                <a:ext uri="{FF2B5EF4-FFF2-40B4-BE49-F238E27FC236}">
                  <a16:creationId xmlns:a16="http://schemas.microsoft.com/office/drawing/2014/main" id="{A130BDFC-4DD5-42A2-B033-03DF49BB34BE}"/>
                </a:ext>
              </a:extLst>
            </p:cNvPr>
            <p:cNvSpPr/>
            <p:nvPr/>
          </p:nvSpPr>
          <p:spPr>
            <a:xfrm>
              <a:off x="9834280" y="3667113"/>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140" name="Forma libre: forma 139">
              <a:extLst>
                <a:ext uri="{FF2B5EF4-FFF2-40B4-BE49-F238E27FC236}">
                  <a16:creationId xmlns:a16="http://schemas.microsoft.com/office/drawing/2014/main" id="{B4DB771B-E903-4422-970B-5F4EF7A9F9B6}"/>
                </a:ext>
              </a:extLst>
            </p:cNvPr>
            <p:cNvSpPr/>
            <p:nvPr/>
          </p:nvSpPr>
          <p:spPr>
            <a:xfrm>
              <a:off x="9613500" y="3650345"/>
              <a:ext cx="223575" cy="223575"/>
            </a:xfrm>
            <a:custGeom>
              <a:avLst/>
              <a:gdLst>
                <a:gd name="connsiteX0" fmla="*/ 120172 w 223574"/>
                <a:gd name="connsiteY0" fmla="*/ 240343 h 223574"/>
                <a:gd name="connsiteX1" fmla="*/ 0 w 223574"/>
                <a:gd name="connsiteY1" fmla="*/ 120172 h 223574"/>
                <a:gd name="connsiteX2" fmla="*/ 120172 w 223574"/>
                <a:gd name="connsiteY2" fmla="*/ 0 h 223574"/>
                <a:gd name="connsiteX3" fmla="*/ 240343 w 223574"/>
                <a:gd name="connsiteY3" fmla="*/ 120172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2"/>
                  </a:cubicBezTo>
                  <a:cubicBezTo>
                    <a:pt x="0" y="53099"/>
                    <a:pt x="53099" y="0"/>
                    <a:pt x="120172" y="0"/>
                  </a:cubicBezTo>
                  <a:cubicBezTo>
                    <a:pt x="187244" y="0"/>
                    <a:pt x="240343" y="53099"/>
                    <a:pt x="240343" y="120172"/>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141" name="Forma libre: forma 140">
              <a:extLst>
                <a:ext uri="{FF2B5EF4-FFF2-40B4-BE49-F238E27FC236}">
                  <a16:creationId xmlns:a16="http://schemas.microsoft.com/office/drawing/2014/main" id="{2BD643AA-0942-42F9-833E-0733B688B4E3}"/>
                </a:ext>
              </a:extLst>
            </p:cNvPr>
            <p:cNvSpPr/>
            <p:nvPr/>
          </p:nvSpPr>
          <p:spPr>
            <a:xfrm>
              <a:off x="9403899"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42" name="Forma libre: forma 141">
              <a:extLst>
                <a:ext uri="{FF2B5EF4-FFF2-40B4-BE49-F238E27FC236}">
                  <a16:creationId xmlns:a16="http://schemas.microsoft.com/office/drawing/2014/main" id="{74B0EAFC-FC54-4039-8E87-0CEF03583C08}"/>
                </a:ext>
              </a:extLst>
            </p:cNvPr>
            <p:cNvSpPr/>
            <p:nvPr/>
          </p:nvSpPr>
          <p:spPr>
            <a:xfrm>
              <a:off x="919988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43" name="Forma libre: forma 142">
              <a:extLst>
                <a:ext uri="{FF2B5EF4-FFF2-40B4-BE49-F238E27FC236}">
                  <a16:creationId xmlns:a16="http://schemas.microsoft.com/office/drawing/2014/main" id="{F7820210-AA51-413F-8E40-535A647E316E}"/>
                </a:ext>
              </a:extLst>
            </p:cNvPr>
            <p:cNvSpPr/>
            <p:nvPr/>
          </p:nvSpPr>
          <p:spPr>
            <a:xfrm>
              <a:off x="899587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144" name="Forma libre: forma 143">
              <a:extLst>
                <a:ext uri="{FF2B5EF4-FFF2-40B4-BE49-F238E27FC236}">
                  <a16:creationId xmlns:a16="http://schemas.microsoft.com/office/drawing/2014/main" id="{40DAAC4D-49AF-4AA0-8523-13507729F7C0}"/>
                </a:ext>
              </a:extLst>
            </p:cNvPr>
            <p:cNvSpPr/>
            <p:nvPr/>
          </p:nvSpPr>
          <p:spPr>
            <a:xfrm>
              <a:off x="879465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45" name="Forma libre: forma 144">
              <a:extLst>
                <a:ext uri="{FF2B5EF4-FFF2-40B4-BE49-F238E27FC236}">
                  <a16:creationId xmlns:a16="http://schemas.microsoft.com/office/drawing/2014/main" id="{B23D73ED-6778-4B19-A51B-151A32FF91C4}"/>
                </a:ext>
              </a:extLst>
            </p:cNvPr>
            <p:cNvSpPr/>
            <p:nvPr/>
          </p:nvSpPr>
          <p:spPr>
            <a:xfrm>
              <a:off x="859064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46" name="Forma libre: forma 145">
              <a:extLst>
                <a:ext uri="{FF2B5EF4-FFF2-40B4-BE49-F238E27FC236}">
                  <a16:creationId xmlns:a16="http://schemas.microsoft.com/office/drawing/2014/main" id="{725EB41F-4CF3-4363-B496-459FA9CD7D6B}"/>
                </a:ext>
              </a:extLst>
            </p:cNvPr>
            <p:cNvSpPr/>
            <p:nvPr/>
          </p:nvSpPr>
          <p:spPr>
            <a:xfrm>
              <a:off x="8386633"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47" name="Forma libre: forma 146">
              <a:extLst>
                <a:ext uri="{FF2B5EF4-FFF2-40B4-BE49-F238E27FC236}">
                  <a16:creationId xmlns:a16="http://schemas.microsoft.com/office/drawing/2014/main" id="{0B8CF7AA-1E49-4A1C-A311-CFAB69D04980}"/>
                </a:ext>
              </a:extLst>
            </p:cNvPr>
            <p:cNvSpPr/>
            <p:nvPr/>
          </p:nvSpPr>
          <p:spPr>
            <a:xfrm>
              <a:off x="8199389" y="3661524"/>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67681" y="0"/>
                    <a:pt x="217985" y="47510"/>
                    <a:pt x="217985" y="108993"/>
                  </a:cubicBezTo>
                  <a:cubicBezTo>
                    <a:pt x="217985" y="167681"/>
                    <a:pt x="170476" y="217985"/>
                    <a:pt x="108993" y="217985"/>
                  </a:cubicBezTo>
                  <a:close/>
                </a:path>
              </a:pathLst>
            </a:custGeom>
            <a:grpFill/>
            <a:ln w="27890" cap="flat">
              <a:noFill/>
              <a:prstDash val="solid"/>
              <a:miter/>
            </a:ln>
          </p:spPr>
          <p:txBody>
            <a:bodyPr rtlCol="0" anchor="ctr"/>
            <a:lstStyle/>
            <a:p>
              <a:endParaRPr lang="es-ES"/>
            </a:p>
          </p:txBody>
        </p:sp>
        <p:sp>
          <p:nvSpPr>
            <p:cNvPr id="148" name="Forma libre: forma 147">
              <a:extLst>
                <a:ext uri="{FF2B5EF4-FFF2-40B4-BE49-F238E27FC236}">
                  <a16:creationId xmlns:a16="http://schemas.microsoft.com/office/drawing/2014/main" id="{D8C9B2AF-7E2D-417F-AD45-8D25044C6B06}"/>
                </a:ext>
              </a:extLst>
            </p:cNvPr>
            <p:cNvSpPr/>
            <p:nvPr/>
          </p:nvSpPr>
          <p:spPr>
            <a:xfrm>
              <a:off x="8012145" y="3678292"/>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149" name="Forma libre: forma 148">
              <a:extLst>
                <a:ext uri="{FF2B5EF4-FFF2-40B4-BE49-F238E27FC236}">
                  <a16:creationId xmlns:a16="http://schemas.microsoft.com/office/drawing/2014/main" id="{31D70A71-28E2-44E4-90C4-509EE3B8ED66}"/>
                </a:ext>
              </a:extLst>
            </p:cNvPr>
            <p:cNvSpPr/>
            <p:nvPr/>
          </p:nvSpPr>
          <p:spPr>
            <a:xfrm>
              <a:off x="7827696" y="369506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48118" y="117377"/>
                    <a:pt x="114582" y="150913"/>
                    <a:pt x="75456" y="150913"/>
                  </a:cubicBezTo>
                  <a:close/>
                </a:path>
              </a:pathLst>
            </a:custGeom>
            <a:grpFill/>
            <a:ln w="27890" cap="flat">
              <a:noFill/>
              <a:prstDash val="solid"/>
              <a:miter/>
            </a:ln>
          </p:spPr>
          <p:txBody>
            <a:bodyPr rtlCol="0" anchor="ctr"/>
            <a:lstStyle/>
            <a:p>
              <a:endParaRPr lang="es-ES"/>
            </a:p>
          </p:txBody>
        </p:sp>
        <p:sp>
          <p:nvSpPr>
            <p:cNvPr id="150" name="Forma libre: forma 149">
              <a:extLst>
                <a:ext uri="{FF2B5EF4-FFF2-40B4-BE49-F238E27FC236}">
                  <a16:creationId xmlns:a16="http://schemas.microsoft.com/office/drawing/2014/main" id="{FFF8C70E-ACF7-44FC-BB94-81287463B0E1}"/>
                </a:ext>
              </a:extLst>
            </p:cNvPr>
            <p:cNvSpPr/>
            <p:nvPr/>
          </p:nvSpPr>
          <p:spPr>
            <a:xfrm>
              <a:off x="7643247" y="371462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51" name="Forma libre: forma 150">
              <a:extLst>
                <a:ext uri="{FF2B5EF4-FFF2-40B4-BE49-F238E27FC236}">
                  <a16:creationId xmlns:a16="http://schemas.microsoft.com/office/drawing/2014/main" id="{F1826AAC-2EE6-4F5E-A5FA-11850FCA42BF}"/>
                </a:ext>
              </a:extLst>
            </p:cNvPr>
            <p:cNvSpPr/>
            <p:nvPr/>
          </p:nvSpPr>
          <p:spPr>
            <a:xfrm>
              <a:off x="7456003" y="373139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8251" y="61483"/>
                    <a:pt x="61483" y="78251"/>
                    <a:pt x="39126" y="78251"/>
                  </a:cubicBezTo>
                  <a:close/>
                </a:path>
              </a:pathLst>
            </a:custGeom>
            <a:grpFill/>
            <a:ln w="27890" cap="flat">
              <a:noFill/>
              <a:prstDash val="solid"/>
              <a:miter/>
            </a:ln>
          </p:spPr>
          <p:txBody>
            <a:bodyPr rtlCol="0" anchor="ctr"/>
            <a:lstStyle/>
            <a:p>
              <a:endParaRPr lang="es-ES"/>
            </a:p>
          </p:txBody>
        </p:sp>
        <p:sp>
          <p:nvSpPr>
            <p:cNvPr id="152" name="Forma libre: forma 151">
              <a:extLst>
                <a:ext uri="{FF2B5EF4-FFF2-40B4-BE49-F238E27FC236}">
                  <a16:creationId xmlns:a16="http://schemas.microsoft.com/office/drawing/2014/main" id="{D4365B57-EC03-494B-9C79-BD56E71E1FB6}"/>
                </a:ext>
              </a:extLst>
            </p:cNvPr>
            <p:cNvSpPr/>
            <p:nvPr/>
          </p:nvSpPr>
          <p:spPr>
            <a:xfrm>
              <a:off x="7268759" y="3748159"/>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11179" y="44715"/>
                    <a:pt x="0" y="33536"/>
                    <a:pt x="0" y="22358"/>
                  </a:cubicBezTo>
                  <a:cubicBezTo>
                    <a:pt x="0" y="11179"/>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153" name="Forma libre: forma 152">
              <a:extLst>
                <a:ext uri="{FF2B5EF4-FFF2-40B4-BE49-F238E27FC236}">
                  <a16:creationId xmlns:a16="http://schemas.microsoft.com/office/drawing/2014/main" id="{A05BCA4F-7E2D-48C7-BD91-F0E9C9793835}"/>
                </a:ext>
              </a:extLst>
            </p:cNvPr>
            <p:cNvSpPr/>
            <p:nvPr/>
          </p:nvSpPr>
          <p:spPr>
            <a:xfrm>
              <a:off x="7081515" y="376492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154" name="Forma libre: forma 153">
              <a:extLst>
                <a:ext uri="{FF2B5EF4-FFF2-40B4-BE49-F238E27FC236}">
                  <a16:creationId xmlns:a16="http://schemas.microsoft.com/office/drawing/2014/main" id="{588ADBD6-CB76-4BB3-95BC-05F5D1B7E28F}"/>
                </a:ext>
              </a:extLst>
            </p:cNvPr>
            <p:cNvSpPr/>
            <p:nvPr/>
          </p:nvSpPr>
          <p:spPr>
            <a:xfrm>
              <a:off x="10938181" y="395776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155" name="Forma libre: forma 154">
              <a:extLst>
                <a:ext uri="{FF2B5EF4-FFF2-40B4-BE49-F238E27FC236}">
                  <a16:creationId xmlns:a16="http://schemas.microsoft.com/office/drawing/2014/main" id="{1409D17B-B06B-48A5-9DD7-696F1AE7E7B1}"/>
                </a:ext>
              </a:extLst>
            </p:cNvPr>
            <p:cNvSpPr/>
            <p:nvPr/>
          </p:nvSpPr>
          <p:spPr>
            <a:xfrm>
              <a:off x="10714606" y="3935403"/>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156" name="Forma libre: forma 155">
              <a:extLst>
                <a:ext uri="{FF2B5EF4-FFF2-40B4-BE49-F238E27FC236}">
                  <a16:creationId xmlns:a16="http://schemas.microsoft.com/office/drawing/2014/main" id="{03DDD20D-7565-4D31-9D7E-50726C4432C3}"/>
                </a:ext>
              </a:extLst>
            </p:cNvPr>
            <p:cNvSpPr/>
            <p:nvPr/>
          </p:nvSpPr>
          <p:spPr>
            <a:xfrm>
              <a:off x="10493826" y="392143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8" y="0"/>
                    <a:pt x="53099" y="0"/>
                  </a:cubicBezTo>
                  <a:cubicBezTo>
                    <a:pt x="81046" y="0"/>
                    <a:pt x="106198" y="25152"/>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157" name="Forma libre: forma 156">
              <a:extLst>
                <a:ext uri="{FF2B5EF4-FFF2-40B4-BE49-F238E27FC236}">
                  <a16:creationId xmlns:a16="http://schemas.microsoft.com/office/drawing/2014/main" id="{E8C4D1FC-D597-4252-BFBD-E555A8FF618F}"/>
                </a:ext>
              </a:extLst>
            </p:cNvPr>
            <p:cNvSpPr/>
            <p:nvPr/>
          </p:nvSpPr>
          <p:spPr>
            <a:xfrm>
              <a:off x="10273046" y="3904662"/>
              <a:ext cx="139734" cy="111787"/>
            </a:xfrm>
            <a:custGeom>
              <a:avLst/>
              <a:gdLst>
                <a:gd name="connsiteX0" fmla="*/ 69867 w 139734"/>
                <a:gd name="connsiteY0" fmla="*/ 139734 h 111787"/>
                <a:gd name="connsiteX1" fmla="*/ 0 w 139734"/>
                <a:gd name="connsiteY1" fmla="*/ 69867 h 111787"/>
                <a:gd name="connsiteX2" fmla="*/ 69867 w 139734"/>
                <a:gd name="connsiteY2" fmla="*/ 0 h 111787"/>
                <a:gd name="connsiteX3" fmla="*/ 139734 w 139734"/>
                <a:gd name="connsiteY3" fmla="*/ 69867 h 111787"/>
                <a:gd name="connsiteX4" fmla="*/ 69867 w 139734"/>
                <a:gd name="connsiteY4" fmla="*/ 139734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11787">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158" name="Forma libre: forma 157">
              <a:extLst>
                <a:ext uri="{FF2B5EF4-FFF2-40B4-BE49-F238E27FC236}">
                  <a16:creationId xmlns:a16="http://schemas.microsoft.com/office/drawing/2014/main" id="{4E921A7D-153A-4763-8487-ACD8478C1CF7}"/>
                </a:ext>
              </a:extLst>
            </p:cNvPr>
            <p:cNvSpPr/>
            <p:nvPr/>
          </p:nvSpPr>
          <p:spPr>
            <a:xfrm>
              <a:off x="10055061" y="3887894"/>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6065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6065" y="39126"/>
                    <a:pt x="176065"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159" name="Forma libre: forma 158">
              <a:extLst>
                <a:ext uri="{FF2B5EF4-FFF2-40B4-BE49-F238E27FC236}">
                  <a16:creationId xmlns:a16="http://schemas.microsoft.com/office/drawing/2014/main" id="{6500F2D4-D829-4850-B9BD-3011B5F75F9A}"/>
                </a:ext>
              </a:extLst>
            </p:cNvPr>
            <p:cNvSpPr/>
            <p:nvPr/>
          </p:nvSpPr>
          <p:spPr>
            <a:xfrm>
              <a:off x="9831486" y="3868331"/>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7"/>
                    <a:pt x="0" y="106198"/>
                  </a:cubicBezTo>
                  <a:cubicBezTo>
                    <a:pt x="0" y="47510"/>
                    <a:pt x="47510" y="0"/>
                    <a:pt x="106198" y="0"/>
                  </a:cubicBezTo>
                  <a:cubicBezTo>
                    <a:pt x="164887" y="0"/>
                    <a:pt x="212396" y="47510"/>
                    <a:pt x="212396" y="106198"/>
                  </a:cubicBezTo>
                  <a:cubicBezTo>
                    <a:pt x="212396" y="164887"/>
                    <a:pt x="164887" y="212396"/>
                    <a:pt x="106198" y="212396"/>
                  </a:cubicBezTo>
                  <a:close/>
                </a:path>
              </a:pathLst>
            </a:custGeom>
            <a:grpFill/>
            <a:ln w="27890" cap="flat">
              <a:noFill/>
              <a:prstDash val="solid"/>
              <a:miter/>
            </a:ln>
          </p:spPr>
          <p:txBody>
            <a:bodyPr rtlCol="0" anchor="ctr"/>
            <a:lstStyle/>
            <a:p>
              <a:endParaRPr lang="es-ES"/>
            </a:p>
          </p:txBody>
        </p:sp>
        <p:sp>
          <p:nvSpPr>
            <p:cNvPr id="160" name="Forma libre: forma 159">
              <a:extLst>
                <a:ext uri="{FF2B5EF4-FFF2-40B4-BE49-F238E27FC236}">
                  <a16:creationId xmlns:a16="http://schemas.microsoft.com/office/drawing/2014/main" id="{09B3B732-6E4A-4F94-8DBE-AEE01AFDF7A8}"/>
                </a:ext>
              </a:extLst>
            </p:cNvPr>
            <p:cNvSpPr/>
            <p:nvPr/>
          </p:nvSpPr>
          <p:spPr>
            <a:xfrm>
              <a:off x="9610705" y="3851563"/>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0039"/>
                    <a:pt x="190039" y="245932"/>
                    <a:pt x="122966" y="245932"/>
                  </a:cubicBezTo>
                  <a:close/>
                </a:path>
              </a:pathLst>
            </a:custGeom>
            <a:grpFill/>
            <a:ln w="27890" cap="flat">
              <a:noFill/>
              <a:prstDash val="solid"/>
              <a:miter/>
            </a:ln>
          </p:spPr>
          <p:txBody>
            <a:bodyPr rtlCol="0" anchor="ctr"/>
            <a:lstStyle/>
            <a:p>
              <a:endParaRPr lang="es-ES"/>
            </a:p>
          </p:txBody>
        </p:sp>
        <p:sp>
          <p:nvSpPr>
            <p:cNvPr id="161" name="Forma libre: forma 160">
              <a:extLst>
                <a:ext uri="{FF2B5EF4-FFF2-40B4-BE49-F238E27FC236}">
                  <a16:creationId xmlns:a16="http://schemas.microsoft.com/office/drawing/2014/main" id="{45053551-7C78-4145-BF8A-9203E9831EE7}"/>
                </a:ext>
              </a:extLst>
            </p:cNvPr>
            <p:cNvSpPr/>
            <p:nvPr/>
          </p:nvSpPr>
          <p:spPr>
            <a:xfrm>
              <a:off x="9403899"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62" name="Forma libre: forma 161">
              <a:extLst>
                <a:ext uri="{FF2B5EF4-FFF2-40B4-BE49-F238E27FC236}">
                  <a16:creationId xmlns:a16="http://schemas.microsoft.com/office/drawing/2014/main" id="{BC5AD243-848A-4139-AADF-21AC3486A4D1}"/>
                </a:ext>
              </a:extLst>
            </p:cNvPr>
            <p:cNvSpPr/>
            <p:nvPr/>
          </p:nvSpPr>
          <p:spPr>
            <a:xfrm>
              <a:off x="919988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63" name="Forma libre: forma 162">
              <a:extLst>
                <a:ext uri="{FF2B5EF4-FFF2-40B4-BE49-F238E27FC236}">
                  <a16:creationId xmlns:a16="http://schemas.microsoft.com/office/drawing/2014/main" id="{E5D7ED77-ECCA-4246-B98D-FE6A64FF5590}"/>
                </a:ext>
              </a:extLst>
            </p:cNvPr>
            <p:cNvSpPr/>
            <p:nvPr/>
          </p:nvSpPr>
          <p:spPr>
            <a:xfrm>
              <a:off x="899587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164" name="Forma libre: forma 163">
              <a:extLst>
                <a:ext uri="{FF2B5EF4-FFF2-40B4-BE49-F238E27FC236}">
                  <a16:creationId xmlns:a16="http://schemas.microsoft.com/office/drawing/2014/main" id="{2525A692-92A2-40BD-96B4-2537E802AB76}"/>
                </a:ext>
              </a:extLst>
            </p:cNvPr>
            <p:cNvSpPr/>
            <p:nvPr/>
          </p:nvSpPr>
          <p:spPr>
            <a:xfrm>
              <a:off x="879465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65" name="Forma libre: forma 164">
              <a:extLst>
                <a:ext uri="{FF2B5EF4-FFF2-40B4-BE49-F238E27FC236}">
                  <a16:creationId xmlns:a16="http://schemas.microsoft.com/office/drawing/2014/main" id="{3DA0D4A1-356E-479E-B12E-F21D64E5FA3F}"/>
                </a:ext>
              </a:extLst>
            </p:cNvPr>
            <p:cNvSpPr/>
            <p:nvPr/>
          </p:nvSpPr>
          <p:spPr>
            <a:xfrm>
              <a:off x="859064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66" name="Forma libre: forma 165">
              <a:extLst>
                <a:ext uri="{FF2B5EF4-FFF2-40B4-BE49-F238E27FC236}">
                  <a16:creationId xmlns:a16="http://schemas.microsoft.com/office/drawing/2014/main" id="{CA40B821-163C-4CAB-8581-40226AFC72C3}"/>
                </a:ext>
              </a:extLst>
            </p:cNvPr>
            <p:cNvSpPr/>
            <p:nvPr/>
          </p:nvSpPr>
          <p:spPr>
            <a:xfrm>
              <a:off x="8386633"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67" name="Forma libre: forma 166">
              <a:extLst>
                <a:ext uri="{FF2B5EF4-FFF2-40B4-BE49-F238E27FC236}">
                  <a16:creationId xmlns:a16="http://schemas.microsoft.com/office/drawing/2014/main" id="{B1E2EB7D-0D88-4879-9713-07D0F499CB0A}"/>
                </a:ext>
              </a:extLst>
            </p:cNvPr>
            <p:cNvSpPr/>
            <p:nvPr/>
          </p:nvSpPr>
          <p:spPr>
            <a:xfrm>
              <a:off x="8196595" y="3862741"/>
              <a:ext cx="223575" cy="195628"/>
            </a:xfrm>
            <a:custGeom>
              <a:avLst/>
              <a:gdLst>
                <a:gd name="connsiteX0" fmla="*/ 111787 w 223574"/>
                <a:gd name="connsiteY0" fmla="*/ 223575 h 195627"/>
                <a:gd name="connsiteX1" fmla="*/ 0 w 223574"/>
                <a:gd name="connsiteY1" fmla="*/ 111787 h 195627"/>
                <a:gd name="connsiteX2" fmla="*/ 111787 w 223574"/>
                <a:gd name="connsiteY2" fmla="*/ 0 h 195627"/>
                <a:gd name="connsiteX3" fmla="*/ 223575 w 223574"/>
                <a:gd name="connsiteY3" fmla="*/ 111787 h 195627"/>
                <a:gd name="connsiteX4" fmla="*/ 111787 w 223574"/>
                <a:gd name="connsiteY4" fmla="*/ 22357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195627">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168" name="Forma libre: forma 167">
              <a:extLst>
                <a:ext uri="{FF2B5EF4-FFF2-40B4-BE49-F238E27FC236}">
                  <a16:creationId xmlns:a16="http://schemas.microsoft.com/office/drawing/2014/main" id="{93A20DF7-1A62-46C1-84CE-705B287E36FC}"/>
                </a:ext>
              </a:extLst>
            </p:cNvPr>
            <p:cNvSpPr/>
            <p:nvPr/>
          </p:nvSpPr>
          <p:spPr>
            <a:xfrm>
              <a:off x="8009351" y="387671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169" name="Forma libre: forma 168">
              <a:extLst>
                <a:ext uri="{FF2B5EF4-FFF2-40B4-BE49-F238E27FC236}">
                  <a16:creationId xmlns:a16="http://schemas.microsoft.com/office/drawing/2014/main" id="{29CAD01C-F74E-4504-B9E5-E98AEAB3DCA8}"/>
                </a:ext>
              </a:extLst>
            </p:cNvPr>
            <p:cNvSpPr/>
            <p:nvPr/>
          </p:nvSpPr>
          <p:spPr>
            <a:xfrm>
              <a:off x="7827696" y="3899072"/>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170" name="Forma libre: forma 169">
              <a:extLst>
                <a:ext uri="{FF2B5EF4-FFF2-40B4-BE49-F238E27FC236}">
                  <a16:creationId xmlns:a16="http://schemas.microsoft.com/office/drawing/2014/main" id="{1FEFA035-8CCD-48C6-8521-9259AF497155}"/>
                </a:ext>
              </a:extLst>
            </p:cNvPr>
            <p:cNvSpPr/>
            <p:nvPr/>
          </p:nvSpPr>
          <p:spPr>
            <a:xfrm>
              <a:off x="7640452" y="391584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89430" y="117377"/>
                    <a:pt x="58688" y="117377"/>
                  </a:cubicBezTo>
                  <a:close/>
                </a:path>
              </a:pathLst>
            </a:custGeom>
            <a:grpFill/>
            <a:ln w="27890" cap="flat">
              <a:noFill/>
              <a:prstDash val="solid"/>
              <a:miter/>
            </a:ln>
          </p:spPr>
          <p:txBody>
            <a:bodyPr rtlCol="0" anchor="ctr"/>
            <a:lstStyle/>
            <a:p>
              <a:endParaRPr lang="es-ES"/>
            </a:p>
          </p:txBody>
        </p:sp>
        <p:sp>
          <p:nvSpPr>
            <p:cNvPr id="171" name="Forma libre: forma 170">
              <a:extLst>
                <a:ext uri="{FF2B5EF4-FFF2-40B4-BE49-F238E27FC236}">
                  <a16:creationId xmlns:a16="http://schemas.microsoft.com/office/drawing/2014/main" id="{6DF3E1A1-A2E1-4529-9242-3B3DBE6CCF10}"/>
                </a:ext>
              </a:extLst>
            </p:cNvPr>
            <p:cNvSpPr/>
            <p:nvPr/>
          </p:nvSpPr>
          <p:spPr>
            <a:xfrm>
              <a:off x="7453208" y="3929814"/>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72" name="Forma libre: forma 171">
              <a:extLst>
                <a:ext uri="{FF2B5EF4-FFF2-40B4-BE49-F238E27FC236}">
                  <a16:creationId xmlns:a16="http://schemas.microsoft.com/office/drawing/2014/main" id="{29F91FC9-D59A-493F-88CF-F4AB7E1E642C}"/>
                </a:ext>
              </a:extLst>
            </p:cNvPr>
            <p:cNvSpPr/>
            <p:nvPr/>
          </p:nvSpPr>
          <p:spPr>
            <a:xfrm>
              <a:off x="7268759" y="3952171"/>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7510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6331" y="0"/>
                    <a:pt x="47510" y="11179"/>
                    <a:pt x="47510" y="22357"/>
                  </a:cubicBezTo>
                  <a:cubicBezTo>
                    <a:pt x="47510" y="33536"/>
                    <a:pt x="36331" y="44715"/>
                    <a:pt x="22357" y="44715"/>
                  </a:cubicBezTo>
                  <a:close/>
                </a:path>
              </a:pathLst>
            </a:custGeom>
            <a:grpFill/>
            <a:ln w="27890" cap="flat">
              <a:noFill/>
              <a:prstDash val="solid"/>
              <a:miter/>
            </a:ln>
          </p:spPr>
          <p:txBody>
            <a:bodyPr rtlCol="0" anchor="ctr"/>
            <a:lstStyle/>
            <a:p>
              <a:endParaRPr lang="es-ES"/>
            </a:p>
          </p:txBody>
        </p:sp>
        <p:sp>
          <p:nvSpPr>
            <p:cNvPr id="173" name="Forma libre: forma 172">
              <a:extLst>
                <a:ext uri="{FF2B5EF4-FFF2-40B4-BE49-F238E27FC236}">
                  <a16:creationId xmlns:a16="http://schemas.microsoft.com/office/drawing/2014/main" id="{D0B7806E-281A-4981-B631-C43E406D6A1C}"/>
                </a:ext>
              </a:extLst>
            </p:cNvPr>
            <p:cNvSpPr/>
            <p:nvPr/>
          </p:nvSpPr>
          <p:spPr>
            <a:xfrm>
              <a:off x="7081515" y="396894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0"/>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174" name="Forma libre: forma 173">
              <a:extLst>
                <a:ext uri="{FF2B5EF4-FFF2-40B4-BE49-F238E27FC236}">
                  <a16:creationId xmlns:a16="http://schemas.microsoft.com/office/drawing/2014/main" id="{F6958CD9-A555-4820-9531-ACB506DE2744}"/>
                </a:ext>
              </a:extLst>
            </p:cNvPr>
            <p:cNvSpPr/>
            <p:nvPr/>
          </p:nvSpPr>
          <p:spPr>
            <a:xfrm>
              <a:off x="10938181" y="416177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175" name="Forma libre: forma 174">
              <a:extLst>
                <a:ext uri="{FF2B5EF4-FFF2-40B4-BE49-F238E27FC236}">
                  <a16:creationId xmlns:a16="http://schemas.microsoft.com/office/drawing/2014/main" id="{B626BA95-6036-46BF-8D84-73634C1998F2}"/>
                </a:ext>
              </a:extLst>
            </p:cNvPr>
            <p:cNvSpPr/>
            <p:nvPr/>
          </p:nvSpPr>
          <p:spPr>
            <a:xfrm>
              <a:off x="10717401" y="4145005"/>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3973" y="0"/>
                    <a:pt x="33536" y="0"/>
                  </a:cubicBezTo>
                  <a:cubicBezTo>
                    <a:pt x="53099" y="0"/>
                    <a:pt x="67072" y="16768"/>
                    <a:pt x="67072" y="33536"/>
                  </a:cubicBezTo>
                  <a:cubicBezTo>
                    <a:pt x="67072" y="50304"/>
                    <a:pt x="53099" y="67072"/>
                    <a:pt x="33536" y="67072"/>
                  </a:cubicBezTo>
                  <a:close/>
                </a:path>
              </a:pathLst>
            </a:custGeom>
            <a:grpFill/>
            <a:ln w="27890" cap="flat">
              <a:noFill/>
              <a:prstDash val="solid"/>
              <a:miter/>
            </a:ln>
          </p:spPr>
          <p:txBody>
            <a:bodyPr rtlCol="0" anchor="ctr"/>
            <a:lstStyle/>
            <a:p>
              <a:endParaRPr lang="es-ES"/>
            </a:p>
          </p:txBody>
        </p:sp>
        <p:sp>
          <p:nvSpPr>
            <p:cNvPr id="176" name="Forma libre: forma 175">
              <a:extLst>
                <a:ext uri="{FF2B5EF4-FFF2-40B4-BE49-F238E27FC236}">
                  <a16:creationId xmlns:a16="http://schemas.microsoft.com/office/drawing/2014/main" id="{9A588C3A-D1B2-4271-84A3-910B53AC9AC7}"/>
                </a:ext>
              </a:extLst>
            </p:cNvPr>
            <p:cNvSpPr/>
            <p:nvPr/>
          </p:nvSpPr>
          <p:spPr>
            <a:xfrm>
              <a:off x="10493826" y="412264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8"/>
                    <a:pt x="106198" y="53099"/>
                  </a:cubicBezTo>
                  <a:cubicBezTo>
                    <a:pt x="106198" y="83841"/>
                    <a:pt x="83841" y="106198"/>
                    <a:pt x="53099" y="106198"/>
                  </a:cubicBezTo>
                  <a:close/>
                </a:path>
              </a:pathLst>
            </a:custGeom>
            <a:grpFill/>
            <a:ln w="27890" cap="flat">
              <a:noFill/>
              <a:prstDash val="solid"/>
              <a:miter/>
            </a:ln>
          </p:spPr>
          <p:txBody>
            <a:bodyPr rtlCol="0" anchor="ctr"/>
            <a:lstStyle/>
            <a:p>
              <a:endParaRPr lang="es-ES"/>
            </a:p>
          </p:txBody>
        </p:sp>
        <p:sp>
          <p:nvSpPr>
            <p:cNvPr id="177" name="Forma libre: forma 176">
              <a:extLst>
                <a:ext uri="{FF2B5EF4-FFF2-40B4-BE49-F238E27FC236}">
                  <a16:creationId xmlns:a16="http://schemas.microsoft.com/office/drawing/2014/main" id="{9B1BAD29-B073-4433-9A3C-E17CEA1F9F3A}"/>
                </a:ext>
              </a:extLst>
            </p:cNvPr>
            <p:cNvSpPr/>
            <p:nvPr/>
          </p:nvSpPr>
          <p:spPr>
            <a:xfrm>
              <a:off x="10273046" y="410587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178" name="Forma libre: forma 177">
              <a:extLst>
                <a:ext uri="{FF2B5EF4-FFF2-40B4-BE49-F238E27FC236}">
                  <a16:creationId xmlns:a16="http://schemas.microsoft.com/office/drawing/2014/main" id="{27F9F232-531E-4CE4-96B9-8FF41D0AF0D7}"/>
                </a:ext>
              </a:extLst>
            </p:cNvPr>
            <p:cNvSpPr/>
            <p:nvPr/>
          </p:nvSpPr>
          <p:spPr>
            <a:xfrm>
              <a:off x="10055061" y="4091906"/>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179" name="Forma libre: forma 178">
              <a:extLst>
                <a:ext uri="{FF2B5EF4-FFF2-40B4-BE49-F238E27FC236}">
                  <a16:creationId xmlns:a16="http://schemas.microsoft.com/office/drawing/2014/main" id="{317DC0C8-0215-4AE7-9A91-481357A399AA}"/>
                </a:ext>
              </a:extLst>
            </p:cNvPr>
            <p:cNvSpPr/>
            <p:nvPr/>
          </p:nvSpPr>
          <p:spPr>
            <a:xfrm>
              <a:off x="9834280" y="4075138"/>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180" name="Forma libre: forma 179">
              <a:extLst>
                <a:ext uri="{FF2B5EF4-FFF2-40B4-BE49-F238E27FC236}">
                  <a16:creationId xmlns:a16="http://schemas.microsoft.com/office/drawing/2014/main" id="{2D2C8C96-7268-4A53-A2D0-4A97E461A1C2}"/>
                </a:ext>
              </a:extLst>
            </p:cNvPr>
            <p:cNvSpPr/>
            <p:nvPr/>
          </p:nvSpPr>
          <p:spPr>
            <a:xfrm>
              <a:off x="9610705" y="4052780"/>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2833"/>
                    <a:pt x="190039" y="245932"/>
                    <a:pt x="122966" y="245932"/>
                  </a:cubicBezTo>
                  <a:close/>
                </a:path>
              </a:pathLst>
            </a:custGeom>
            <a:grpFill/>
            <a:ln w="27890" cap="flat">
              <a:noFill/>
              <a:prstDash val="solid"/>
              <a:miter/>
            </a:ln>
          </p:spPr>
          <p:txBody>
            <a:bodyPr rtlCol="0" anchor="ctr"/>
            <a:lstStyle/>
            <a:p>
              <a:endParaRPr lang="es-ES"/>
            </a:p>
          </p:txBody>
        </p:sp>
        <p:sp>
          <p:nvSpPr>
            <p:cNvPr id="181" name="Forma libre: forma 180">
              <a:extLst>
                <a:ext uri="{FF2B5EF4-FFF2-40B4-BE49-F238E27FC236}">
                  <a16:creationId xmlns:a16="http://schemas.microsoft.com/office/drawing/2014/main" id="{701744E4-2EC8-499F-ABCA-2E5AB86A1363}"/>
                </a:ext>
              </a:extLst>
            </p:cNvPr>
            <p:cNvSpPr/>
            <p:nvPr/>
          </p:nvSpPr>
          <p:spPr>
            <a:xfrm>
              <a:off x="9403899"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182" name="Forma libre: forma 181">
              <a:extLst>
                <a:ext uri="{FF2B5EF4-FFF2-40B4-BE49-F238E27FC236}">
                  <a16:creationId xmlns:a16="http://schemas.microsoft.com/office/drawing/2014/main" id="{CB0AA6EE-8419-4F6D-A954-CE5B3F024CDE}"/>
                </a:ext>
              </a:extLst>
            </p:cNvPr>
            <p:cNvSpPr/>
            <p:nvPr/>
          </p:nvSpPr>
          <p:spPr>
            <a:xfrm>
              <a:off x="919988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183" name="Forma libre: forma 182">
              <a:extLst>
                <a:ext uri="{FF2B5EF4-FFF2-40B4-BE49-F238E27FC236}">
                  <a16:creationId xmlns:a16="http://schemas.microsoft.com/office/drawing/2014/main" id="{6D1A5E36-98B6-4CDC-8C6B-D395E14FA61C}"/>
                </a:ext>
              </a:extLst>
            </p:cNvPr>
            <p:cNvSpPr/>
            <p:nvPr/>
          </p:nvSpPr>
          <p:spPr>
            <a:xfrm>
              <a:off x="899587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2833"/>
                    <a:pt x="195628" y="251522"/>
                    <a:pt x="125761" y="251522"/>
                  </a:cubicBezTo>
                  <a:close/>
                </a:path>
              </a:pathLst>
            </a:custGeom>
            <a:grpFill/>
            <a:ln w="27890" cap="flat">
              <a:noFill/>
              <a:prstDash val="solid"/>
              <a:miter/>
            </a:ln>
          </p:spPr>
          <p:txBody>
            <a:bodyPr rtlCol="0" anchor="ctr"/>
            <a:lstStyle/>
            <a:p>
              <a:endParaRPr lang="es-ES"/>
            </a:p>
          </p:txBody>
        </p:sp>
        <p:sp>
          <p:nvSpPr>
            <p:cNvPr id="184" name="Forma libre: forma 183">
              <a:extLst>
                <a:ext uri="{FF2B5EF4-FFF2-40B4-BE49-F238E27FC236}">
                  <a16:creationId xmlns:a16="http://schemas.microsoft.com/office/drawing/2014/main" id="{345537FF-A752-47A8-99B6-E4F6B4FD0C06}"/>
                </a:ext>
              </a:extLst>
            </p:cNvPr>
            <p:cNvSpPr/>
            <p:nvPr/>
          </p:nvSpPr>
          <p:spPr>
            <a:xfrm>
              <a:off x="879465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185" name="Forma libre: forma 184">
              <a:extLst>
                <a:ext uri="{FF2B5EF4-FFF2-40B4-BE49-F238E27FC236}">
                  <a16:creationId xmlns:a16="http://schemas.microsoft.com/office/drawing/2014/main" id="{E9D7A9E7-7DFC-42ED-8760-4EE63B2E7323}"/>
                </a:ext>
              </a:extLst>
            </p:cNvPr>
            <p:cNvSpPr/>
            <p:nvPr/>
          </p:nvSpPr>
          <p:spPr>
            <a:xfrm>
              <a:off x="859064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186" name="Forma libre: forma 185">
              <a:extLst>
                <a:ext uri="{FF2B5EF4-FFF2-40B4-BE49-F238E27FC236}">
                  <a16:creationId xmlns:a16="http://schemas.microsoft.com/office/drawing/2014/main" id="{8F598400-43AD-4BD7-9FBB-553B9CDFB971}"/>
                </a:ext>
              </a:extLst>
            </p:cNvPr>
            <p:cNvSpPr/>
            <p:nvPr/>
          </p:nvSpPr>
          <p:spPr>
            <a:xfrm>
              <a:off x="8386633"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187" name="Forma libre: forma 186">
              <a:extLst>
                <a:ext uri="{FF2B5EF4-FFF2-40B4-BE49-F238E27FC236}">
                  <a16:creationId xmlns:a16="http://schemas.microsoft.com/office/drawing/2014/main" id="{1FD4D38E-DAC4-4900-A5A5-89C98334244A}"/>
                </a:ext>
              </a:extLst>
            </p:cNvPr>
            <p:cNvSpPr/>
            <p:nvPr/>
          </p:nvSpPr>
          <p:spPr>
            <a:xfrm>
              <a:off x="8196595" y="4063959"/>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3575" y="173270"/>
                    <a:pt x="173270" y="223575"/>
                    <a:pt x="111787" y="223575"/>
                  </a:cubicBezTo>
                  <a:close/>
                </a:path>
              </a:pathLst>
            </a:custGeom>
            <a:grpFill/>
            <a:ln w="27890" cap="flat">
              <a:noFill/>
              <a:prstDash val="solid"/>
              <a:miter/>
            </a:ln>
          </p:spPr>
          <p:txBody>
            <a:bodyPr rtlCol="0" anchor="ctr"/>
            <a:lstStyle/>
            <a:p>
              <a:endParaRPr lang="es-ES"/>
            </a:p>
          </p:txBody>
        </p:sp>
        <p:sp>
          <p:nvSpPr>
            <p:cNvPr id="188" name="Forma libre: forma 187">
              <a:extLst>
                <a:ext uri="{FF2B5EF4-FFF2-40B4-BE49-F238E27FC236}">
                  <a16:creationId xmlns:a16="http://schemas.microsoft.com/office/drawing/2014/main" id="{D3216781-552D-45F8-803C-FAB83F2FF814}"/>
                </a:ext>
              </a:extLst>
            </p:cNvPr>
            <p:cNvSpPr/>
            <p:nvPr/>
          </p:nvSpPr>
          <p:spPr>
            <a:xfrm>
              <a:off x="8012145" y="408631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7244" y="142529"/>
                    <a:pt x="145324" y="184449"/>
                    <a:pt x="92225" y="184449"/>
                  </a:cubicBezTo>
                  <a:close/>
                </a:path>
              </a:pathLst>
            </a:custGeom>
            <a:grpFill/>
            <a:ln w="27890" cap="flat">
              <a:noFill/>
              <a:prstDash val="solid"/>
              <a:miter/>
            </a:ln>
          </p:spPr>
          <p:txBody>
            <a:bodyPr rtlCol="0" anchor="ctr"/>
            <a:lstStyle/>
            <a:p>
              <a:endParaRPr lang="es-ES"/>
            </a:p>
          </p:txBody>
        </p:sp>
        <p:sp>
          <p:nvSpPr>
            <p:cNvPr id="189" name="Forma libre: forma 188">
              <a:extLst>
                <a:ext uri="{FF2B5EF4-FFF2-40B4-BE49-F238E27FC236}">
                  <a16:creationId xmlns:a16="http://schemas.microsoft.com/office/drawing/2014/main" id="{95EDB1B2-E472-4C21-9F2A-7EB71ED021B1}"/>
                </a:ext>
              </a:extLst>
            </p:cNvPr>
            <p:cNvSpPr/>
            <p:nvPr/>
          </p:nvSpPr>
          <p:spPr>
            <a:xfrm>
              <a:off x="7827696" y="410308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4582"/>
                    <a:pt x="114582" y="150913"/>
                    <a:pt x="75456" y="150913"/>
                  </a:cubicBezTo>
                  <a:close/>
                </a:path>
              </a:pathLst>
            </a:custGeom>
            <a:grpFill/>
            <a:ln w="27890" cap="flat">
              <a:noFill/>
              <a:prstDash val="solid"/>
              <a:miter/>
            </a:ln>
          </p:spPr>
          <p:txBody>
            <a:bodyPr rtlCol="0" anchor="ctr"/>
            <a:lstStyle/>
            <a:p>
              <a:endParaRPr lang="es-ES"/>
            </a:p>
          </p:txBody>
        </p:sp>
        <p:sp>
          <p:nvSpPr>
            <p:cNvPr id="190" name="Forma libre: forma 189">
              <a:extLst>
                <a:ext uri="{FF2B5EF4-FFF2-40B4-BE49-F238E27FC236}">
                  <a16:creationId xmlns:a16="http://schemas.microsoft.com/office/drawing/2014/main" id="{271020B9-78C2-49EB-AAD8-1C954581716F}"/>
                </a:ext>
              </a:extLst>
            </p:cNvPr>
            <p:cNvSpPr/>
            <p:nvPr/>
          </p:nvSpPr>
          <p:spPr>
            <a:xfrm>
              <a:off x="7640452" y="4117058"/>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7947"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191" name="Forma libre: forma 190">
              <a:extLst>
                <a:ext uri="{FF2B5EF4-FFF2-40B4-BE49-F238E27FC236}">
                  <a16:creationId xmlns:a16="http://schemas.microsoft.com/office/drawing/2014/main" id="{2AC2E4C5-1321-4859-BD54-8E4F8C72A247}"/>
                </a:ext>
              </a:extLst>
            </p:cNvPr>
            <p:cNvSpPr/>
            <p:nvPr/>
          </p:nvSpPr>
          <p:spPr>
            <a:xfrm>
              <a:off x="7453208" y="4133826"/>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7073"/>
                    <a:pt x="0" y="41920"/>
                  </a:cubicBezTo>
                  <a:cubicBezTo>
                    <a:pt x="0" y="19563"/>
                    <a:pt x="19563" y="0"/>
                    <a:pt x="41920" y="0"/>
                  </a:cubicBezTo>
                  <a:cubicBezTo>
                    <a:pt x="64278" y="0"/>
                    <a:pt x="83841" y="19563"/>
                    <a:pt x="83841" y="41920"/>
                  </a:cubicBezTo>
                  <a:cubicBezTo>
                    <a:pt x="81046" y="67073"/>
                    <a:pt x="64278" y="83841"/>
                    <a:pt x="41920" y="83841"/>
                  </a:cubicBezTo>
                  <a:close/>
                </a:path>
              </a:pathLst>
            </a:custGeom>
            <a:grpFill/>
            <a:ln w="27890" cap="flat">
              <a:noFill/>
              <a:prstDash val="solid"/>
              <a:miter/>
            </a:ln>
          </p:spPr>
          <p:txBody>
            <a:bodyPr rtlCol="0" anchor="ctr"/>
            <a:lstStyle/>
            <a:p>
              <a:endParaRPr lang="es-ES"/>
            </a:p>
          </p:txBody>
        </p:sp>
        <p:sp>
          <p:nvSpPr>
            <p:cNvPr id="192" name="Forma libre: forma 191">
              <a:extLst>
                <a:ext uri="{FF2B5EF4-FFF2-40B4-BE49-F238E27FC236}">
                  <a16:creationId xmlns:a16="http://schemas.microsoft.com/office/drawing/2014/main" id="{A4BCA607-52F7-4A59-932F-8AB6640AA82E}"/>
                </a:ext>
              </a:extLst>
            </p:cNvPr>
            <p:cNvSpPr/>
            <p:nvPr/>
          </p:nvSpPr>
          <p:spPr>
            <a:xfrm>
              <a:off x="7268759" y="415618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6331" y="0"/>
                    <a:pt x="44715" y="11179"/>
                    <a:pt x="44715" y="22358"/>
                  </a:cubicBezTo>
                  <a:cubicBezTo>
                    <a:pt x="44715" y="33536"/>
                    <a:pt x="36331" y="44715"/>
                    <a:pt x="22357" y="44715"/>
                  </a:cubicBezTo>
                  <a:close/>
                </a:path>
              </a:pathLst>
            </a:custGeom>
            <a:grpFill/>
            <a:ln w="27890" cap="flat">
              <a:noFill/>
              <a:prstDash val="solid"/>
              <a:miter/>
            </a:ln>
          </p:spPr>
          <p:txBody>
            <a:bodyPr rtlCol="0" anchor="ctr"/>
            <a:lstStyle/>
            <a:p>
              <a:endParaRPr lang="es-ES"/>
            </a:p>
          </p:txBody>
        </p:sp>
        <p:sp>
          <p:nvSpPr>
            <p:cNvPr id="193" name="Forma libre: forma 192">
              <a:extLst>
                <a:ext uri="{FF2B5EF4-FFF2-40B4-BE49-F238E27FC236}">
                  <a16:creationId xmlns:a16="http://schemas.microsoft.com/office/drawing/2014/main" id="{8C7D5478-63C4-493F-9893-7DBD0EE02D5E}"/>
                </a:ext>
              </a:extLst>
            </p:cNvPr>
            <p:cNvSpPr/>
            <p:nvPr/>
          </p:nvSpPr>
          <p:spPr>
            <a:xfrm>
              <a:off x="7081515" y="417015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11179"/>
                    <a:pt x="8384" y="11179"/>
                    <a:pt x="5589" y="11179"/>
                  </a:cubicBezTo>
                  <a:close/>
                </a:path>
              </a:pathLst>
            </a:custGeom>
            <a:grpFill/>
            <a:ln w="27890" cap="flat">
              <a:noFill/>
              <a:prstDash val="solid"/>
              <a:miter/>
            </a:ln>
          </p:spPr>
          <p:txBody>
            <a:bodyPr rtlCol="0" anchor="ctr"/>
            <a:lstStyle/>
            <a:p>
              <a:endParaRPr lang="es-ES"/>
            </a:p>
          </p:txBody>
        </p:sp>
        <p:sp>
          <p:nvSpPr>
            <p:cNvPr id="194" name="Forma libre: forma 193">
              <a:extLst>
                <a:ext uri="{FF2B5EF4-FFF2-40B4-BE49-F238E27FC236}">
                  <a16:creationId xmlns:a16="http://schemas.microsoft.com/office/drawing/2014/main" id="{791DAE7B-DAB1-45FA-ADC2-EEB2CECCB0E7}"/>
                </a:ext>
              </a:extLst>
            </p:cNvPr>
            <p:cNvSpPr/>
            <p:nvPr/>
          </p:nvSpPr>
          <p:spPr>
            <a:xfrm>
              <a:off x="10940976" y="436858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195" name="Forma libre: forma 194">
              <a:extLst>
                <a:ext uri="{FF2B5EF4-FFF2-40B4-BE49-F238E27FC236}">
                  <a16:creationId xmlns:a16="http://schemas.microsoft.com/office/drawing/2014/main" id="{A2617711-3495-49A9-A348-8369A9105867}"/>
                </a:ext>
              </a:extLst>
            </p:cNvPr>
            <p:cNvSpPr/>
            <p:nvPr/>
          </p:nvSpPr>
          <p:spPr>
            <a:xfrm>
              <a:off x="10717401" y="4346222"/>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2" y="13973"/>
                    <a:pt x="67072" y="33536"/>
                  </a:cubicBezTo>
                  <a:cubicBezTo>
                    <a:pt x="67072" y="53099"/>
                    <a:pt x="50304" y="67073"/>
                    <a:pt x="33536" y="67073"/>
                  </a:cubicBezTo>
                  <a:close/>
                </a:path>
              </a:pathLst>
            </a:custGeom>
            <a:grpFill/>
            <a:ln w="27890" cap="flat">
              <a:noFill/>
              <a:prstDash val="solid"/>
              <a:miter/>
            </a:ln>
          </p:spPr>
          <p:txBody>
            <a:bodyPr rtlCol="0" anchor="ctr"/>
            <a:lstStyle/>
            <a:p>
              <a:endParaRPr lang="es-ES"/>
            </a:p>
          </p:txBody>
        </p:sp>
        <p:sp>
          <p:nvSpPr>
            <p:cNvPr id="196" name="Forma libre: forma 195">
              <a:extLst>
                <a:ext uri="{FF2B5EF4-FFF2-40B4-BE49-F238E27FC236}">
                  <a16:creationId xmlns:a16="http://schemas.microsoft.com/office/drawing/2014/main" id="{9438BD25-300E-45A8-BD00-407651A3B334}"/>
                </a:ext>
              </a:extLst>
            </p:cNvPr>
            <p:cNvSpPr/>
            <p:nvPr/>
          </p:nvSpPr>
          <p:spPr>
            <a:xfrm>
              <a:off x="10496621" y="4329454"/>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197" name="Forma libre: forma 196">
              <a:extLst>
                <a:ext uri="{FF2B5EF4-FFF2-40B4-BE49-F238E27FC236}">
                  <a16:creationId xmlns:a16="http://schemas.microsoft.com/office/drawing/2014/main" id="{0AF34939-7E01-44B0-B949-0D67AA4230A2}"/>
                </a:ext>
              </a:extLst>
            </p:cNvPr>
            <p:cNvSpPr/>
            <p:nvPr/>
          </p:nvSpPr>
          <p:spPr>
            <a:xfrm>
              <a:off x="10275841" y="4312686"/>
              <a:ext cx="111787" cy="111787"/>
            </a:xfrm>
            <a:custGeom>
              <a:avLst/>
              <a:gdLst>
                <a:gd name="connsiteX0" fmla="*/ 67072 w 111787"/>
                <a:gd name="connsiteY0" fmla="*/ 134145 h 111787"/>
                <a:gd name="connsiteX1" fmla="*/ 0 w 111787"/>
                <a:gd name="connsiteY1" fmla="*/ 67072 h 111787"/>
                <a:gd name="connsiteX2" fmla="*/ 67072 w 111787"/>
                <a:gd name="connsiteY2" fmla="*/ 0 h 111787"/>
                <a:gd name="connsiteX3" fmla="*/ 134145 w 111787"/>
                <a:gd name="connsiteY3" fmla="*/ 67072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2"/>
                  </a:cubicBezTo>
                  <a:cubicBezTo>
                    <a:pt x="0" y="30742"/>
                    <a:pt x="30742" y="0"/>
                    <a:pt x="67072" y="0"/>
                  </a:cubicBezTo>
                  <a:cubicBezTo>
                    <a:pt x="103403" y="0"/>
                    <a:pt x="134145" y="30742"/>
                    <a:pt x="134145" y="67072"/>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198" name="Forma libre: forma 197">
              <a:extLst>
                <a:ext uri="{FF2B5EF4-FFF2-40B4-BE49-F238E27FC236}">
                  <a16:creationId xmlns:a16="http://schemas.microsoft.com/office/drawing/2014/main" id="{D208C397-8873-441F-82CA-211A87DE9FA8}"/>
                </a:ext>
              </a:extLst>
            </p:cNvPr>
            <p:cNvSpPr/>
            <p:nvPr/>
          </p:nvSpPr>
          <p:spPr>
            <a:xfrm>
              <a:off x="10057855" y="429591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4887" y="131350"/>
                    <a:pt x="128555" y="167681"/>
                    <a:pt x="83841" y="167681"/>
                  </a:cubicBezTo>
                  <a:close/>
                </a:path>
              </a:pathLst>
            </a:custGeom>
            <a:grpFill/>
            <a:ln w="27890" cap="flat">
              <a:noFill/>
              <a:prstDash val="solid"/>
              <a:miter/>
            </a:ln>
          </p:spPr>
          <p:txBody>
            <a:bodyPr rtlCol="0" anchor="ctr"/>
            <a:lstStyle/>
            <a:p>
              <a:endParaRPr lang="es-ES"/>
            </a:p>
          </p:txBody>
        </p:sp>
        <p:sp>
          <p:nvSpPr>
            <p:cNvPr id="199" name="Forma libre: forma 198">
              <a:extLst>
                <a:ext uri="{FF2B5EF4-FFF2-40B4-BE49-F238E27FC236}">
                  <a16:creationId xmlns:a16="http://schemas.microsoft.com/office/drawing/2014/main" id="{11079F70-AC68-4DE6-B04C-1C0965B0D64B}"/>
                </a:ext>
              </a:extLst>
            </p:cNvPr>
            <p:cNvSpPr/>
            <p:nvPr/>
          </p:nvSpPr>
          <p:spPr>
            <a:xfrm>
              <a:off x="9837075" y="4279150"/>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200" name="Forma libre: forma 199">
              <a:extLst>
                <a:ext uri="{FF2B5EF4-FFF2-40B4-BE49-F238E27FC236}">
                  <a16:creationId xmlns:a16="http://schemas.microsoft.com/office/drawing/2014/main" id="{D4C7F717-8B4E-4919-9EDA-E84CEB8B6BDC}"/>
                </a:ext>
              </a:extLst>
            </p:cNvPr>
            <p:cNvSpPr/>
            <p:nvPr/>
          </p:nvSpPr>
          <p:spPr>
            <a:xfrm>
              <a:off x="9619090" y="426797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6065"/>
                    <a:pt x="178860" y="229164"/>
                    <a:pt x="114582" y="229164"/>
                  </a:cubicBezTo>
                  <a:close/>
                </a:path>
              </a:pathLst>
            </a:custGeom>
            <a:grpFill/>
            <a:ln w="27890" cap="flat">
              <a:noFill/>
              <a:prstDash val="solid"/>
              <a:miter/>
            </a:ln>
          </p:spPr>
          <p:txBody>
            <a:bodyPr rtlCol="0" anchor="ctr"/>
            <a:lstStyle/>
            <a:p>
              <a:endParaRPr lang="es-ES"/>
            </a:p>
          </p:txBody>
        </p:sp>
        <p:sp>
          <p:nvSpPr>
            <p:cNvPr id="201" name="Forma libre: forma 200">
              <a:extLst>
                <a:ext uri="{FF2B5EF4-FFF2-40B4-BE49-F238E27FC236}">
                  <a16:creationId xmlns:a16="http://schemas.microsoft.com/office/drawing/2014/main" id="{C0EE5980-7581-40F1-9B8E-27C8173B43B5}"/>
                </a:ext>
              </a:extLst>
            </p:cNvPr>
            <p:cNvSpPr/>
            <p:nvPr/>
          </p:nvSpPr>
          <p:spPr>
            <a:xfrm>
              <a:off x="9403899"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2" name="Forma libre: forma 201">
              <a:extLst>
                <a:ext uri="{FF2B5EF4-FFF2-40B4-BE49-F238E27FC236}">
                  <a16:creationId xmlns:a16="http://schemas.microsoft.com/office/drawing/2014/main" id="{EF3BBBDB-01C8-4C73-80D0-7B768FB15EC7}"/>
                </a:ext>
              </a:extLst>
            </p:cNvPr>
            <p:cNvSpPr/>
            <p:nvPr/>
          </p:nvSpPr>
          <p:spPr>
            <a:xfrm>
              <a:off x="919988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3" name="Forma libre: forma 202">
              <a:extLst>
                <a:ext uri="{FF2B5EF4-FFF2-40B4-BE49-F238E27FC236}">
                  <a16:creationId xmlns:a16="http://schemas.microsoft.com/office/drawing/2014/main" id="{98D9B28B-FC68-4968-806A-D4659FE9162D}"/>
                </a:ext>
              </a:extLst>
            </p:cNvPr>
            <p:cNvSpPr/>
            <p:nvPr/>
          </p:nvSpPr>
          <p:spPr>
            <a:xfrm>
              <a:off x="899587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04" name="Forma libre: forma 203">
              <a:extLst>
                <a:ext uri="{FF2B5EF4-FFF2-40B4-BE49-F238E27FC236}">
                  <a16:creationId xmlns:a16="http://schemas.microsoft.com/office/drawing/2014/main" id="{CE4FE8E8-7282-44ED-AF3A-85B183D71E89}"/>
                </a:ext>
              </a:extLst>
            </p:cNvPr>
            <p:cNvSpPr/>
            <p:nvPr/>
          </p:nvSpPr>
          <p:spPr>
            <a:xfrm>
              <a:off x="879465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5" name="Forma libre: forma 204">
              <a:extLst>
                <a:ext uri="{FF2B5EF4-FFF2-40B4-BE49-F238E27FC236}">
                  <a16:creationId xmlns:a16="http://schemas.microsoft.com/office/drawing/2014/main" id="{A3461B3E-D5CA-47B1-A7EA-517836440CD1}"/>
                </a:ext>
              </a:extLst>
            </p:cNvPr>
            <p:cNvSpPr/>
            <p:nvPr/>
          </p:nvSpPr>
          <p:spPr>
            <a:xfrm>
              <a:off x="859064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06" name="Forma libre: forma 205">
              <a:extLst>
                <a:ext uri="{FF2B5EF4-FFF2-40B4-BE49-F238E27FC236}">
                  <a16:creationId xmlns:a16="http://schemas.microsoft.com/office/drawing/2014/main" id="{D35F24E3-0B4F-488F-89D8-83A952C09ECF}"/>
                </a:ext>
              </a:extLst>
            </p:cNvPr>
            <p:cNvSpPr/>
            <p:nvPr/>
          </p:nvSpPr>
          <p:spPr>
            <a:xfrm>
              <a:off x="8392223" y="4259587"/>
              <a:ext cx="223575" cy="223575"/>
            </a:xfrm>
            <a:custGeom>
              <a:avLst/>
              <a:gdLst>
                <a:gd name="connsiteX0" fmla="*/ 120171 w 223574"/>
                <a:gd name="connsiteY0" fmla="*/ 240343 h 223574"/>
                <a:gd name="connsiteX1" fmla="*/ 0 w 223574"/>
                <a:gd name="connsiteY1" fmla="*/ 120171 h 223574"/>
                <a:gd name="connsiteX2" fmla="*/ 120171 w 223574"/>
                <a:gd name="connsiteY2" fmla="*/ 0 h 223574"/>
                <a:gd name="connsiteX3" fmla="*/ 240343 w 223574"/>
                <a:gd name="connsiteY3" fmla="*/ 120171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1"/>
                  </a:cubicBezTo>
                  <a:cubicBezTo>
                    <a:pt x="0" y="53099"/>
                    <a:pt x="53099" y="0"/>
                    <a:pt x="120171" y="0"/>
                  </a:cubicBezTo>
                  <a:cubicBezTo>
                    <a:pt x="187244" y="0"/>
                    <a:pt x="240343" y="53099"/>
                    <a:pt x="240343" y="120171"/>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207" name="Forma libre: forma 206">
              <a:extLst>
                <a:ext uri="{FF2B5EF4-FFF2-40B4-BE49-F238E27FC236}">
                  <a16:creationId xmlns:a16="http://schemas.microsoft.com/office/drawing/2014/main" id="{7863BF30-AA94-42FA-9604-997A511BDA11}"/>
                </a:ext>
              </a:extLst>
            </p:cNvPr>
            <p:cNvSpPr/>
            <p:nvPr/>
          </p:nvSpPr>
          <p:spPr>
            <a:xfrm>
              <a:off x="8204979" y="4279150"/>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9601" y="159297"/>
                    <a:pt x="162092" y="206807"/>
                    <a:pt x="103403" y="206807"/>
                  </a:cubicBezTo>
                  <a:close/>
                </a:path>
              </a:pathLst>
            </a:custGeom>
            <a:grpFill/>
            <a:ln w="27890" cap="flat">
              <a:noFill/>
              <a:prstDash val="solid"/>
              <a:miter/>
            </a:ln>
          </p:spPr>
          <p:txBody>
            <a:bodyPr rtlCol="0" anchor="ctr"/>
            <a:lstStyle/>
            <a:p>
              <a:endParaRPr lang="es-ES"/>
            </a:p>
          </p:txBody>
        </p:sp>
        <p:sp>
          <p:nvSpPr>
            <p:cNvPr id="208" name="Forma libre: forma 207">
              <a:extLst>
                <a:ext uri="{FF2B5EF4-FFF2-40B4-BE49-F238E27FC236}">
                  <a16:creationId xmlns:a16="http://schemas.microsoft.com/office/drawing/2014/main" id="{F5F9C084-96AA-4B41-81BA-AD5266B9FD0D}"/>
                </a:ext>
              </a:extLst>
            </p:cNvPr>
            <p:cNvSpPr/>
            <p:nvPr/>
          </p:nvSpPr>
          <p:spPr>
            <a:xfrm>
              <a:off x="8014940" y="4293123"/>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209" name="Forma libre: forma 208">
              <a:extLst>
                <a:ext uri="{FF2B5EF4-FFF2-40B4-BE49-F238E27FC236}">
                  <a16:creationId xmlns:a16="http://schemas.microsoft.com/office/drawing/2014/main" id="{42049254-19AA-4D48-BC09-881580C8C01C}"/>
                </a:ext>
              </a:extLst>
            </p:cNvPr>
            <p:cNvSpPr/>
            <p:nvPr/>
          </p:nvSpPr>
          <p:spPr>
            <a:xfrm>
              <a:off x="7830491" y="4307096"/>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210" name="Forma libre: forma 209">
              <a:extLst>
                <a:ext uri="{FF2B5EF4-FFF2-40B4-BE49-F238E27FC236}">
                  <a16:creationId xmlns:a16="http://schemas.microsoft.com/office/drawing/2014/main" id="{5AC36F19-F3C9-4424-B1BF-0944BE18974B}"/>
                </a:ext>
              </a:extLst>
            </p:cNvPr>
            <p:cNvSpPr/>
            <p:nvPr/>
          </p:nvSpPr>
          <p:spPr>
            <a:xfrm>
              <a:off x="7643247" y="432386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211" name="Forma libre: forma 210">
              <a:extLst>
                <a:ext uri="{FF2B5EF4-FFF2-40B4-BE49-F238E27FC236}">
                  <a16:creationId xmlns:a16="http://schemas.microsoft.com/office/drawing/2014/main" id="{8D66618F-00FE-4FDF-B5D6-BF749214C140}"/>
                </a:ext>
              </a:extLst>
            </p:cNvPr>
            <p:cNvSpPr/>
            <p:nvPr/>
          </p:nvSpPr>
          <p:spPr>
            <a:xfrm>
              <a:off x="7458798" y="4340633"/>
              <a:ext cx="55894" cy="55894"/>
            </a:xfrm>
            <a:custGeom>
              <a:avLst/>
              <a:gdLst>
                <a:gd name="connsiteX0" fmla="*/ 36331 w 55893"/>
                <a:gd name="connsiteY0" fmla="*/ 78251 h 55893"/>
                <a:gd name="connsiteX1" fmla="*/ 0 w 55893"/>
                <a:gd name="connsiteY1" fmla="*/ 39125 h 55893"/>
                <a:gd name="connsiteX2" fmla="*/ 36331 w 55893"/>
                <a:gd name="connsiteY2" fmla="*/ 0 h 55893"/>
                <a:gd name="connsiteX3" fmla="*/ 75457 w 55893"/>
                <a:gd name="connsiteY3" fmla="*/ 39125 h 55893"/>
                <a:gd name="connsiteX4" fmla="*/ 36331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8251"/>
                  </a:moveTo>
                  <a:cubicBezTo>
                    <a:pt x="16768" y="78251"/>
                    <a:pt x="0" y="61483"/>
                    <a:pt x="0" y="39125"/>
                  </a:cubicBezTo>
                  <a:cubicBezTo>
                    <a:pt x="0" y="19563"/>
                    <a:pt x="16768" y="0"/>
                    <a:pt x="36331" y="0"/>
                  </a:cubicBezTo>
                  <a:cubicBezTo>
                    <a:pt x="55894" y="0"/>
                    <a:pt x="75457" y="16768"/>
                    <a:pt x="75457" y="39125"/>
                  </a:cubicBezTo>
                  <a:cubicBezTo>
                    <a:pt x="72662" y="61483"/>
                    <a:pt x="55894" y="78251"/>
                    <a:pt x="36331" y="78251"/>
                  </a:cubicBezTo>
                  <a:close/>
                </a:path>
              </a:pathLst>
            </a:custGeom>
            <a:grpFill/>
            <a:ln w="27890" cap="flat">
              <a:noFill/>
              <a:prstDash val="solid"/>
              <a:miter/>
            </a:ln>
          </p:spPr>
          <p:txBody>
            <a:bodyPr rtlCol="0" anchor="ctr"/>
            <a:lstStyle/>
            <a:p>
              <a:endParaRPr lang="es-ES"/>
            </a:p>
          </p:txBody>
        </p:sp>
        <p:sp>
          <p:nvSpPr>
            <p:cNvPr id="212" name="Forma libre: forma 211">
              <a:extLst>
                <a:ext uri="{FF2B5EF4-FFF2-40B4-BE49-F238E27FC236}">
                  <a16:creationId xmlns:a16="http://schemas.microsoft.com/office/drawing/2014/main" id="{88247363-E3BF-4AAF-ADED-98007462A258}"/>
                </a:ext>
              </a:extLst>
            </p:cNvPr>
            <p:cNvSpPr/>
            <p:nvPr/>
          </p:nvSpPr>
          <p:spPr>
            <a:xfrm>
              <a:off x="7271554" y="436299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27947"/>
                    <a:pt x="30742" y="39126"/>
                    <a:pt x="19563" y="39126"/>
                  </a:cubicBezTo>
                  <a:close/>
                </a:path>
              </a:pathLst>
            </a:custGeom>
            <a:grpFill/>
            <a:ln w="27890" cap="flat">
              <a:noFill/>
              <a:prstDash val="solid"/>
              <a:miter/>
            </a:ln>
          </p:spPr>
          <p:txBody>
            <a:bodyPr rtlCol="0" anchor="ctr"/>
            <a:lstStyle/>
            <a:p>
              <a:endParaRPr lang="es-ES"/>
            </a:p>
          </p:txBody>
        </p:sp>
        <p:sp>
          <p:nvSpPr>
            <p:cNvPr id="213" name="Forma libre: forma 212">
              <a:extLst>
                <a:ext uri="{FF2B5EF4-FFF2-40B4-BE49-F238E27FC236}">
                  <a16:creationId xmlns:a16="http://schemas.microsoft.com/office/drawing/2014/main" id="{DEBB201B-693F-4F4F-B88F-E5FF710858DF}"/>
                </a:ext>
              </a:extLst>
            </p:cNvPr>
            <p:cNvSpPr/>
            <p:nvPr/>
          </p:nvSpPr>
          <p:spPr>
            <a:xfrm>
              <a:off x="7084310" y="4376964"/>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5589"/>
                    <a:pt x="0" y="2795"/>
                  </a:cubicBezTo>
                  <a:cubicBezTo>
                    <a:pt x="0" y="0"/>
                    <a:pt x="0" y="0"/>
                    <a:pt x="2795" y="0"/>
                  </a:cubicBezTo>
                  <a:cubicBezTo>
                    <a:pt x="5589" y="0"/>
                    <a:pt x="5589" y="0"/>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214" name="Forma libre: forma 213">
              <a:extLst>
                <a:ext uri="{FF2B5EF4-FFF2-40B4-BE49-F238E27FC236}">
                  <a16:creationId xmlns:a16="http://schemas.microsoft.com/office/drawing/2014/main" id="{CB93BE8E-EF7B-4BDF-9532-44A09724A13B}"/>
                </a:ext>
              </a:extLst>
            </p:cNvPr>
            <p:cNvSpPr/>
            <p:nvPr/>
          </p:nvSpPr>
          <p:spPr>
            <a:xfrm>
              <a:off x="10943771" y="4572592"/>
              <a:ext cx="27947" cy="27947"/>
            </a:xfrm>
            <a:custGeom>
              <a:avLst/>
              <a:gdLst>
                <a:gd name="connsiteX0" fmla="*/ 22357 w 0"/>
                <a:gd name="connsiteY0" fmla="*/ 11179 h 0"/>
                <a:gd name="connsiteX1" fmla="*/ 11179 w 0"/>
                <a:gd name="connsiteY1" fmla="*/ 22358 h 0"/>
                <a:gd name="connsiteX2" fmla="*/ 0 w 0"/>
                <a:gd name="connsiteY2" fmla="*/ 11179 h 0"/>
                <a:gd name="connsiteX3" fmla="*/ 11179 w 0"/>
                <a:gd name="connsiteY3" fmla="*/ 0 h 0"/>
                <a:gd name="connsiteX4" fmla="*/ 22357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2357" y="11179"/>
                  </a:moveTo>
                  <a:cubicBezTo>
                    <a:pt x="22357" y="17353"/>
                    <a:pt x="17352" y="22358"/>
                    <a:pt x="11179" y="22358"/>
                  </a:cubicBezTo>
                  <a:cubicBezTo>
                    <a:pt x="5005" y="22358"/>
                    <a:pt x="0" y="17353"/>
                    <a:pt x="0" y="11179"/>
                  </a:cubicBezTo>
                  <a:cubicBezTo>
                    <a:pt x="0" y="5005"/>
                    <a:pt x="5005" y="0"/>
                    <a:pt x="11179" y="0"/>
                  </a:cubicBezTo>
                  <a:cubicBezTo>
                    <a:pt x="17353" y="0"/>
                    <a:pt x="22357" y="5005"/>
                    <a:pt x="22357" y="11179"/>
                  </a:cubicBezTo>
                  <a:close/>
                </a:path>
              </a:pathLst>
            </a:custGeom>
            <a:grpFill/>
            <a:ln w="27890" cap="flat">
              <a:noFill/>
              <a:prstDash val="solid"/>
              <a:miter/>
            </a:ln>
          </p:spPr>
          <p:txBody>
            <a:bodyPr rtlCol="0" anchor="ctr"/>
            <a:lstStyle/>
            <a:p>
              <a:endParaRPr lang="es-ES"/>
            </a:p>
          </p:txBody>
        </p:sp>
        <p:sp>
          <p:nvSpPr>
            <p:cNvPr id="215" name="Forma libre: forma 214">
              <a:extLst>
                <a:ext uri="{FF2B5EF4-FFF2-40B4-BE49-F238E27FC236}">
                  <a16:creationId xmlns:a16="http://schemas.microsoft.com/office/drawing/2014/main" id="{02DC8BC1-2D0B-4897-A240-7F04567B0D9D}"/>
                </a:ext>
              </a:extLst>
            </p:cNvPr>
            <p:cNvSpPr/>
            <p:nvPr/>
          </p:nvSpPr>
          <p:spPr>
            <a:xfrm>
              <a:off x="10722990" y="4555823"/>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4715"/>
                    <a:pt x="41920" y="55894"/>
                    <a:pt x="27947" y="55894"/>
                  </a:cubicBezTo>
                  <a:close/>
                </a:path>
              </a:pathLst>
            </a:custGeom>
            <a:grpFill/>
            <a:ln w="27890" cap="flat">
              <a:noFill/>
              <a:prstDash val="solid"/>
              <a:miter/>
            </a:ln>
          </p:spPr>
          <p:txBody>
            <a:bodyPr rtlCol="0" anchor="ctr"/>
            <a:lstStyle/>
            <a:p>
              <a:endParaRPr lang="es-ES"/>
            </a:p>
          </p:txBody>
        </p:sp>
        <p:sp>
          <p:nvSpPr>
            <p:cNvPr id="216" name="Forma libre: forma 215">
              <a:extLst>
                <a:ext uri="{FF2B5EF4-FFF2-40B4-BE49-F238E27FC236}">
                  <a16:creationId xmlns:a16="http://schemas.microsoft.com/office/drawing/2014/main" id="{3025067D-3F49-455B-8E7E-23A060F866B4}"/>
                </a:ext>
              </a:extLst>
            </p:cNvPr>
            <p:cNvSpPr/>
            <p:nvPr/>
          </p:nvSpPr>
          <p:spPr>
            <a:xfrm>
              <a:off x="10502210" y="4539055"/>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217" name="Forma libre: forma 216">
              <a:extLst>
                <a:ext uri="{FF2B5EF4-FFF2-40B4-BE49-F238E27FC236}">
                  <a16:creationId xmlns:a16="http://schemas.microsoft.com/office/drawing/2014/main" id="{A35DCFB0-EF07-4FA6-8B4F-BDB5DFC90236}"/>
                </a:ext>
              </a:extLst>
            </p:cNvPr>
            <p:cNvSpPr/>
            <p:nvPr/>
          </p:nvSpPr>
          <p:spPr>
            <a:xfrm>
              <a:off x="10284225" y="4525082"/>
              <a:ext cx="111787" cy="111787"/>
            </a:xfrm>
            <a:custGeom>
              <a:avLst/>
              <a:gdLst>
                <a:gd name="connsiteX0" fmla="*/ 117377 w 111787"/>
                <a:gd name="connsiteY0" fmla="*/ 58688 h 111787"/>
                <a:gd name="connsiteX1" fmla="*/ 58689 w 111787"/>
                <a:gd name="connsiteY1" fmla="*/ 117377 h 111787"/>
                <a:gd name="connsiteX2" fmla="*/ 0 w 111787"/>
                <a:gd name="connsiteY2" fmla="*/ 58688 h 111787"/>
                <a:gd name="connsiteX3" fmla="*/ 58689 w 111787"/>
                <a:gd name="connsiteY3" fmla="*/ 0 h 111787"/>
                <a:gd name="connsiteX4" fmla="*/ 117377 w 111787"/>
                <a:gd name="connsiteY4" fmla="*/ 58688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117377" y="58688"/>
                  </a:moveTo>
                  <a:cubicBezTo>
                    <a:pt x="117377" y="91101"/>
                    <a:pt x="91101" y="117377"/>
                    <a:pt x="58689" y="117377"/>
                  </a:cubicBezTo>
                  <a:cubicBezTo>
                    <a:pt x="26276" y="117377"/>
                    <a:pt x="0" y="91101"/>
                    <a:pt x="0" y="58688"/>
                  </a:cubicBezTo>
                  <a:cubicBezTo>
                    <a:pt x="0" y="26276"/>
                    <a:pt x="26276" y="0"/>
                    <a:pt x="58689" y="0"/>
                  </a:cubicBezTo>
                  <a:cubicBezTo>
                    <a:pt x="91101" y="0"/>
                    <a:pt x="117377" y="26276"/>
                    <a:pt x="117377" y="58688"/>
                  </a:cubicBezTo>
                  <a:close/>
                </a:path>
              </a:pathLst>
            </a:custGeom>
            <a:grpFill/>
            <a:ln w="27890" cap="flat">
              <a:noFill/>
              <a:prstDash val="solid"/>
              <a:miter/>
            </a:ln>
          </p:spPr>
          <p:txBody>
            <a:bodyPr rtlCol="0" anchor="ctr"/>
            <a:lstStyle/>
            <a:p>
              <a:endParaRPr lang="es-ES"/>
            </a:p>
          </p:txBody>
        </p:sp>
        <p:sp>
          <p:nvSpPr>
            <p:cNvPr id="218" name="Forma libre: forma 217">
              <a:extLst>
                <a:ext uri="{FF2B5EF4-FFF2-40B4-BE49-F238E27FC236}">
                  <a16:creationId xmlns:a16="http://schemas.microsoft.com/office/drawing/2014/main" id="{DB5799F4-CC00-4618-9E78-A966334241F0}"/>
                </a:ext>
              </a:extLst>
            </p:cNvPr>
            <p:cNvSpPr/>
            <p:nvPr/>
          </p:nvSpPr>
          <p:spPr>
            <a:xfrm>
              <a:off x="10066239" y="450831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219" name="Forma libre: forma 218">
              <a:extLst>
                <a:ext uri="{FF2B5EF4-FFF2-40B4-BE49-F238E27FC236}">
                  <a16:creationId xmlns:a16="http://schemas.microsoft.com/office/drawing/2014/main" id="{1E58F8F1-9600-45AA-B59B-00E642C9E852}"/>
                </a:ext>
              </a:extLst>
            </p:cNvPr>
            <p:cNvSpPr/>
            <p:nvPr/>
          </p:nvSpPr>
          <p:spPr>
            <a:xfrm>
              <a:off x="9845459" y="449154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20" name="Forma libre: forma 219">
              <a:extLst>
                <a:ext uri="{FF2B5EF4-FFF2-40B4-BE49-F238E27FC236}">
                  <a16:creationId xmlns:a16="http://schemas.microsoft.com/office/drawing/2014/main" id="{D85A0DC4-3AA5-4FCA-903D-CB99E33DC2D8}"/>
                </a:ext>
              </a:extLst>
            </p:cNvPr>
            <p:cNvSpPr/>
            <p:nvPr/>
          </p:nvSpPr>
          <p:spPr>
            <a:xfrm>
              <a:off x="9630268" y="448316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59297"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221" name="Forma libre: forma 220">
              <a:extLst>
                <a:ext uri="{FF2B5EF4-FFF2-40B4-BE49-F238E27FC236}">
                  <a16:creationId xmlns:a16="http://schemas.microsoft.com/office/drawing/2014/main" id="{DF7B3BC7-C010-4093-B17F-7C58B98423CD}"/>
                </a:ext>
              </a:extLst>
            </p:cNvPr>
            <p:cNvSpPr/>
            <p:nvPr/>
          </p:nvSpPr>
          <p:spPr>
            <a:xfrm>
              <a:off x="9412283" y="4466394"/>
              <a:ext cx="223575" cy="223575"/>
            </a:xfrm>
            <a:custGeom>
              <a:avLst/>
              <a:gdLst>
                <a:gd name="connsiteX0" fmla="*/ 117377 w 223574"/>
                <a:gd name="connsiteY0" fmla="*/ 234753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3"/>
                  </a:moveTo>
                  <a:cubicBezTo>
                    <a:pt x="53099" y="234753"/>
                    <a:pt x="0" y="181655"/>
                    <a:pt x="0" y="117377"/>
                  </a:cubicBezTo>
                  <a:cubicBezTo>
                    <a:pt x="0" y="53099"/>
                    <a:pt x="53099" y="0"/>
                    <a:pt x="117377" y="0"/>
                  </a:cubicBezTo>
                  <a:cubicBezTo>
                    <a:pt x="181655" y="0"/>
                    <a:pt x="234754" y="53099"/>
                    <a:pt x="234754" y="117377"/>
                  </a:cubicBezTo>
                  <a:cubicBezTo>
                    <a:pt x="234754" y="181655"/>
                    <a:pt x="181655" y="234753"/>
                    <a:pt x="117377" y="234753"/>
                  </a:cubicBezTo>
                  <a:close/>
                </a:path>
              </a:pathLst>
            </a:custGeom>
            <a:grpFill/>
            <a:ln w="27890" cap="flat">
              <a:noFill/>
              <a:prstDash val="solid"/>
              <a:miter/>
            </a:ln>
          </p:spPr>
          <p:txBody>
            <a:bodyPr rtlCol="0" anchor="ctr"/>
            <a:lstStyle/>
            <a:p>
              <a:endParaRPr lang="es-ES"/>
            </a:p>
          </p:txBody>
        </p:sp>
        <p:sp>
          <p:nvSpPr>
            <p:cNvPr id="222" name="Forma libre: forma 221">
              <a:extLst>
                <a:ext uri="{FF2B5EF4-FFF2-40B4-BE49-F238E27FC236}">
                  <a16:creationId xmlns:a16="http://schemas.microsoft.com/office/drawing/2014/main" id="{6DC7494E-D14E-4A07-9811-0A37AD24FEE1}"/>
                </a:ext>
              </a:extLst>
            </p:cNvPr>
            <p:cNvSpPr/>
            <p:nvPr/>
          </p:nvSpPr>
          <p:spPr>
            <a:xfrm>
              <a:off x="919988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3" name="Forma libre: forma 222">
              <a:extLst>
                <a:ext uri="{FF2B5EF4-FFF2-40B4-BE49-F238E27FC236}">
                  <a16:creationId xmlns:a16="http://schemas.microsoft.com/office/drawing/2014/main" id="{0B8B2F30-D1B5-44EB-B79E-69A0B9FB764E}"/>
                </a:ext>
              </a:extLst>
            </p:cNvPr>
            <p:cNvSpPr/>
            <p:nvPr/>
          </p:nvSpPr>
          <p:spPr>
            <a:xfrm>
              <a:off x="8995875"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24" name="Forma libre: forma 223">
              <a:extLst>
                <a:ext uri="{FF2B5EF4-FFF2-40B4-BE49-F238E27FC236}">
                  <a16:creationId xmlns:a16="http://schemas.microsoft.com/office/drawing/2014/main" id="{ED3D43AF-154E-4A97-8642-83068C6B18CD}"/>
                </a:ext>
              </a:extLst>
            </p:cNvPr>
            <p:cNvSpPr/>
            <p:nvPr/>
          </p:nvSpPr>
          <p:spPr>
            <a:xfrm>
              <a:off x="879465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25" name="Forma libre: forma 224">
              <a:extLst>
                <a:ext uri="{FF2B5EF4-FFF2-40B4-BE49-F238E27FC236}">
                  <a16:creationId xmlns:a16="http://schemas.microsoft.com/office/drawing/2014/main" id="{54AF3A63-5296-4E84-846F-6CE30EDF4C3E}"/>
                </a:ext>
              </a:extLst>
            </p:cNvPr>
            <p:cNvSpPr/>
            <p:nvPr/>
          </p:nvSpPr>
          <p:spPr>
            <a:xfrm>
              <a:off x="8596235" y="4463599"/>
              <a:ext cx="223575" cy="223575"/>
            </a:xfrm>
            <a:custGeom>
              <a:avLst/>
              <a:gdLst>
                <a:gd name="connsiteX0" fmla="*/ 120171 w 223574"/>
                <a:gd name="connsiteY0" fmla="*/ 240343 h 223574"/>
                <a:gd name="connsiteX1" fmla="*/ 0 w 223574"/>
                <a:gd name="connsiteY1" fmla="*/ 120172 h 223574"/>
                <a:gd name="connsiteX2" fmla="*/ 120171 w 223574"/>
                <a:gd name="connsiteY2" fmla="*/ 0 h 223574"/>
                <a:gd name="connsiteX3" fmla="*/ 240343 w 223574"/>
                <a:gd name="connsiteY3" fmla="*/ 120172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2"/>
                  </a:cubicBezTo>
                  <a:cubicBezTo>
                    <a:pt x="0" y="53099"/>
                    <a:pt x="53099" y="0"/>
                    <a:pt x="120171" y="0"/>
                  </a:cubicBezTo>
                  <a:cubicBezTo>
                    <a:pt x="187244" y="0"/>
                    <a:pt x="240343" y="53099"/>
                    <a:pt x="240343" y="120172"/>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226" name="Forma libre: forma 225">
              <a:extLst>
                <a:ext uri="{FF2B5EF4-FFF2-40B4-BE49-F238E27FC236}">
                  <a16:creationId xmlns:a16="http://schemas.microsoft.com/office/drawing/2014/main" id="{3FE14740-06C7-487D-9E07-326A21AB66B2}"/>
                </a:ext>
              </a:extLst>
            </p:cNvPr>
            <p:cNvSpPr/>
            <p:nvPr/>
          </p:nvSpPr>
          <p:spPr>
            <a:xfrm>
              <a:off x="8403401" y="4474778"/>
              <a:ext cx="195628" cy="195628"/>
            </a:xfrm>
            <a:custGeom>
              <a:avLst/>
              <a:gdLst>
                <a:gd name="connsiteX0" fmla="*/ 108993 w 195627"/>
                <a:gd name="connsiteY0" fmla="*/ 217986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6"/>
                  </a:moveTo>
                  <a:cubicBezTo>
                    <a:pt x="47510" y="217986"/>
                    <a:pt x="0" y="170476"/>
                    <a:pt x="0" y="108993"/>
                  </a:cubicBezTo>
                  <a:cubicBezTo>
                    <a:pt x="0" y="50304"/>
                    <a:pt x="47510" y="0"/>
                    <a:pt x="108993" y="0"/>
                  </a:cubicBezTo>
                  <a:cubicBezTo>
                    <a:pt x="167681" y="0"/>
                    <a:pt x="217985" y="50304"/>
                    <a:pt x="217985" y="108993"/>
                  </a:cubicBezTo>
                  <a:cubicBezTo>
                    <a:pt x="217985" y="170476"/>
                    <a:pt x="167681" y="217986"/>
                    <a:pt x="108993" y="217986"/>
                  </a:cubicBezTo>
                  <a:close/>
                </a:path>
              </a:pathLst>
            </a:custGeom>
            <a:grpFill/>
            <a:ln w="27890" cap="flat">
              <a:noFill/>
              <a:prstDash val="solid"/>
              <a:miter/>
            </a:ln>
          </p:spPr>
          <p:txBody>
            <a:bodyPr rtlCol="0" anchor="ctr"/>
            <a:lstStyle/>
            <a:p>
              <a:endParaRPr lang="es-ES"/>
            </a:p>
          </p:txBody>
        </p:sp>
        <p:sp>
          <p:nvSpPr>
            <p:cNvPr id="227" name="Forma libre: forma 226">
              <a:extLst>
                <a:ext uri="{FF2B5EF4-FFF2-40B4-BE49-F238E27FC236}">
                  <a16:creationId xmlns:a16="http://schemas.microsoft.com/office/drawing/2014/main" id="{B0D4DF96-C98A-4EA7-AC6B-3B05B9663DA7}"/>
                </a:ext>
              </a:extLst>
            </p:cNvPr>
            <p:cNvSpPr/>
            <p:nvPr/>
          </p:nvSpPr>
          <p:spPr>
            <a:xfrm>
              <a:off x="8213363" y="4488751"/>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228" name="Forma libre: forma 227">
              <a:extLst>
                <a:ext uri="{FF2B5EF4-FFF2-40B4-BE49-F238E27FC236}">
                  <a16:creationId xmlns:a16="http://schemas.microsoft.com/office/drawing/2014/main" id="{3B35D387-F9E2-4E9F-A0D2-769C57F1E5BD}"/>
                </a:ext>
              </a:extLst>
            </p:cNvPr>
            <p:cNvSpPr/>
            <p:nvPr/>
          </p:nvSpPr>
          <p:spPr>
            <a:xfrm>
              <a:off x="8023324" y="4502724"/>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229" name="Forma libre: forma 228">
              <a:extLst>
                <a:ext uri="{FF2B5EF4-FFF2-40B4-BE49-F238E27FC236}">
                  <a16:creationId xmlns:a16="http://schemas.microsoft.com/office/drawing/2014/main" id="{CEA758C3-4DB5-4742-8C61-A70DC04A3597}"/>
                </a:ext>
              </a:extLst>
            </p:cNvPr>
            <p:cNvSpPr/>
            <p:nvPr/>
          </p:nvSpPr>
          <p:spPr>
            <a:xfrm>
              <a:off x="7838875" y="4519492"/>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6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6" y="27947"/>
                    <a:pt x="128556" y="64278"/>
                  </a:cubicBezTo>
                  <a:cubicBezTo>
                    <a:pt x="128556" y="100609"/>
                    <a:pt x="97814" y="128556"/>
                    <a:pt x="64278" y="128556"/>
                  </a:cubicBezTo>
                  <a:close/>
                </a:path>
              </a:pathLst>
            </a:custGeom>
            <a:grpFill/>
            <a:ln w="27890" cap="flat">
              <a:noFill/>
              <a:prstDash val="solid"/>
              <a:miter/>
            </a:ln>
          </p:spPr>
          <p:txBody>
            <a:bodyPr rtlCol="0" anchor="ctr"/>
            <a:lstStyle/>
            <a:p>
              <a:endParaRPr lang="es-ES"/>
            </a:p>
          </p:txBody>
        </p:sp>
        <p:sp>
          <p:nvSpPr>
            <p:cNvPr id="230" name="Forma libre: forma 229">
              <a:extLst>
                <a:ext uri="{FF2B5EF4-FFF2-40B4-BE49-F238E27FC236}">
                  <a16:creationId xmlns:a16="http://schemas.microsoft.com/office/drawing/2014/main" id="{0DE1C148-28C3-4CBF-A04C-0574EC46349E}"/>
                </a:ext>
              </a:extLst>
            </p:cNvPr>
            <p:cNvSpPr/>
            <p:nvPr/>
          </p:nvSpPr>
          <p:spPr>
            <a:xfrm>
              <a:off x="7648836" y="4533466"/>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97814" y="78251"/>
                    <a:pt x="75457" y="100609"/>
                    <a:pt x="50304" y="100609"/>
                  </a:cubicBezTo>
                  <a:close/>
                </a:path>
              </a:pathLst>
            </a:custGeom>
            <a:grpFill/>
            <a:ln w="27890" cap="flat">
              <a:noFill/>
              <a:prstDash val="solid"/>
              <a:miter/>
            </a:ln>
          </p:spPr>
          <p:txBody>
            <a:bodyPr rtlCol="0" anchor="ctr"/>
            <a:lstStyle/>
            <a:p>
              <a:endParaRPr lang="es-ES"/>
            </a:p>
          </p:txBody>
        </p:sp>
        <p:sp>
          <p:nvSpPr>
            <p:cNvPr id="231" name="Forma libre: forma 230">
              <a:extLst>
                <a:ext uri="{FF2B5EF4-FFF2-40B4-BE49-F238E27FC236}">
                  <a16:creationId xmlns:a16="http://schemas.microsoft.com/office/drawing/2014/main" id="{DFFD0A60-A5CE-4F78-AA1D-A109A055D49B}"/>
                </a:ext>
              </a:extLst>
            </p:cNvPr>
            <p:cNvSpPr/>
            <p:nvPr/>
          </p:nvSpPr>
          <p:spPr>
            <a:xfrm>
              <a:off x="7461592" y="4550234"/>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2" y="13973"/>
                    <a:pt x="67072" y="33536"/>
                  </a:cubicBezTo>
                  <a:cubicBezTo>
                    <a:pt x="67072" y="53099"/>
                    <a:pt x="50304" y="67072"/>
                    <a:pt x="33536" y="67072"/>
                  </a:cubicBezTo>
                  <a:close/>
                </a:path>
              </a:pathLst>
            </a:custGeom>
            <a:grpFill/>
            <a:ln w="27890" cap="flat">
              <a:noFill/>
              <a:prstDash val="solid"/>
              <a:miter/>
            </a:ln>
          </p:spPr>
          <p:txBody>
            <a:bodyPr rtlCol="0" anchor="ctr"/>
            <a:lstStyle/>
            <a:p>
              <a:endParaRPr lang="es-ES"/>
            </a:p>
          </p:txBody>
        </p:sp>
        <p:sp>
          <p:nvSpPr>
            <p:cNvPr id="232" name="Forma libre: forma 231">
              <a:extLst>
                <a:ext uri="{FF2B5EF4-FFF2-40B4-BE49-F238E27FC236}">
                  <a16:creationId xmlns:a16="http://schemas.microsoft.com/office/drawing/2014/main" id="{AD9116EB-EEB9-4C6F-B06F-C00A52C7837F}"/>
                </a:ext>
              </a:extLst>
            </p:cNvPr>
            <p:cNvSpPr/>
            <p:nvPr/>
          </p:nvSpPr>
          <p:spPr>
            <a:xfrm>
              <a:off x="7274348" y="4567002"/>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33" name="Forma libre: forma 232">
              <a:extLst>
                <a:ext uri="{FF2B5EF4-FFF2-40B4-BE49-F238E27FC236}">
                  <a16:creationId xmlns:a16="http://schemas.microsoft.com/office/drawing/2014/main" id="{D9754E39-9394-4241-BEDA-DB037D179A30}"/>
                </a:ext>
              </a:extLst>
            </p:cNvPr>
            <p:cNvSpPr/>
            <p:nvPr/>
          </p:nvSpPr>
          <p:spPr>
            <a:xfrm>
              <a:off x="10952155" y="4784988"/>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2795" y="0"/>
                    <a:pt x="5589" y="2795"/>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234" name="Forma libre: forma 233">
              <a:extLst>
                <a:ext uri="{FF2B5EF4-FFF2-40B4-BE49-F238E27FC236}">
                  <a16:creationId xmlns:a16="http://schemas.microsoft.com/office/drawing/2014/main" id="{B8FCD13E-D152-4AFC-B418-1E1A659E9DD5}"/>
                </a:ext>
              </a:extLst>
            </p:cNvPr>
            <p:cNvSpPr/>
            <p:nvPr/>
          </p:nvSpPr>
          <p:spPr>
            <a:xfrm>
              <a:off x="10731375" y="476822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5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1" y="0"/>
                    <a:pt x="39125" y="8384"/>
                    <a:pt x="39125" y="19563"/>
                  </a:cubicBezTo>
                  <a:cubicBezTo>
                    <a:pt x="39125" y="30742"/>
                    <a:pt x="30741" y="39126"/>
                    <a:pt x="19563" y="39126"/>
                  </a:cubicBezTo>
                  <a:close/>
                </a:path>
              </a:pathLst>
            </a:custGeom>
            <a:grpFill/>
            <a:ln w="27890" cap="flat">
              <a:noFill/>
              <a:prstDash val="solid"/>
              <a:miter/>
            </a:ln>
          </p:spPr>
          <p:txBody>
            <a:bodyPr rtlCol="0" anchor="ctr"/>
            <a:lstStyle/>
            <a:p>
              <a:endParaRPr lang="es-ES"/>
            </a:p>
          </p:txBody>
        </p:sp>
        <p:sp>
          <p:nvSpPr>
            <p:cNvPr id="235" name="Forma libre: forma 234">
              <a:extLst>
                <a:ext uri="{FF2B5EF4-FFF2-40B4-BE49-F238E27FC236}">
                  <a16:creationId xmlns:a16="http://schemas.microsoft.com/office/drawing/2014/main" id="{FB42127E-2331-4D01-A57A-1CBF349A1F20}"/>
                </a:ext>
              </a:extLst>
            </p:cNvPr>
            <p:cNvSpPr/>
            <p:nvPr/>
          </p:nvSpPr>
          <p:spPr>
            <a:xfrm>
              <a:off x="10510594" y="4751451"/>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236" name="Forma libre: forma 235">
              <a:extLst>
                <a:ext uri="{FF2B5EF4-FFF2-40B4-BE49-F238E27FC236}">
                  <a16:creationId xmlns:a16="http://schemas.microsoft.com/office/drawing/2014/main" id="{CB200710-00DA-4C7D-A2A3-212E453905E6}"/>
                </a:ext>
              </a:extLst>
            </p:cNvPr>
            <p:cNvSpPr/>
            <p:nvPr/>
          </p:nvSpPr>
          <p:spPr>
            <a:xfrm>
              <a:off x="10292609" y="4737478"/>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8"/>
                    <a:pt x="22357" y="0"/>
                    <a:pt x="50304" y="0"/>
                  </a:cubicBezTo>
                  <a:cubicBezTo>
                    <a:pt x="78251" y="0"/>
                    <a:pt x="100609" y="22358"/>
                    <a:pt x="100609" y="50304"/>
                  </a:cubicBezTo>
                  <a:cubicBezTo>
                    <a:pt x="103403" y="78251"/>
                    <a:pt x="81046" y="100609"/>
                    <a:pt x="50304" y="100609"/>
                  </a:cubicBezTo>
                  <a:close/>
                </a:path>
              </a:pathLst>
            </a:custGeom>
            <a:grpFill/>
            <a:ln w="27890" cap="flat">
              <a:noFill/>
              <a:prstDash val="solid"/>
              <a:miter/>
            </a:ln>
          </p:spPr>
          <p:txBody>
            <a:bodyPr rtlCol="0" anchor="ctr"/>
            <a:lstStyle/>
            <a:p>
              <a:endParaRPr lang="es-ES"/>
            </a:p>
          </p:txBody>
        </p:sp>
        <p:sp>
          <p:nvSpPr>
            <p:cNvPr id="237" name="Forma libre: forma 236">
              <a:extLst>
                <a:ext uri="{FF2B5EF4-FFF2-40B4-BE49-F238E27FC236}">
                  <a16:creationId xmlns:a16="http://schemas.microsoft.com/office/drawing/2014/main" id="{125532D7-524B-4BEE-A4E4-D4461C5B489A}"/>
                </a:ext>
              </a:extLst>
            </p:cNvPr>
            <p:cNvSpPr/>
            <p:nvPr/>
          </p:nvSpPr>
          <p:spPr>
            <a:xfrm>
              <a:off x="10074623" y="4720710"/>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1350" y="103403"/>
                    <a:pt x="103403" y="134145"/>
                    <a:pt x="67073" y="134145"/>
                  </a:cubicBezTo>
                  <a:close/>
                </a:path>
              </a:pathLst>
            </a:custGeom>
            <a:grpFill/>
            <a:ln w="27890" cap="flat">
              <a:noFill/>
              <a:prstDash val="solid"/>
              <a:miter/>
            </a:ln>
          </p:spPr>
          <p:txBody>
            <a:bodyPr rtlCol="0" anchor="ctr"/>
            <a:lstStyle/>
            <a:p>
              <a:endParaRPr lang="es-ES"/>
            </a:p>
          </p:txBody>
        </p:sp>
        <p:sp>
          <p:nvSpPr>
            <p:cNvPr id="238" name="Forma libre: forma 237">
              <a:extLst>
                <a:ext uri="{FF2B5EF4-FFF2-40B4-BE49-F238E27FC236}">
                  <a16:creationId xmlns:a16="http://schemas.microsoft.com/office/drawing/2014/main" id="{781E80BE-E681-4504-BCD7-23ADBD3DCA85}"/>
                </a:ext>
              </a:extLst>
            </p:cNvPr>
            <p:cNvSpPr/>
            <p:nvPr/>
          </p:nvSpPr>
          <p:spPr>
            <a:xfrm>
              <a:off x="9859433" y="4712326"/>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2"/>
                    <a:pt x="0" y="78251"/>
                  </a:cubicBezTo>
                  <a:cubicBezTo>
                    <a:pt x="0" y="33536"/>
                    <a:pt x="36331" y="0"/>
                    <a:pt x="78251" y="0"/>
                  </a:cubicBezTo>
                  <a:cubicBezTo>
                    <a:pt x="122966" y="0"/>
                    <a:pt x="156502" y="36331"/>
                    <a:pt x="156502" y="78251"/>
                  </a:cubicBezTo>
                  <a:cubicBezTo>
                    <a:pt x="156502" y="120172"/>
                    <a:pt x="122966" y="156502"/>
                    <a:pt x="78251" y="156502"/>
                  </a:cubicBezTo>
                  <a:close/>
                </a:path>
              </a:pathLst>
            </a:custGeom>
            <a:grpFill/>
            <a:ln w="27890" cap="flat">
              <a:noFill/>
              <a:prstDash val="solid"/>
              <a:miter/>
            </a:ln>
          </p:spPr>
          <p:txBody>
            <a:bodyPr rtlCol="0" anchor="ctr"/>
            <a:lstStyle/>
            <a:p>
              <a:endParaRPr lang="es-ES"/>
            </a:p>
          </p:txBody>
        </p:sp>
        <p:sp>
          <p:nvSpPr>
            <p:cNvPr id="239" name="Forma libre: forma 238">
              <a:extLst>
                <a:ext uri="{FF2B5EF4-FFF2-40B4-BE49-F238E27FC236}">
                  <a16:creationId xmlns:a16="http://schemas.microsoft.com/office/drawing/2014/main" id="{C1F4429C-A73C-49E0-9F23-837F3597B8AC}"/>
                </a:ext>
              </a:extLst>
            </p:cNvPr>
            <p:cNvSpPr/>
            <p:nvPr/>
          </p:nvSpPr>
          <p:spPr>
            <a:xfrm>
              <a:off x="9641447" y="469555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40" name="Forma libre: forma 239">
              <a:extLst>
                <a:ext uri="{FF2B5EF4-FFF2-40B4-BE49-F238E27FC236}">
                  <a16:creationId xmlns:a16="http://schemas.microsoft.com/office/drawing/2014/main" id="{2BF128C3-05BD-4381-8DD8-9DD2D1244F17}"/>
                </a:ext>
              </a:extLst>
            </p:cNvPr>
            <p:cNvSpPr/>
            <p:nvPr/>
          </p:nvSpPr>
          <p:spPr>
            <a:xfrm>
              <a:off x="9426256"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41" name="Forma libre: forma 240">
              <a:extLst>
                <a:ext uri="{FF2B5EF4-FFF2-40B4-BE49-F238E27FC236}">
                  <a16:creationId xmlns:a16="http://schemas.microsoft.com/office/drawing/2014/main" id="{D8391B83-7AC1-49B7-A0B2-ADC9E7B3C4D2}"/>
                </a:ext>
              </a:extLst>
            </p:cNvPr>
            <p:cNvSpPr/>
            <p:nvPr/>
          </p:nvSpPr>
          <p:spPr>
            <a:xfrm>
              <a:off x="9216655" y="4678790"/>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70476" y="0"/>
                    <a:pt x="217985" y="47510"/>
                    <a:pt x="217985" y="108993"/>
                  </a:cubicBezTo>
                  <a:cubicBezTo>
                    <a:pt x="217985" y="170476"/>
                    <a:pt x="170476" y="217985"/>
                    <a:pt x="108993" y="217985"/>
                  </a:cubicBezTo>
                  <a:close/>
                </a:path>
              </a:pathLst>
            </a:custGeom>
            <a:grpFill/>
            <a:ln w="27890" cap="flat">
              <a:noFill/>
              <a:prstDash val="solid"/>
              <a:miter/>
            </a:ln>
          </p:spPr>
          <p:txBody>
            <a:bodyPr rtlCol="0" anchor="ctr"/>
            <a:lstStyle/>
            <a:p>
              <a:endParaRPr lang="es-ES"/>
            </a:p>
          </p:txBody>
        </p:sp>
        <p:sp>
          <p:nvSpPr>
            <p:cNvPr id="242" name="Forma libre: forma 241">
              <a:extLst>
                <a:ext uri="{FF2B5EF4-FFF2-40B4-BE49-F238E27FC236}">
                  <a16:creationId xmlns:a16="http://schemas.microsoft.com/office/drawing/2014/main" id="{79812BBB-18E0-407A-A19B-25A87733E74B}"/>
                </a:ext>
              </a:extLst>
            </p:cNvPr>
            <p:cNvSpPr/>
            <p:nvPr/>
          </p:nvSpPr>
          <p:spPr>
            <a:xfrm>
              <a:off x="9009848" y="467599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6369" y="173270"/>
                    <a:pt x="176065" y="223575"/>
                    <a:pt x="111787" y="223575"/>
                  </a:cubicBezTo>
                  <a:close/>
                </a:path>
              </a:pathLst>
            </a:custGeom>
            <a:grpFill/>
            <a:ln w="27890" cap="flat">
              <a:noFill/>
              <a:prstDash val="solid"/>
              <a:miter/>
            </a:ln>
          </p:spPr>
          <p:txBody>
            <a:bodyPr rtlCol="0" anchor="ctr"/>
            <a:lstStyle/>
            <a:p>
              <a:endParaRPr lang="es-ES"/>
            </a:p>
          </p:txBody>
        </p:sp>
        <p:sp>
          <p:nvSpPr>
            <p:cNvPr id="243" name="Forma libre: forma 242">
              <a:extLst>
                <a:ext uri="{FF2B5EF4-FFF2-40B4-BE49-F238E27FC236}">
                  <a16:creationId xmlns:a16="http://schemas.microsoft.com/office/drawing/2014/main" id="{03C45ADE-0BD1-4237-9FE0-860737B24DE5}"/>
                </a:ext>
              </a:extLst>
            </p:cNvPr>
            <p:cNvSpPr/>
            <p:nvPr/>
          </p:nvSpPr>
          <p:spPr>
            <a:xfrm>
              <a:off x="8808631" y="4675995"/>
              <a:ext cx="223575" cy="223575"/>
            </a:xfrm>
            <a:custGeom>
              <a:avLst/>
              <a:gdLst>
                <a:gd name="connsiteX0" fmla="*/ 111788 w 223574"/>
                <a:gd name="connsiteY0" fmla="*/ 223575 h 223574"/>
                <a:gd name="connsiteX1" fmla="*/ 0 w 223574"/>
                <a:gd name="connsiteY1" fmla="*/ 111787 h 223574"/>
                <a:gd name="connsiteX2" fmla="*/ 111788 w 223574"/>
                <a:gd name="connsiteY2" fmla="*/ 0 h 223574"/>
                <a:gd name="connsiteX3" fmla="*/ 223575 w 223574"/>
                <a:gd name="connsiteY3" fmla="*/ 111787 h 223574"/>
                <a:gd name="connsiteX4" fmla="*/ 111788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8" y="223575"/>
                  </a:moveTo>
                  <a:cubicBezTo>
                    <a:pt x="50304" y="223575"/>
                    <a:pt x="0" y="173270"/>
                    <a:pt x="0" y="111787"/>
                  </a:cubicBezTo>
                  <a:cubicBezTo>
                    <a:pt x="0" y="50304"/>
                    <a:pt x="50304" y="0"/>
                    <a:pt x="111788" y="0"/>
                  </a:cubicBezTo>
                  <a:cubicBezTo>
                    <a:pt x="173271" y="0"/>
                    <a:pt x="223575" y="50304"/>
                    <a:pt x="223575" y="111787"/>
                  </a:cubicBezTo>
                  <a:cubicBezTo>
                    <a:pt x="220780" y="173270"/>
                    <a:pt x="173271" y="223575"/>
                    <a:pt x="111788" y="223575"/>
                  </a:cubicBezTo>
                  <a:close/>
                </a:path>
              </a:pathLst>
            </a:custGeom>
            <a:grpFill/>
            <a:ln w="27890" cap="flat">
              <a:noFill/>
              <a:prstDash val="solid"/>
              <a:miter/>
            </a:ln>
          </p:spPr>
          <p:txBody>
            <a:bodyPr rtlCol="0" anchor="ctr"/>
            <a:lstStyle/>
            <a:p>
              <a:endParaRPr lang="es-ES"/>
            </a:p>
          </p:txBody>
        </p:sp>
        <p:sp>
          <p:nvSpPr>
            <p:cNvPr id="244" name="Forma libre: forma 243">
              <a:extLst>
                <a:ext uri="{FF2B5EF4-FFF2-40B4-BE49-F238E27FC236}">
                  <a16:creationId xmlns:a16="http://schemas.microsoft.com/office/drawing/2014/main" id="{FF691F4D-917B-409A-8DD3-9E0559AE2FE5}"/>
                </a:ext>
              </a:extLst>
            </p:cNvPr>
            <p:cNvSpPr/>
            <p:nvPr/>
          </p:nvSpPr>
          <p:spPr>
            <a:xfrm>
              <a:off x="8613003"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62092"/>
                    <a:pt x="159297" y="206807"/>
                    <a:pt x="103403" y="206807"/>
                  </a:cubicBezTo>
                  <a:close/>
                </a:path>
              </a:pathLst>
            </a:custGeom>
            <a:grpFill/>
            <a:ln w="27890" cap="flat">
              <a:noFill/>
              <a:prstDash val="solid"/>
              <a:miter/>
            </a:ln>
          </p:spPr>
          <p:txBody>
            <a:bodyPr rtlCol="0" anchor="ctr"/>
            <a:lstStyle/>
            <a:p>
              <a:endParaRPr lang="es-ES"/>
            </a:p>
          </p:txBody>
        </p:sp>
        <p:sp>
          <p:nvSpPr>
            <p:cNvPr id="245" name="Forma libre: forma 244">
              <a:extLst>
                <a:ext uri="{FF2B5EF4-FFF2-40B4-BE49-F238E27FC236}">
                  <a16:creationId xmlns:a16="http://schemas.microsoft.com/office/drawing/2014/main" id="{FF3D3BDB-42D0-4BF2-8D7F-789EC3903C84}"/>
                </a:ext>
              </a:extLst>
            </p:cNvPr>
            <p:cNvSpPr/>
            <p:nvPr/>
          </p:nvSpPr>
          <p:spPr>
            <a:xfrm>
              <a:off x="8417375" y="4692763"/>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246" name="Forma libre: forma 245">
              <a:extLst>
                <a:ext uri="{FF2B5EF4-FFF2-40B4-BE49-F238E27FC236}">
                  <a16:creationId xmlns:a16="http://schemas.microsoft.com/office/drawing/2014/main" id="{FB6CF9ED-3B58-45DA-A97C-81CDB98B4550}"/>
                </a:ext>
              </a:extLst>
            </p:cNvPr>
            <p:cNvSpPr/>
            <p:nvPr/>
          </p:nvSpPr>
          <p:spPr>
            <a:xfrm>
              <a:off x="8224541" y="4703942"/>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6331" y="167681"/>
                    <a:pt x="0" y="131350"/>
                    <a:pt x="0" y="83841"/>
                  </a:cubicBezTo>
                  <a:cubicBezTo>
                    <a:pt x="0" y="36331"/>
                    <a:pt x="36331" y="0"/>
                    <a:pt x="83841" y="0"/>
                  </a:cubicBezTo>
                  <a:cubicBezTo>
                    <a:pt x="131350" y="0"/>
                    <a:pt x="167681" y="36331"/>
                    <a:pt x="167681" y="83841"/>
                  </a:cubicBezTo>
                  <a:cubicBezTo>
                    <a:pt x="167681" y="131350"/>
                    <a:pt x="131350" y="167681"/>
                    <a:pt x="83841" y="167681"/>
                  </a:cubicBezTo>
                  <a:close/>
                </a:path>
              </a:pathLst>
            </a:custGeom>
            <a:grpFill/>
            <a:ln w="27890" cap="flat">
              <a:noFill/>
              <a:prstDash val="solid"/>
              <a:miter/>
            </a:ln>
          </p:spPr>
          <p:txBody>
            <a:bodyPr rtlCol="0" anchor="ctr"/>
            <a:lstStyle/>
            <a:p>
              <a:endParaRPr lang="es-ES"/>
            </a:p>
          </p:txBody>
        </p:sp>
        <p:sp>
          <p:nvSpPr>
            <p:cNvPr id="247" name="Forma libre: forma 246">
              <a:extLst>
                <a:ext uri="{FF2B5EF4-FFF2-40B4-BE49-F238E27FC236}">
                  <a16:creationId xmlns:a16="http://schemas.microsoft.com/office/drawing/2014/main" id="{7C77A834-20A7-415C-B8B6-277F2DBE492C}"/>
                </a:ext>
              </a:extLst>
            </p:cNvPr>
            <p:cNvSpPr/>
            <p:nvPr/>
          </p:nvSpPr>
          <p:spPr>
            <a:xfrm>
              <a:off x="8034503" y="4717915"/>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248" name="Forma libre: forma 247">
              <a:extLst>
                <a:ext uri="{FF2B5EF4-FFF2-40B4-BE49-F238E27FC236}">
                  <a16:creationId xmlns:a16="http://schemas.microsoft.com/office/drawing/2014/main" id="{96F8D40A-D5EC-4B7F-94DC-06AA39305CCA}"/>
                </a:ext>
              </a:extLst>
            </p:cNvPr>
            <p:cNvSpPr/>
            <p:nvPr/>
          </p:nvSpPr>
          <p:spPr>
            <a:xfrm>
              <a:off x="7847259" y="4731889"/>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49" name="Forma libre: forma 248">
              <a:extLst>
                <a:ext uri="{FF2B5EF4-FFF2-40B4-BE49-F238E27FC236}">
                  <a16:creationId xmlns:a16="http://schemas.microsoft.com/office/drawing/2014/main" id="{4E19DF65-7245-4262-8782-06C6EC9F54B4}"/>
                </a:ext>
              </a:extLst>
            </p:cNvPr>
            <p:cNvSpPr/>
            <p:nvPr/>
          </p:nvSpPr>
          <p:spPr>
            <a:xfrm>
              <a:off x="7657220" y="474586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250" name="Forma libre: forma 249">
              <a:extLst>
                <a:ext uri="{FF2B5EF4-FFF2-40B4-BE49-F238E27FC236}">
                  <a16:creationId xmlns:a16="http://schemas.microsoft.com/office/drawing/2014/main" id="{6DBEB518-4B72-4A32-9C73-DEC03D1F154B}"/>
                </a:ext>
              </a:extLst>
            </p:cNvPr>
            <p:cNvSpPr/>
            <p:nvPr/>
          </p:nvSpPr>
          <p:spPr>
            <a:xfrm>
              <a:off x="7469976" y="4762630"/>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251" name="Forma libre: forma 250">
              <a:extLst>
                <a:ext uri="{FF2B5EF4-FFF2-40B4-BE49-F238E27FC236}">
                  <a16:creationId xmlns:a16="http://schemas.microsoft.com/office/drawing/2014/main" id="{F415D60A-FB8E-4F01-BAEE-CB679E2F3F8C}"/>
                </a:ext>
              </a:extLst>
            </p:cNvPr>
            <p:cNvSpPr/>
            <p:nvPr/>
          </p:nvSpPr>
          <p:spPr>
            <a:xfrm>
              <a:off x="7282732" y="478219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252" name="Forma libre: forma 251">
              <a:extLst>
                <a:ext uri="{FF2B5EF4-FFF2-40B4-BE49-F238E27FC236}">
                  <a16:creationId xmlns:a16="http://schemas.microsoft.com/office/drawing/2014/main" id="{431DF0A2-BE88-4C0E-8AD3-EC362B41A8EE}"/>
                </a:ext>
              </a:extLst>
            </p:cNvPr>
            <p:cNvSpPr/>
            <p:nvPr/>
          </p:nvSpPr>
          <p:spPr>
            <a:xfrm>
              <a:off x="10739758" y="4980616"/>
              <a:ext cx="27947" cy="27947"/>
            </a:xfrm>
            <a:custGeom>
              <a:avLst/>
              <a:gdLst>
                <a:gd name="connsiteX0" fmla="*/ 11179 w 0"/>
                <a:gd name="connsiteY0" fmla="*/ 22358 h 0"/>
                <a:gd name="connsiteX1" fmla="*/ 0 w 0"/>
                <a:gd name="connsiteY1" fmla="*/ 11179 h 0"/>
                <a:gd name="connsiteX2" fmla="*/ 11179 w 0"/>
                <a:gd name="connsiteY2" fmla="*/ 0 h 0"/>
                <a:gd name="connsiteX3" fmla="*/ 22358 w 0"/>
                <a:gd name="connsiteY3" fmla="*/ 11179 h 0"/>
                <a:gd name="connsiteX4" fmla="*/ 11179 w 0"/>
                <a:gd name="connsiteY4" fmla="*/ 223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8"/>
                  </a:moveTo>
                  <a:cubicBezTo>
                    <a:pt x="5590" y="22358"/>
                    <a:pt x="0" y="16768"/>
                    <a:pt x="0" y="11179"/>
                  </a:cubicBezTo>
                  <a:cubicBezTo>
                    <a:pt x="0" y="5589"/>
                    <a:pt x="5590" y="0"/>
                    <a:pt x="11179" y="0"/>
                  </a:cubicBezTo>
                  <a:cubicBezTo>
                    <a:pt x="16768" y="0"/>
                    <a:pt x="22358" y="5589"/>
                    <a:pt x="22358" y="11179"/>
                  </a:cubicBezTo>
                  <a:cubicBezTo>
                    <a:pt x="25152" y="16768"/>
                    <a:pt x="19563" y="22358"/>
                    <a:pt x="11179" y="22358"/>
                  </a:cubicBezTo>
                  <a:close/>
                </a:path>
              </a:pathLst>
            </a:custGeom>
            <a:grpFill/>
            <a:ln w="27890" cap="flat">
              <a:noFill/>
              <a:prstDash val="solid"/>
              <a:miter/>
            </a:ln>
          </p:spPr>
          <p:txBody>
            <a:bodyPr rtlCol="0" anchor="ctr"/>
            <a:lstStyle/>
            <a:p>
              <a:endParaRPr lang="es-ES"/>
            </a:p>
          </p:txBody>
        </p:sp>
        <p:sp>
          <p:nvSpPr>
            <p:cNvPr id="253" name="Forma libre: forma 252">
              <a:extLst>
                <a:ext uri="{FF2B5EF4-FFF2-40B4-BE49-F238E27FC236}">
                  <a16:creationId xmlns:a16="http://schemas.microsoft.com/office/drawing/2014/main" id="{DA9314EB-F775-47E1-A58F-C958171C1A04}"/>
                </a:ext>
              </a:extLst>
            </p:cNvPr>
            <p:cNvSpPr/>
            <p:nvPr/>
          </p:nvSpPr>
          <p:spPr>
            <a:xfrm>
              <a:off x="10518978" y="4963848"/>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254" name="Forma libre: forma 253">
              <a:extLst>
                <a:ext uri="{FF2B5EF4-FFF2-40B4-BE49-F238E27FC236}">
                  <a16:creationId xmlns:a16="http://schemas.microsoft.com/office/drawing/2014/main" id="{451E5F41-9F93-4682-B2A6-B6F9D7839BE7}"/>
                </a:ext>
              </a:extLst>
            </p:cNvPr>
            <p:cNvSpPr/>
            <p:nvPr/>
          </p:nvSpPr>
          <p:spPr>
            <a:xfrm>
              <a:off x="10300993" y="494987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7073" y="83841"/>
                    <a:pt x="41920" y="83841"/>
                  </a:cubicBezTo>
                  <a:close/>
                </a:path>
              </a:pathLst>
            </a:custGeom>
            <a:grpFill/>
            <a:ln w="27890" cap="flat">
              <a:noFill/>
              <a:prstDash val="solid"/>
              <a:miter/>
            </a:ln>
          </p:spPr>
          <p:txBody>
            <a:bodyPr rtlCol="0" anchor="ctr"/>
            <a:lstStyle/>
            <a:p>
              <a:endParaRPr lang="es-ES"/>
            </a:p>
          </p:txBody>
        </p:sp>
        <p:sp>
          <p:nvSpPr>
            <p:cNvPr id="255" name="Forma libre: forma 254">
              <a:extLst>
                <a:ext uri="{FF2B5EF4-FFF2-40B4-BE49-F238E27FC236}">
                  <a16:creationId xmlns:a16="http://schemas.microsoft.com/office/drawing/2014/main" id="{97BC52C7-395F-44A5-8693-07F9AC6BFB96}"/>
                </a:ext>
              </a:extLst>
            </p:cNvPr>
            <p:cNvSpPr/>
            <p:nvPr/>
          </p:nvSpPr>
          <p:spPr>
            <a:xfrm>
              <a:off x="10085802" y="4933106"/>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9430"/>
                    <a:pt x="83841" y="111787"/>
                    <a:pt x="55894" y="111787"/>
                  </a:cubicBezTo>
                  <a:close/>
                </a:path>
              </a:pathLst>
            </a:custGeom>
            <a:grpFill/>
            <a:ln w="27890" cap="flat">
              <a:noFill/>
              <a:prstDash val="solid"/>
              <a:miter/>
            </a:ln>
          </p:spPr>
          <p:txBody>
            <a:bodyPr rtlCol="0" anchor="ctr"/>
            <a:lstStyle/>
            <a:p>
              <a:endParaRPr lang="es-ES"/>
            </a:p>
          </p:txBody>
        </p:sp>
        <p:sp>
          <p:nvSpPr>
            <p:cNvPr id="256" name="Forma libre: forma 255">
              <a:extLst>
                <a:ext uri="{FF2B5EF4-FFF2-40B4-BE49-F238E27FC236}">
                  <a16:creationId xmlns:a16="http://schemas.microsoft.com/office/drawing/2014/main" id="{EAC2EEEF-93DD-43FE-9C98-419AEF3AE4B3}"/>
                </a:ext>
              </a:extLst>
            </p:cNvPr>
            <p:cNvSpPr/>
            <p:nvPr/>
          </p:nvSpPr>
          <p:spPr>
            <a:xfrm>
              <a:off x="9870611" y="4924722"/>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257" name="Forma libre: forma 256">
              <a:extLst>
                <a:ext uri="{FF2B5EF4-FFF2-40B4-BE49-F238E27FC236}">
                  <a16:creationId xmlns:a16="http://schemas.microsoft.com/office/drawing/2014/main" id="{2577E97C-1804-4CD4-9456-7EC0D6A64324}"/>
                </a:ext>
              </a:extLst>
            </p:cNvPr>
            <p:cNvSpPr/>
            <p:nvPr/>
          </p:nvSpPr>
          <p:spPr>
            <a:xfrm>
              <a:off x="9655420" y="4913543"/>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2" y="0"/>
                    <a:pt x="156502" y="33536"/>
                    <a:pt x="156502" y="78251"/>
                  </a:cubicBezTo>
                  <a:cubicBezTo>
                    <a:pt x="156502" y="120171"/>
                    <a:pt x="120172" y="156502"/>
                    <a:pt x="78251" y="156502"/>
                  </a:cubicBezTo>
                  <a:close/>
                </a:path>
              </a:pathLst>
            </a:custGeom>
            <a:grpFill/>
            <a:ln w="27890" cap="flat">
              <a:noFill/>
              <a:prstDash val="solid"/>
              <a:miter/>
            </a:ln>
          </p:spPr>
          <p:txBody>
            <a:bodyPr rtlCol="0" anchor="ctr"/>
            <a:lstStyle/>
            <a:p>
              <a:endParaRPr lang="es-ES"/>
            </a:p>
          </p:txBody>
        </p:sp>
        <p:sp>
          <p:nvSpPr>
            <p:cNvPr id="258" name="Forma libre: forma 257">
              <a:extLst>
                <a:ext uri="{FF2B5EF4-FFF2-40B4-BE49-F238E27FC236}">
                  <a16:creationId xmlns:a16="http://schemas.microsoft.com/office/drawing/2014/main" id="{1CB3A7DC-2753-4CB2-B0C5-E6D0032FCB0B}"/>
                </a:ext>
              </a:extLst>
            </p:cNvPr>
            <p:cNvSpPr/>
            <p:nvPr/>
          </p:nvSpPr>
          <p:spPr>
            <a:xfrm>
              <a:off x="9443024" y="4905159"/>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259" name="Forma libre: forma 258">
              <a:extLst>
                <a:ext uri="{FF2B5EF4-FFF2-40B4-BE49-F238E27FC236}">
                  <a16:creationId xmlns:a16="http://schemas.microsoft.com/office/drawing/2014/main" id="{1AC24143-6A3E-4AE2-AF4C-50F0B4879EC7}"/>
                </a:ext>
              </a:extLst>
            </p:cNvPr>
            <p:cNvSpPr/>
            <p:nvPr/>
          </p:nvSpPr>
          <p:spPr>
            <a:xfrm>
              <a:off x="9233423"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260" name="Forma libre: forma 259">
              <a:extLst>
                <a:ext uri="{FF2B5EF4-FFF2-40B4-BE49-F238E27FC236}">
                  <a16:creationId xmlns:a16="http://schemas.microsoft.com/office/drawing/2014/main" id="{AAF36EC8-1E27-4FE8-8ADA-1517CD967998}"/>
                </a:ext>
              </a:extLst>
            </p:cNvPr>
            <p:cNvSpPr/>
            <p:nvPr/>
          </p:nvSpPr>
          <p:spPr>
            <a:xfrm>
              <a:off x="9026616" y="489677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261" name="Forma libre: forma 260">
              <a:extLst>
                <a:ext uri="{FF2B5EF4-FFF2-40B4-BE49-F238E27FC236}">
                  <a16:creationId xmlns:a16="http://schemas.microsoft.com/office/drawing/2014/main" id="{9D261DD4-073B-4D8E-95F9-6428B318359D}"/>
                </a:ext>
              </a:extLst>
            </p:cNvPr>
            <p:cNvSpPr/>
            <p:nvPr/>
          </p:nvSpPr>
          <p:spPr>
            <a:xfrm>
              <a:off x="8828194"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62" name="Forma libre: forma 261">
              <a:extLst>
                <a:ext uri="{FF2B5EF4-FFF2-40B4-BE49-F238E27FC236}">
                  <a16:creationId xmlns:a16="http://schemas.microsoft.com/office/drawing/2014/main" id="{E93FF4C6-FBAE-45C3-AC28-4E00E21958DD}"/>
                </a:ext>
              </a:extLst>
            </p:cNvPr>
            <p:cNvSpPr/>
            <p:nvPr/>
          </p:nvSpPr>
          <p:spPr>
            <a:xfrm>
              <a:off x="8626976" y="4902365"/>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6065" y="136940"/>
                    <a:pt x="136940" y="176065"/>
                    <a:pt x="89430" y="176065"/>
                  </a:cubicBezTo>
                  <a:close/>
                </a:path>
              </a:pathLst>
            </a:custGeom>
            <a:grpFill/>
            <a:ln w="27890" cap="flat">
              <a:noFill/>
              <a:prstDash val="solid"/>
              <a:miter/>
            </a:ln>
          </p:spPr>
          <p:txBody>
            <a:bodyPr rtlCol="0" anchor="ctr"/>
            <a:lstStyle/>
            <a:p>
              <a:endParaRPr lang="es-ES"/>
            </a:p>
          </p:txBody>
        </p:sp>
        <p:sp>
          <p:nvSpPr>
            <p:cNvPr id="263" name="Forma libre: forma 262">
              <a:extLst>
                <a:ext uri="{FF2B5EF4-FFF2-40B4-BE49-F238E27FC236}">
                  <a16:creationId xmlns:a16="http://schemas.microsoft.com/office/drawing/2014/main" id="{1197F7FF-EB88-4E2B-8C6E-9B1EBE0178C1}"/>
                </a:ext>
              </a:extLst>
            </p:cNvPr>
            <p:cNvSpPr/>
            <p:nvPr/>
          </p:nvSpPr>
          <p:spPr>
            <a:xfrm>
              <a:off x="8431348" y="4910748"/>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264" name="Forma libre: forma 263">
              <a:extLst>
                <a:ext uri="{FF2B5EF4-FFF2-40B4-BE49-F238E27FC236}">
                  <a16:creationId xmlns:a16="http://schemas.microsoft.com/office/drawing/2014/main" id="{00F62F46-B3D9-49E6-8FF4-0B0C81F4B973}"/>
                </a:ext>
              </a:extLst>
            </p:cNvPr>
            <p:cNvSpPr/>
            <p:nvPr/>
          </p:nvSpPr>
          <p:spPr>
            <a:xfrm>
              <a:off x="8238515" y="4921927"/>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65" name="Forma libre: forma 264">
              <a:extLst>
                <a:ext uri="{FF2B5EF4-FFF2-40B4-BE49-F238E27FC236}">
                  <a16:creationId xmlns:a16="http://schemas.microsoft.com/office/drawing/2014/main" id="{D6BC4CE2-4B95-46DE-8674-3FEDB2053554}"/>
                </a:ext>
              </a:extLst>
            </p:cNvPr>
            <p:cNvSpPr/>
            <p:nvPr/>
          </p:nvSpPr>
          <p:spPr>
            <a:xfrm>
              <a:off x="8045682" y="4933106"/>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266" name="Forma libre: forma 265">
              <a:extLst>
                <a:ext uri="{FF2B5EF4-FFF2-40B4-BE49-F238E27FC236}">
                  <a16:creationId xmlns:a16="http://schemas.microsoft.com/office/drawing/2014/main" id="{9137942E-4A80-4FDC-8DFD-D927750CD349}"/>
                </a:ext>
              </a:extLst>
            </p:cNvPr>
            <p:cNvSpPr/>
            <p:nvPr/>
          </p:nvSpPr>
          <p:spPr>
            <a:xfrm>
              <a:off x="7858438" y="4947079"/>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267" name="Forma libre: forma 266">
              <a:extLst>
                <a:ext uri="{FF2B5EF4-FFF2-40B4-BE49-F238E27FC236}">
                  <a16:creationId xmlns:a16="http://schemas.microsoft.com/office/drawing/2014/main" id="{6640CCD9-A18A-477E-9611-A999FC869C57}"/>
                </a:ext>
              </a:extLst>
            </p:cNvPr>
            <p:cNvSpPr/>
            <p:nvPr/>
          </p:nvSpPr>
          <p:spPr>
            <a:xfrm>
              <a:off x="7668399" y="4955464"/>
              <a:ext cx="55894" cy="55894"/>
            </a:xfrm>
            <a:custGeom>
              <a:avLst/>
              <a:gdLst>
                <a:gd name="connsiteX0" fmla="*/ 30742 w 55893"/>
                <a:gd name="connsiteY0" fmla="*/ 67072 h 55893"/>
                <a:gd name="connsiteX1" fmla="*/ 0 w 55893"/>
                <a:gd name="connsiteY1" fmla="*/ 33536 h 55893"/>
                <a:gd name="connsiteX2" fmla="*/ 30742 w 55893"/>
                <a:gd name="connsiteY2" fmla="*/ 0 h 55893"/>
                <a:gd name="connsiteX3" fmla="*/ 61483 w 55893"/>
                <a:gd name="connsiteY3" fmla="*/ 33536 h 55893"/>
                <a:gd name="connsiteX4" fmla="*/ 30742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7072"/>
                  </a:moveTo>
                  <a:cubicBezTo>
                    <a:pt x="13973" y="67072"/>
                    <a:pt x="0" y="53099"/>
                    <a:pt x="0" y="33536"/>
                  </a:cubicBezTo>
                  <a:cubicBezTo>
                    <a:pt x="0" y="16768"/>
                    <a:pt x="13973" y="0"/>
                    <a:pt x="30742" y="0"/>
                  </a:cubicBezTo>
                  <a:cubicBezTo>
                    <a:pt x="47510" y="0"/>
                    <a:pt x="61483" y="13973"/>
                    <a:pt x="61483" y="33536"/>
                  </a:cubicBezTo>
                  <a:cubicBezTo>
                    <a:pt x="61483" y="53099"/>
                    <a:pt x="47510" y="67072"/>
                    <a:pt x="30742" y="67072"/>
                  </a:cubicBezTo>
                  <a:close/>
                </a:path>
              </a:pathLst>
            </a:custGeom>
            <a:grpFill/>
            <a:ln w="27890" cap="flat">
              <a:noFill/>
              <a:prstDash val="solid"/>
              <a:miter/>
            </a:ln>
          </p:spPr>
          <p:txBody>
            <a:bodyPr rtlCol="0" anchor="ctr"/>
            <a:lstStyle/>
            <a:p>
              <a:endParaRPr lang="es-ES"/>
            </a:p>
          </p:txBody>
        </p:sp>
        <p:sp>
          <p:nvSpPr>
            <p:cNvPr id="268" name="Forma libre: forma 267">
              <a:extLst>
                <a:ext uri="{FF2B5EF4-FFF2-40B4-BE49-F238E27FC236}">
                  <a16:creationId xmlns:a16="http://schemas.microsoft.com/office/drawing/2014/main" id="{9EDA5464-F858-4794-AFC2-8F19EDBF5A15}"/>
                </a:ext>
              </a:extLst>
            </p:cNvPr>
            <p:cNvSpPr/>
            <p:nvPr/>
          </p:nvSpPr>
          <p:spPr>
            <a:xfrm>
              <a:off x="7478360" y="4975026"/>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69" name="Forma libre: forma 268">
              <a:extLst>
                <a:ext uri="{FF2B5EF4-FFF2-40B4-BE49-F238E27FC236}">
                  <a16:creationId xmlns:a16="http://schemas.microsoft.com/office/drawing/2014/main" id="{293AA388-7638-4055-A51C-67F1F915CC7E}"/>
                </a:ext>
              </a:extLst>
            </p:cNvPr>
            <p:cNvSpPr/>
            <p:nvPr/>
          </p:nvSpPr>
          <p:spPr>
            <a:xfrm>
              <a:off x="7289874" y="4989000"/>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2795"/>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270" name="Forma libre: forma 269">
              <a:extLst>
                <a:ext uri="{FF2B5EF4-FFF2-40B4-BE49-F238E27FC236}">
                  <a16:creationId xmlns:a16="http://schemas.microsoft.com/office/drawing/2014/main" id="{D3BFF22F-502D-46DA-94F7-6D83A291D969}"/>
                </a:ext>
              </a:extLst>
            </p:cNvPr>
            <p:cNvSpPr/>
            <p:nvPr/>
          </p:nvSpPr>
          <p:spPr>
            <a:xfrm>
              <a:off x="10749695" y="5193012"/>
              <a:ext cx="27947" cy="27947"/>
            </a:xfrm>
            <a:custGeom>
              <a:avLst/>
              <a:gdLst>
                <a:gd name="connsiteX0" fmla="*/ 1242 w 0"/>
                <a:gd name="connsiteY0" fmla="*/ 5589 h 0"/>
                <a:gd name="connsiteX1" fmla="*/ 1242 w 0"/>
                <a:gd name="connsiteY1" fmla="*/ 5589 h 0"/>
                <a:gd name="connsiteX2" fmla="*/ 1242 w 0"/>
                <a:gd name="connsiteY2" fmla="*/ 0 h 0"/>
                <a:gd name="connsiteX3" fmla="*/ 1242 w 0"/>
                <a:gd name="connsiteY3" fmla="*/ 5589 h 0"/>
                <a:gd name="connsiteX4" fmla="*/ 1242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5589"/>
                  </a:moveTo>
                  <a:cubicBezTo>
                    <a:pt x="1242" y="5589"/>
                    <a:pt x="-1553" y="2795"/>
                    <a:pt x="1242" y="5589"/>
                  </a:cubicBezTo>
                  <a:cubicBezTo>
                    <a:pt x="-1553" y="2795"/>
                    <a:pt x="1242" y="0"/>
                    <a:pt x="1242" y="0"/>
                  </a:cubicBezTo>
                  <a:cubicBezTo>
                    <a:pt x="4037" y="0"/>
                    <a:pt x="4037" y="0"/>
                    <a:pt x="1242" y="5589"/>
                  </a:cubicBezTo>
                  <a:cubicBezTo>
                    <a:pt x="4037" y="2795"/>
                    <a:pt x="4037" y="5589"/>
                    <a:pt x="1242" y="5589"/>
                  </a:cubicBezTo>
                  <a:close/>
                </a:path>
              </a:pathLst>
            </a:custGeom>
            <a:grpFill/>
            <a:ln w="27890" cap="flat">
              <a:noFill/>
              <a:prstDash val="solid"/>
              <a:miter/>
            </a:ln>
          </p:spPr>
          <p:txBody>
            <a:bodyPr rtlCol="0" anchor="ctr"/>
            <a:lstStyle/>
            <a:p>
              <a:endParaRPr lang="es-ES"/>
            </a:p>
          </p:txBody>
        </p:sp>
        <p:sp>
          <p:nvSpPr>
            <p:cNvPr id="271" name="Forma libre: forma 270">
              <a:extLst>
                <a:ext uri="{FF2B5EF4-FFF2-40B4-BE49-F238E27FC236}">
                  <a16:creationId xmlns:a16="http://schemas.microsoft.com/office/drawing/2014/main" id="{C4DF7CF7-D463-4EC7-ACEE-0B3F3CCBBE1B}"/>
                </a:ext>
              </a:extLst>
            </p:cNvPr>
            <p:cNvSpPr/>
            <p:nvPr/>
          </p:nvSpPr>
          <p:spPr>
            <a:xfrm>
              <a:off x="10530157" y="517903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272" name="Forma libre: forma 271">
              <a:extLst>
                <a:ext uri="{FF2B5EF4-FFF2-40B4-BE49-F238E27FC236}">
                  <a16:creationId xmlns:a16="http://schemas.microsoft.com/office/drawing/2014/main" id="{6B50F795-69A9-43B6-A5EB-1A9D6E0EDEB4}"/>
                </a:ext>
              </a:extLst>
            </p:cNvPr>
            <p:cNvSpPr/>
            <p:nvPr/>
          </p:nvSpPr>
          <p:spPr>
            <a:xfrm>
              <a:off x="10312172" y="5162270"/>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50304"/>
                    <a:pt x="47510" y="61483"/>
                    <a:pt x="30742" y="61483"/>
                  </a:cubicBezTo>
                  <a:close/>
                </a:path>
              </a:pathLst>
            </a:custGeom>
            <a:grpFill/>
            <a:ln w="27890" cap="flat">
              <a:noFill/>
              <a:prstDash val="solid"/>
              <a:miter/>
            </a:ln>
          </p:spPr>
          <p:txBody>
            <a:bodyPr rtlCol="0" anchor="ctr"/>
            <a:lstStyle/>
            <a:p>
              <a:endParaRPr lang="es-ES"/>
            </a:p>
          </p:txBody>
        </p:sp>
        <p:sp>
          <p:nvSpPr>
            <p:cNvPr id="273" name="Forma libre: forma 272">
              <a:extLst>
                <a:ext uri="{FF2B5EF4-FFF2-40B4-BE49-F238E27FC236}">
                  <a16:creationId xmlns:a16="http://schemas.microsoft.com/office/drawing/2014/main" id="{A38CF31A-3191-4E39-9D08-2E083E3740A0}"/>
                </a:ext>
              </a:extLst>
            </p:cNvPr>
            <p:cNvSpPr/>
            <p:nvPr/>
          </p:nvSpPr>
          <p:spPr>
            <a:xfrm>
              <a:off x="10099775" y="515388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274" name="Forma libre: forma 273">
              <a:extLst>
                <a:ext uri="{FF2B5EF4-FFF2-40B4-BE49-F238E27FC236}">
                  <a16:creationId xmlns:a16="http://schemas.microsoft.com/office/drawing/2014/main" id="{D80A605E-532B-4D0A-A287-F0406BFDEDD4}"/>
                </a:ext>
              </a:extLst>
            </p:cNvPr>
            <p:cNvSpPr/>
            <p:nvPr/>
          </p:nvSpPr>
          <p:spPr>
            <a:xfrm>
              <a:off x="9884585" y="514270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7" y="0"/>
                    <a:pt x="53099" y="0"/>
                  </a:cubicBezTo>
                  <a:cubicBezTo>
                    <a:pt x="81046" y="0"/>
                    <a:pt x="106198" y="25152"/>
                    <a:pt x="106198" y="53099"/>
                  </a:cubicBezTo>
                  <a:cubicBezTo>
                    <a:pt x="106198" y="81046"/>
                    <a:pt x="81046" y="106198"/>
                    <a:pt x="53099" y="106198"/>
                  </a:cubicBezTo>
                  <a:close/>
                </a:path>
              </a:pathLst>
            </a:custGeom>
            <a:grpFill/>
            <a:ln w="27890" cap="flat">
              <a:noFill/>
              <a:prstDash val="solid"/>
              <a:miter/>
            </a:ln>
          </p:spPr>
          <p:txBody>
            <a:bodyPr rtlCol="0" anchor="ctr"/>
            <a:lstStyle/>
            <a:p>
              <a:endParaRPr lang="es-ES"/>
            </a:p>
          </p:txBody>
        </p:sp>
        <p:sp>
          <p:nvSpPr>
            <p:cNvPr id="275" name="Forma libre: forma 274">
              <a:extLst>
                <a:ext uri="{FF2B5EF4-FFF2-40B4-BE49-F238E27FC236}">
                  <a16:creationId xmlns:a16="http://schemas.microsoft.com/office/drawing/2014/main" id="{4D5D3D3B-80C9-4DB2-AC72-32916FA2E0AC}"/>
                </a:ext>
              </a:extLst>
            </p:cNvPr>
            <p:cNvSpPr/>
            <p:nvPr/>
          </p:nvSpPr>
          <p:spPr>
            <a:xfrm>
              <a:off x="9672188" y="5134323"/>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276" name="Forma libre: forma 275">
              <a:extLst>
                <a:ext uri="{FF2B5EF4-FFF2-40B4-BE49-F238E27FC236}">
                  <a16:creationId xmlns:a16="http://schemas.microsoft.com/office/drawing/2014/main" id="{4B3C7739-EA5A-4A19-8640-0DD0879FA671}"/>
                </a:ext>
              </a:extLst>
            </p:cNvPr>
            <p:cNvSpPr/>
            <p:nvPr/>
          </p:nvSpPr>
          <p:spPr>
            <a:xfrm>
              <a:off x="9459792" y="512593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8993" y="139734"/>
                    <a:pt x="69867" y="139734"/>
                  </a:cubicBezTo>
                  <a:close/>
                </a:path>
              </a:pathLst>
            </a:custGeom>
            <a:grpFill/>
            <a:ln w="27890" cap="flat">
              <a:noFill/>
              <a:prstDash val="solid"/>
              <a:miter/>
            </a:ln>
          </p:spPr>
          <p:txBody>
            <a:bodyPr rtlCol="0" anchor="ctr"/>
            <a:lstStyle/>
            <a:p>
              <a:endParaRPr lang="es-ES"/>
            </a:p>
          </p:txBody>
        </p:sp>
        <p:sp>
          <p:nvSpPr>
            <p:cNvPr id="277" name="Forma libre: forma 276">
              <a:extLst>
                <a:ext uri="{FF2B5EF4-FFF2-40B4-BE49-F238E27FC236}">
                  <a16:creationId xmlns:a16="http://schemas.microsoft.com/office/drawing/2014/main" id="{43E28BB8-68F7-4935-ADB0-333C1212BEF3}"/>
                </a:ext>
              </a:extLst>
            </p:cNvPr>
            <p:cNvSpPr/>
            <p:nvPr/>
          </p:nvSpPr>
          <p:spPr>
            <a:xfrm>
              <a:off x="9250191" y="5117555"/>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278" name="Forma libre: forma 277">
              <a:extLst>
                <a:ext uri="{FF2B5EF4-FFF2-40B4-BE49-F238E27FC236}">
                  <a16:creationId xmlns:a16="http://schemas.microsoft.com/office/drawing/2014/main" id="{910C84DC-5E97-493D-9A91-746BF0CC7466}"/>
                </a:ext>
              </a:extLst>
            </p:cNvPr>
            <p:cNvSpPr/>
            <p:nvPr/>
          </p:nvSpPr>
          <p:spPr>
            <a:xfrm>
              <a:off x="9046179" y="512035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3708" y="117377"/>
                    <a:pt x="120171" y="150913"/>
                    <a:pt x="75456" y="150913"/>
                  </a:cubicBezTo>
                  <a:close/>
                </a:path>
              </a:pathLst>
            </a:custGeom>
            <a:grpFill/>
            <a:ln w="27890" cap="flat">
              <a:noFill/>
              <a:prstDash val="solid"/>
              <a:miter/>
            </a:ln>
          </p:spPr>
          <p:txBody>
            <a:bodyPr rtlCol="0" anchor="ctr"/>
            <a:lstStyle/>
            <a:p>
              <a:endParaRPr lang="es-ES"/>
            </a:p>
          </p:txBody>
        </p:sp>
        <p:sp>
          <p:nvSpPr>
            <p:cNvPr id="279" name="Forma libre: forma 278">
              <a:extLst>
                <a:ext uri="{FF2B5EF4-FFF2-40B4-BE49-F238E27FC236}">
                  <a16:creationId xmlns:a16="http://schemas.microsoft.com/office/drawing/2014/main" id="{3C356C5A-649B-4D19-96D5-52F8A9BC935C}"/>
                </a:ext>
              </a:extLst>
            </p:cNvPr>
            <p:cNvSpPr/>
            <p:nvPr/>
          </p:nvSpPr>
          <p:spPr>
            <a:xfrm>
              <a:off x="8844962" y="5120350"/>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280" name="Forma libre: forma 279">
              <a:extLst>
                <a:ext uri="{FF2B5EF4-FFF2-40B4-BE49-F238E27FC236}">
                  <a16:creationId xmlns:a16="http://schemas.microsoft.com/office/drawing/2014/main" id="{CE15F72D-7ABE-4B2A-9E6C-8BDC0350C858}"/>
                </a:ext>
              </a:extLst>
            </p:cNvPr>
            <p:cNvSpPr/>
            <p:nvPr/>
          </p:nvSpPr>
          <p:spPr>
            <a:xfrm>
              <a:off x="8643744" y="5120350"/>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4582"/>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281" name="Forma libre: forma 280">
              <a:extLst>
                <a:ext uri="{FF2B5EF4-FFF2-40B4-BE49-F238E27FC236}">
                  <a16:creationId xmlns:a16="http://schemas.microsoft.com/office/drawing/2014/main" id="{D5310727-8652-4B48-9553-E0C493B37CCD}"/>
                </a:ext>
              </a:extLst>
            </p:cNvPr>
            <p:cNvSpPr/>
            <p:nvPr/>
          </p:nvSpPr>
          <p:spPr>
            <a:xfrm>
              <a:off x="8448116" y="5131529"/>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100609"/>
                    <a:pt x="100609" y="128555"/>
                    <a:pt x="64278" y="128555"/>
                  </a:cubicBezTo>
                  <a:close/>
                </a:path>
              </a:pathLst>
            </a:custGeom>
            <a:grpFill/>
            <a:ln w="27890" cap="flat">
              <a:noFill/>
              <a:prstDash val="solid"/>
              <a:miter/>
            </a:ln>
          </p:spPr>
          <p:txBody>
            <a:bodyPr rtlCol="0" anchor="ctr"/>
            <a:lstStyle/>
            <a:p>
              <a:endParaRPr lang="es-ES"/>
            </a:p>
          </p:txBody>
        </p:sp>
        <p:sp>
          <p:nvSpPr>
            <p:cNvPr id="282" name="Forma libre: forma 281">
              <a:extLst>
                <a:ext uri="{FF2B5EF4-FFF2-40B4-BE49-F238E27FC236}">
                  <a16:creationId xmlns:a16="http://schemas.microsoft.com/office/drawing/2014/main" id="{A9BB9626-3502-4A06-A05A-2C2814CC7293}"/>
                </a:ext>
              </a:extLst>
            </p:cNvPr>
            <p:cNvSpPr/>
            <p:nvPr/>
          </p:nvSpPr>
          <p:spPr>
            <a:xfrm>
              <a:off x="8252488" y="513991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83" name="Forma libre: forma 282">
              <a:extLst>
                <a:ext uri="{FF2B5EF4-FFF2-40B4-BE49-F238E27FC236}">
                  <a16:creationId xmlns:a16="http://schemas.microsoft.com/office/drawing/2014/main" id="{47C54264-DDC0-4702-A05F-80507DC1D124}"/>
                </a:ext>
              </a:extLst>
            </p:cNvPr>
            <p:cNvSpPr/>
            <p:nvPr/>
          </p:nvSpPr>
          <p:spPr>
            <a:xfrm>
              <a:off x="8059655" y="5151092"/>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92225" y="69867"/>
                    <a:pt x="69867" y="89430"/>
                    <a:pt x="44715" y="89430"/>
                  </a:cubicBezTo>
                  <a:close/>
                </a:path>
              </a:pathLst>
            </a:custGeom>
            <a:grpFill/>
            <a:ln w="27890" cap="flat">
              <a:noFill/>
              <a:prstDash val="solid"/>
              <a:miter/>
            </a:ln>
          </p:spPr>
          <p:txBody>
            <a:bodyPr rtlCol="0" anchor="ctr"/>
            <a:lstStyle/>
            <a:p>
              <a:endParaRPr lang="es-ES"/>
            </a:p>
          </p:txBody>
        </p:sp>
        <p:sp>
          <p:nvSpPr>
            <p:cNvPr id="284" name="Forma libre: forma 283">
              <a:extLst>
                <a:ext uri="{FF2B5EF4-FFF2-40B4-BE49-F238E27FC236}">
                  <a16:creationId xmlns:a16="http://schemas.microsoft.com/office/drawing/2014/main" id="{A84882BA-3210-41CD-9229-919B0D7DC752}"/>
                </a:ext>
              </a:extLst>
            </p:cNvPr>
            <p:cNvSpPr/>
            <p:nvPr/>
          </p:nvSpPr>
          <p:spPr>
            <a:xfrm>
              <a:off x="7869616" y="516227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0304"/>
                    <a:pt x="50304" y="67073"/>
                    <a:pt x="33536" y="67073"/>
                  </a:cubicBezTo>
                  <a:close/>
                </a:path>
              </a:pathLst>
            </a:custGeom>
            <a:grpFill/>
            <a:ln w="27890" cap="flat">
              <a:noFill/>
              <a:prstDash val="solid"/>
              <a:miter/>
            </a:ln>
          </p:spPr>
          <p:txBody>
            <a:bodyPr rtlCol="0" anchor="ctr"/>
            <a:lstStyle/>
            <a:p>
              <a:endParaRPr lang="es-ES"/>
            </a:p>
          </p:txBody>
        </p:sp>
        <p:sp>
          <p:nvSpPr>
            <p:cNvPr id="285" name="Forma libre: forma 284">
              <a:extLst>
                <a:ext uri="{FF2B5EF4-FFF2-40B4-BE49-F238E27FC236}">
                  <a16:creationId xmlns:a16="http://schemas.microsoft.com/office/drawing/2014/main" id="{53859535-5F13-4CB4-A2FF-C0A02972FE9B}"/>
                </a:ext>
              </a:extLst>
            </p:cNvPr>
            <p:cNvSpPr/>
            <p:nvPr/>
          </p:nvSpPr>
          <p:spPr>
            <a:xfrm>
              <a:off x="7679578" y="5173449"/>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286" name="Forma libre: forma 285">
              <a:extLst>
                <a:ext uri="{FF2B5EF4-FFF2-40B4-BE49-F238E27FC236}">
                  <a16:creationId xmlns:a16="http://schemas.microsoft.com/office/drawing/2014/main" id="{76ABFAE1-B776-480F-BCFA-53BE77772507}"/>
                </a:ext>
              </a:extLst>
            </p:cNvPr>
            <p:cNvSpPr/>
            <p:nvPr/>
          </p:nvSpPr>
          <p:spPr>
            <a:xfrm>
              <a:off x="7489539" y="519021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87" name="Forma libre: forma 286">
              <a:extLst>
                <a:ext uri="{FF2B5EF4-FFF2-40B4-BE49-F238E27FC236}">
                  <a16:creationId xmlns:a16="http://schemas.microsoft.com/office/drawing/2014/main" id="{35F84A29-5C9B-405E-8984-CF58F79813F2}"/>
                </a:ext>
              </a:extLst>
            </p:cNvPr>
            <p:cNvSpPr/>
            <p:nvPr/>
          </p:nvSpPr>
          <p:spPr>
            <a:xfrm>
              <a:off x="10541336" y="5391435"/>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88" name="Forma libre: forma 287">
              <a:extLst>
                <a:ext uri="{FF2B5EF4-FFF2-40B4-BE49-F238E27FC236}">
                  <a16:creationId xmlns:a16="http://schemas.microsoft.com/office/drawing/2014/main" id="{BDF85B8E-971D-4E31-A742-310439EC0E1B}"/>
                </a:ext>
              </a:extLst>
            </p:cNvPr>
            <p:cNvSpPr/>
            <p:nvPr/>
          </p:nvSpPr>
          <p:spPr>
            <a:xfrm>
              <a:off x="10326145" y="538305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6331" y="25152"/>
                    <a:pt x="27947" y="33536"/>
                    <a:pt x="16768" y="33536"/>
                  </a:cubicBezTo>
                  <a:close/>
                </a:path>
              </a:pathLst>
            </a:custGeom>
            <a:grpFill/>
            <a:ln w="27890" cap="flat">
              <a:noFill/>
              <a:prstDash val="solid"/>
              <a:miter/>
            </a:ln>
          </p:spPr>
          <p:txBody>
            <a:bodyPr rtlCol="0" anchor="ctr"/>
            <a:lstStyle/>
            <a:p>
              <a:endParaRPr lang="es-ES"/>
            </a:p>
          </p:txBody>
        </p:sp>
        <p:sp>
          <p:nvSpPr>
            <p:cNvPr id="289" name="Forma libre: forma 288">
              <a:extLst>
                <a:ext uri="{FF2B5EF4-FFF2-40B4-BE49-F238E27FC236}">
                  <a16:creationId xmlns:a16="http://schemas.microsoft.com/office/drawing/2014/main" id="{EE4615D8-D455-40E7-A81E-983CD2CAA047}"/>
                </a:ext>
              </a:extLst>
            </p:cNvPr>
            <p:cNvSpPr/>
            <p:nvPr/>
          </p:nvSpPr>
          <p:spPr>
            <a:xfrm>
              <a:off x="10113749" y="537187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290" name="Forma libre: forma 289">
              <a:extLst>
                <a:ext uri="{FF2B5EF4-FFF2-40B4-BE49-F238E27FC236}">
                  <a16:creationId xmlns:a16="http://schemas.microsoft.com/office/drawing/2014/main" id="{FEB829B4-F813-4BCF-BF57-83532E1494B8}"/>
                </a:ext>
              </a:extLst>
            </p:cNvPr>
            <p:cNvSpPr/>
            <p:nvPr/>
          </p:nvSpPr>
          <p:spPr>
            <a:xfrm>
              <a:off x="9898558" y="5357898"/>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6768" y="78251"/>
                    <a:pt x="0" y="61483"/>
                    <a:pt x="0" y="39126"/>
                  </a:cubicBezTo>
                  <a:cubicBezTo>
                    <a:pt x="0" y="16768"/>
                    <a:pt x="16768" y="0"/>
                    <a:pt x="39125" y="0"/>
                  </a:cubicBezTo>
                  <a:cubicBezTo>
                    <a:pt x="61483" y="0"/>
                    <a:pt x="78251" y="16768"/>
                    <a:pt x="78251" y="39126"/>
                  </a:cubicBezTo>
                  <a:cubicBezTo>
                    <a:pt x="78251" y="61483"/>
                    <a:pt x="58688" y="78251"/>
                    <a:pt x="39125" y="78251"/>
                  </a:cubicBezTo>
                  <a:close/>
                </a:path>
              </a:pathLst>
            </a:custGeom>
            <a:grpFill/>
            <a:ln w="27890" cap="flat">
              <a:noFill/>
              <a:prstDash val="solid"/>
              <a:miter/>
            </a:ln>
          </p:spPr>
          <p:txBody>
            <a:bodyPr rtlCol="0" anchor="ctr"/>
            <a:lstStyle/>
            <a:p>
              <a:endParaRPr lang="es-ES"/>
            </a:p>
          </p:txBody>
        </p:sp>
        <p:sp>
          <p:nvSpPr>
            <p:cNvPr id="291" name="Forma libre: forma 290">
              <a:extLst>
                <a:ext uri="{FF2B5EF4-FFF2-40B4-BE49-F238E27FC236}">
                  <a16:creationId xmlns:a16="http://schemas.microsoft.com/office/drawing/2014/main" id="{5B832E82-BC8A-408E-B255-BC872C1725BF}"/>
                </a:ext>
              </a:extLst>
            </p:cNvPr>
            <p:cNvSpPr/>
            <p:nvPr/>
          </p:nvSpPr>
          <p:spPr>
            <a:xfrm>
              <a:off x="9686162" y="5349514"/>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7"/>
                    <a:pt x="22358" y="0"/>
                    <a:pt x="47510" y="0"/>
                  </a:cubicBezTo>
                  <a:cubicBezTo>
                    <a:pt x="72662" y="0"/>
                    <a:pt x="95019" y="22357"/>
                    <a:pt x="95019" y="47510"/>
                  </a:cubicBezTo>
                  <a:cubicBezTo>
                    <a:pt x="95019" y="75456"/>
                    <a:pt x="72662" y="95019"/>
                    <a:pt x="47510" y="95019"/>
                  </a:cubicBezTo>
                  <a:close/>
                </a:path>
              </a:pathLst>
            </a:custGeom>
            <a:grpFill/>
            <a:ln w="27890" cap="flat">
              <a:noFill/>
              <a:prstDash val="solid"/>
              <a:miter/>
            </a:ln>
          </p:spPr>
          <p:txBody>
            <a:bodyPr rtlCol="0" anchor="ctr"/>
            <a:lstStyle/>
            <a:p>
              <a:endParaRPr lang="es-ES"/>
            </a:p>
          </p:txBody>
        </p:sp>
        <p:sp>
          <p:nvSpPr>
            <p:cNvPr id="292" name="Forma libre: forma 291">
              <a:extLst>
                <a:ext uri="{FF2B5EF4-FFF2-40B4-BE49-F238E27FC236}">
                  <a16:creationId xmlns:a16="http://schemas.microsoft.com/office/drawing/2014/main" id="{3DB2DFDA-C36C-4766-A5BB-F54F91E22536}"/>
                </a:ext>
              </a:extLst>
            </p:cNvPr>
            <p:cNvSpPr/>
            <p:nvPr/>
          </p:nvSpPr>
          <p:spPr>
            <a:xfrm>
              <a:off x="9476560" y="534672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293" name="Forma libre: forma 292">
              <a:extLst>
                <a:ext uri="{FF2B5EF4-FFF2-40B4-BE49-F238E27FC236}">
                  <a16:creationId xmlns:a16="http://schemas.microsoft.com/office/drawing/2014/main" id="{3FCFD358-CF97-4989-9CF3-AE638393D544}"/>
                </a:ext>
              </a:extLst>
            </p:cNvPr>
            <p:cNvSpPr/>
            <p:nvPr/>
          </p:nvSpPr>
          <p:spPr>
            <a:xfrm>
              <a:off x="9269754" y="534392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294" name="Forma libre: forma 293">
              <a:extLst>
                <a:ext uri="{FF2B5EF4-FFF2-40B4-BE49-F238E27FC236}">
                  <a16:creationId xmlns:a16="http://schemas.microsoft.com/office/drawing/2014/main" id="{E9D73F30-8491-4C31-AD5C-71E39E80E046}"/>
                </a:ext>
              </a:extLst>
            </p:cNvPr>
            <p:cNvSpPr/>
            <p:nvPr/>
          </p:nvSpPr>
          <p:spPr>
            <a:xfrm>
              <a:off x="9062947" y="534113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295" name="Forma libre: forma 294">
              <a:extLst>
                <a:ext uri="{FF2B5EF4-FFF2-40B4-BE49-F238E27FC236}">
                  <a16:creationId xmlns:a16="http://schemas.microsoft.com/office/drawing/2014/main" id="{0D3E9C51-C11E-4CE4-B5F5-5B9199D0170E}"/>
                </a:ext>
              </a:extLst>
            </p:cNvPr>
            <p:cNvSpPr/>
            <p:nvPr/>
          </p:nvSpPr>
          <p:spPr>
            <a:xfrm>
              <a:off x="8861730" y="5338335"/>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296" name="Forma libre: forma 295">
              <a:extLst>
                <a:ext uri="{FF2B5EF4-FFF2-40B4-BE49-F238E27FC236}">
                  <a16:creationId xmlns:a16="http://schemas.microsoft.com/office/drawing/2014/main" id="{44370EFF-832A-42F4-93DD-DB307DCF32CA}"/>
                </a:ext>
              </a:extLst>
            </p:cNvPr>
            <p:cNvSpPr/>
            <p:nvPr/>
          </p:nvSpPr>
          <p:spPr>
            <a:xfrm>
              <a:off x="8660512" y="5341130"/>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297" name="Forma libre: forma 296">
              <a:extLst>
                <a:ext uri="{FF2B5EF4-FFF2-40B4-BE49-F238E27FC236}">
                  <a16:creationId xmlns:a16="http://schemas.microsoft.com/office/drawing/2014/main" id="{5CEFCDAA-6B47-4849-92EE-33EB610C8186}"/>
                </a:ext>
              </a:extLst>
            </p:cNvPr>
            <p:cNvSpPr/>
            <p:nvPr/>
          </p:nvSpPr>
          <p:spPr>
            <a:xfrm>
              <a:off x="8462090" y="534672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298" name="Forma libre: forma 297">
              <a:extLst>
                <a:ext uri="{FF2B5EF4-FFF2-40B4-BE49-F238E27FC236}">
                  <a16:creationId xmlns:a16="http://schemas.microsoft.com/office/drawing/2014/main" id="{BDF3985D-7E6A-47B6-877F-1026682DD4D7}"/>
                </a:ext>
              </a:extLst>
            </p:cNvPr>
            <p:cNvSpPr/>
            <p:nvPr/>
          </p:nvSpPr>
          <p:spPr>
            <a:xfrm>
              <a:off x="8266462" y="535510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4278" y="83841"/>
                    <a:pt x="41920" y="83841"/>
                  </a:cubicBezTo>
                  <a:close/>
                </a:path>
              </a:pathLst>
            </a:custGeom>
            <a:grpFill/>
            <a:ln w="27890" cap="flat">
              <a:noFill/>
              <a:prstDash val="solid"/>
              <a:miter/>
            </a:ln>
          </p:spPr>
          <p:txBody>
            <a:bodyPr rtlCol="0" anchor="ctr"/>
            <a:lstStyle/>
            <a:p>
              <a:endParaRPr lang="es-ES"/>
            </a:p>
          </p:txBody>
        </p:sp>
        <p:sp>
          <p:nvSpPr>
            <p:cNvPr id="299" name="Forma libre: forma 298">
              <a:extLst>
                <a:ext uri="{FF2B5EF4-FFF2-40B4-BE49-F238E27FC236}">
                  <a16:creationId xmlns:a16="http://schemas.microsoft.com/office/drawing/2014/main" id="{235F46D1-F8FF-4D33-A33B-B7C515BC7000}"/>
                </a:ext>
              </a:extLst>
            </p:cNvPr>
            <p:cNvSpPr/>
            <p:nvPr/>
          </p:nvSpPr>
          <p:spPr>
            <a:xfrm>
              <a:off x="8070834" y="5366282"/>
              <a:ext cx="55894" cy="55894"/>
            </a:xfrm>
            <a:custGeom>
              <a:avLst/>
              <a:gdLst>
                <a:gd name="connsiteX0" fmla="*/ 33536 w 55893"/>
                <a:gd name="connsiteY0" fmla="*/ 64278 h 55893"/>
                <a:gd name="connsiteX1" fmla="*/ 0 w 55893"/>
                <a:gd name="connsiteY1" fmla="*/ 30742 h 55893"/>
                <a:gd name="connsiteX2" fmla="*/ 33536 w 55893"/>
                <a:gd name="connsiteY2" fmla="*/ 0 h 55893"/>
                <a:gd name="connsiteX3" fmla="*/ 67072 w 55893"/>
                <a:gd name="connsiteY3" fmla="*/ 30742 h 55893"/>
                <a:gd name="connsiteX4" fmla="*/ 33536 w 55893"/>
                <a:gd name="connsiteY4" fmla="*/ 64278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4278"/>
                  </a:moveTo>
                  <a:cubicBezTo>
                    <a:pt x="16768" y="64278"/>
                    <a:pt x="0" y="50304"/>
                    <a:pt x="0" y="30742"/>
                  </a:cubicBezTo>
                  <a:cubicBezTo>
                    <a:pt x="0" y="13973"/>
                    <a:pt x="13973" y="0"/>
                    <a:pt x="33536" y="0"/>
                  </a:cubicBezTo>
                  <a:cubicBezTo>
                    <a:pt x="50304" y="0"/>
                    <a:pt x="67072" y="13973"/>
                    <a:pt x="67072" y="30742"/>
                  </a:cubicBezTo>
                  <a:cubicBezTo>
                    <a:pt x="67072" y="50304"/>
                    <a:pt x="53099" y="64278"/>
                    <a:pt x="33536" y="64278"/>
                  </a:cubicBezTo>
                  <a:close/>
                </a:path>
              </a:pathLst>
            </a:custGeom>
            <a:grpFill/>
            <a:ln w="27890" cap="flat">
              <a:noFill/>
              <a:prstDash val="solid"/>
              <a:miter/>
            </a:ln>
          </p:spPr>
          <p:txBody>
            <a:bodyPr rtlCol="0" anchor="ctr"/>
            <a:lstStyle/>
            <a:p>
              <a:endParaRPr lang="es-ES"/>
            </a:p>
          </p:txBody>
        </p:sp>
        <p:sp>
          <p:nvSpPr>
            <p:cNvPr id="300" name="Forma libre: forma 299">
              <a:extLst>
                <a:ext uri="{FF2B5EF4-FFF2-40B4-BE49-F238E27FC236}">
                  <a16:creationId xmlns:a16="http://schemas.microsoft.com/office/drawing/2014/main" id="{5E417110-522B-45A3-8861-F9137B2C4447}"/>
                </a:ext>
              </a:extLst>
            </p:cNvPr>
            <p:cNvSpPr/>
            <p:nvPr/>
          </p:nvSpPr>
          <p:spPr>
            <a:xfrm>
              <a:off x="7883590" y="5377461"/>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301" name="Forma libre: forma 300">
              <a:extLst>
                <a:ext uri="{FF2B5EF4-FFF2-40B4-BE49-F238E27FC236}">
                  <a16:creationId xmlns:a16="http://schemas.microsoft.com/office/drawing/2014/main" id="{2CA360E1-F8E6-4352-842C-CFF995DEAAC3}"/>
                </a:ext>
              </a:extLst>
            </p:cNvPr>
            <p:cNvSpPr/>
            <p:nvPr/>
          </p:nvSpPr>
          <p:spPr>
            <a:xfrm>
              <a:off x="7690756" y="5391435"/>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1179" y="16768"/>
                    <a:pt x="8384" y="16768"/>
                  </a:cubicBezTo>
                  <a:close/>
                </a:path>
              </a:pathLst>
            </a:custGeom>
            <a:grpFill/>
            <a:ln w="27890" cap="flat">
              <a:noFill/>
              <a:prstDash val="solid"/>
              <a:miter/>
            </a:ln>
          </p:spPr>
          <p:txBody>
            <a:bodyPr rtlCol="0" anchor="ctr"/>
            <a:lstStyle/>
            <a:p>
              <a:endParaRPr lang="es-ES"/>
            </a:p>
          </p:txBody>
        </p:sp>
        <p:sp>
          <p:nvSpPr>
            <p:cNvPr id="302" name="Forma libre: forma 301">
              <a:extLst>
                <a:ext uri="{FF2B5EF4-FFF2-40B4-BE49-F238E27FC236}">
                  <a16:creationId xmlns:a16="http://schemas.microsoft.com/office/drawing/2014/main" id="{7A3AF79F-E2FA-4F2F-AA17-04ED99B35568}"/>
                </a:ext>
              </a:extLst>
            </p:cNvPr>
            <p:cNvSpPr/>
            <p:nvPr/>
          </p:nvSpPr>
          <p:spPr>
            <a:xfrm>
              <a:off x="10340118" y="5601036"/>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303" name="Forma libre: forma 302">
              <a:extLst>
                <a:ext uri="{FF2B5EF4-FFF2-40B4-BE49-F238E27FC236}">
                  <a16:creationId xmlns:a16="http://schemas.microsoft.com/office/drawing/2014/main" id="{4524B7C1-7642-467B-A958-9E77865D81BB}"/>
                </a:ext>
              </a:extLst>
            </p:cNvPr>
            <p:cNvSpPr/>
            <p:nvPr/>
          </p:nvSpPr>
          <p:spPr>
            <a:xfrm>
              <a:off x="10127722" y="5587063"/>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19563" y="27947"/>
                    <a:pt x="13973" y="27947"/>
                  </a:cubicBezTo>
                  <a:close/>
                </a:path>
              </a:pathLst>
            </a:custGeom>
            <a:grpFill/>
            <a:ln w="27890" cap="flat">
              <a:noFill/>
              <a:prstDash val="solid"/>
              <a:miter/>
            </a:ln>
          </p:spPr>
          <p:txBody>
            <a:bodyPr rtlCol="0" anchor="ctr"/>
            <a:lstStyle/>
            <a:p>
              <a:endParaRPr lang="es-ES"/>
            </a:p>
          </p:txBody>
        </p:sp>
        <p:sp>
          <p:nvSpPr>
            <p:cNvPr id="304" name="Forma libre: forma 303">
              <a:extLst>
                <a:ext uri="{FF2B5EF4-FFF2-40B4-BE49-F238E27FC236}">
                  <a16:creationId xmlns:a16="http://schemas.microsoft.com/office/drawing/2014/main" id="{92C87942-32F4-4E89-AB5A-D2333971E97C}"/>
                </a:ext>
              </a:extLst>
            </p:cNvPr>
            <p:cNvSpPr/>
            <p:nvPr/>
          </p:nvSpPr>
          <p:spPr>
            <a:xfrm>
              <a:off x="9915326" y="558147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305" name="Forma libre: forma 304">
              <a:extLst>
                <a:ext uri="{FF2B5EF4-FFF2-40B4-BE49-F238E27FC236}">
                  <a16:creationId xmlns:a16="http://schemas.microsoft.com/office/drawing/2014/main" id="{C8BE2C51-6A90-4A17-9E73-FAEF12E48B46}"/>
                </a:ext>
              </a:extLst>
            </p:cNvPr>
            <p:cNvSpPr/>
            <p:nvPr/>
          </p:nvSpPr>
          <p:spPr>
            <a:xfrm>
              <a:off x="9702930" y="5570294"/>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306" name="Forma libre: forma 305">
              <a:extLst>
                <a:ext uri="{FF2B5EF4-FFF2-40B4-BE49-F238E27FC236}">
                  <a16:creationId xmlns:a16="http://schemas.microsoft.com/office/drawing/2014/main" id="{5735EA18-B7A6-4CBD-9DE8-A5E2F8E773A9}"/>
                </a:ext>
              </a:extLst>
            </p:cNvPr>
            <p:cNvSpPr/>
            <p:nvPr/>
          </p:nvSpPr>
          <p:spPr>
            <a:xfrm>
              <a:off x="9493329" y="5564705"/>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307" name="Forma libre: forma 306">
              <a:extLst>
                <a:ext uri="{FF2B5EF4-FFF2-40B4-BE49-F238E27FC236}">
                  <a16:creationId xmlns:a16="http://schemas.microsoft.com/office/drawing/2014/main" id="{1B28D61A-304F-4DE3-9C35-3B4DFDC07E45}"/>
                </a:ext>
              </a:extLst>
            </p:cNvPr>
            <p:cNvSpPr/>
            <p:nvPr/>
          </p:nvSpPr>
          <p:spPr>
            <a:xfrm>
              <a:off x="9286522" y="556470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81046" y="58688"/>
                    <a:pt x="61483" y="78251"/>
                    <a:pt x="39126" y="78251"/>
                  </a:cubicBezTo>
                  <a:close/>
                </a:path>
              </a:pathLst>
            </a:custGeom>
            <a:grpFill/>
            <a:ln w="27890" cap="flat">
              <a:noFill/>
              <a:prstDash val="solid"/>
              <a:miter/>
            </a:ln>
          </p:spPr>
          <p:txBody>
            <a:bodyPr rtlCol="0" anchor="ctr"/>
            <a:lstStyle/>
            <a:p>
              <a:endParaRPr lang="es-ES"/>
            </a:p>
          </p:txBody>
        </p:sp>
        <p:sp>
          <p:nvSpPr>
            <p:cNvPr id="308" name="Forma libre: forma 307">
              <a:extLst>
                <a:ext uri="{FF2B5EF4-FFF2-40B4-BE49-F238E27FC236}">
                  <a16:creationId xmlns:a16="http://schemas.microsoft.com/office/drawing/2014/main" id="{4D9AC60F-BC8A-465C-BE13-C76D08828BE7}"/>
                </a:ext>
              </a:extLst>
            </p:cNvPr>
            <p:cNvSpPr/>
            <p:nvPr/>
          </p:nvSpPr>
          <p:spPr>
            <a:xfrm>
              <a:off x="9079715"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7073" y="83841"/>
                    <a:pt x="41920" y="83841"/>
                  </a:cubicBezTo>
                  <a:close/>
                </a:path>
              </a:pathLst>
            </a:custGeom>
            <a:grpFill/>
            <a:ln w="27890" cap="flat">
              <a:noFill/>
              <a:prstDash val="solid"/>
              <a:miter/>
            </a:ln>
          </p:spPr>
          <p:txBody>
            <a:bodyPr rtlCol="0" anchor="ctr"/>
            <a:lstStyle/>
            <a:p>
              <a:endParaRPr lang="es-ES"/>
            </a:p>
          </p:txBody>
        </p:sp>
        <p:sp>
          <p:nvSpPr>
            <p:cNvPr id="309" name="Forma libre: forma 308">
              <a:extLst>
                <a:ext uri="{FF2B5EF4-FFF2-40B4-BE49-F238E27FC236}">
                  <a16:creationId xmlns:a16="http://schemas.microsoft.com/office/drawing/2014/main" id="{535BCB86-D7FD-4295-A692-28C480E12CFB}"/>
                </a:ext>
              </a:extLst>
            </p:cNvPr>
            <p:cNvSpPr/>
            <p:nvPr/>
          </p:nvSpPr>
          <p:spPr>
            <a:xfrm>
              <a:off x="8878498"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310" name="Forma libre: forma 309">
              <a:extLst>
                <a:ext uri="{FF2B5EF4-FFF2-40B4-BE49-F238E27FC236}">
                  <a16:creationId xmlns:a16="http://schemas.microsoft.com/office/drawing/2014/main" id="{0371DBB9-EC83-406D-AA9F-E58012508D60}"/>
                </a:ext>
              </a:extLst>
            </p:cNvPr>
            <p:cNvSpPr/>
            <p:nvPr/>
          </p:nvSpPr>
          <p:spPr>
            <a:xfrm>
              <a:off x="8677280" y="5561910"/>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6768"/>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311" name="Forma libre: forma 310">
              <a:extLst>
                <a:ext uri="{FF2B5EF4-FFF2-40B4-BE49-F238E27FC236}">
                  <a16:creationId xmlns:a16="http://schemas.microsoft.com/office/drawing/2014/main" id="{37DBA795-AFA5-4641-A3B5-30A2DF7867E6}"/>
                </a:ext>
              </a:extLst>
            </p:cNvPr>
            <p:cNvSpPr/>
            <p:nvPr/>
          </p:nvSpPr>
          <p:spPr>
            <a:xfrm>
              <a:off x="8478858" y="556750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3" y="13973"/>
                    <a:pt x="67073" y="33536"/>
                  </a:cubicBezTo>
                  <a:cubicBezTo>
                    <a:pt x="67073" y="53099"/>
                    <a:pt x="50304" y="67073"/>
                    <a:pt x="33536" y="67073"/>
                  </a:cubicBezTo>
                  <a:close/>
                </a:path>
              </a:pathLst>
            </a:custGeom>
            <a:grpFill/>
            <a:ln w="27890" cap="flat">
              <a:noFill/>
              <a:prstDash val="solid"/>
              <a:miter/>
            </a:ln>
          </p:spPr>
          <p:txBody>
            <a:bodyPr rtlCol="0" anchor="ctr"/>
            <a:lstStyle/>
            <a:p>
              <a:endParaRPr lang="es-ES"/>
            </a:p>
          </p:txBody>
        </p:sp>
        <p:sp>
          <p:nvSpPr>
            <p:cNvPr id="312" name="Forma libre: forma 311">
              <a:extLst>
                <a:ext uri="{FF2B5EF4-FFF2-40B4-BE49-F238E27FC236}">
                  <a16:creationId xmlns:a16="http://schemas.microsoft.com/office/drawing/2014/main" id="{F3A35F6E-9DDE-4D51-BE0A-8AB1E922F341}"/>
                </a:ext>
              </a:extLst>
            </p:cNvPr>
            <p:cNvSpPr/>
            <p:nvPr/>
          </p:nvSpPr>
          <p:spPr>
            <a:xfrm>
              <a:off x="8283230" y="5578678"/>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13" name="Forma libre: forma 312">
              <a:extLst>
                <a:ext uri="{FF2B5EF4-FFF2-40B4-BE49-F238E27FC236}">
                  <a16:creationId xmlns:a16="http://schemas.microsoft.com/office/drawing/2014/main" id="{BAB87D10-E622-479B-85E5-39B791A61FBC}"/>
                </a:ext>
              </a:extLst>
            </p:cNvPr>
            <p:cNvSpPr/>
            <p:nvPr/>
          </p:nvSpPr>
          <p:spPr>
            <a:xfrm>
              <a:off x="8087602" y="558426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7947" y="33536"/>
                    <a:pt x="16768" y="33536"/>
                  </a:cubicBezTo>
                  <a:close/>
                </a:path>
              </a:pathLst>
            </a:custGeom>
            <a:grpFill/>
            <a:ln w="27890" cap="flat">
              <a:noFill/>
              <a:prstDash val="solid"/>
              <a:miter/>
            </a:ln>
          </p:spPr>
          <p:txBody>
            <a:bodyPr rtlCol="0" anchor="ctr"/>
            <a:lstStyle/>
            <a:p>
              <a:endParaRPr lang="es-ES"/>
            </a:p>
          </p:txBody>
        </p:sp>
        <p:sp>
          <p:nvSpPr>
            <p:cNvPr id="314" name="Forma libre: forma 313">
              <a:extLst>
                <a:ext uri="{FF2B5EF4-FFF2-40B4-BE49-F238E27FC236}">
                  <a16:creationId xmlns:a16="http://schemas.microsoft.com/office/drawing/2014/main" id="{E9734182-F324-43AE-BB75-6FFEB381F8BB}"/>
                </a:ext>
              </a:extLst>
            </p:cNvPr>
            <p:cNvSpPr/>
            <p:nvPr/>
          </p:nvSpPr>
          <p:spPr>
            <a:xfrm>
              <a:off x="7897563" y="559824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15" name="Forma libre: forma 314">
              <a:extLst>
                <a:ext uri="{FF2B5EF4-FFF2-40B4-BE49-F238E27FC236}">
                  <a16:creationId xmlns:a16="http://schemas.microsoft.com/office/drawing/2014/main" id="{471D3EA1-CB70-40F6-8080-F499329F6EE7}"/>
                </a:ext>
              </a:extLst>
            </p:cNvPr>
            <p:cNvSpPr/>
            <p:nvPr/>
          </p:nvSpPr>
          <p:spPr>
            <a:xfrm>
              <a:off x="9932094" y="5802253"/>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16" name="Forma libre: forma 315">
              <a:extLst>
                <a:ext uri="{FF2B5EF4-FFF2-40B4-BE49-F238E27FC236}">
                  <a16:creationId xmlns:a16="http://schemas.microsoft.com/office/drawing/2014/main" id="{FB0DEC24-9DDA-40D8-B54C-417129F39991}"/>
                </a:ext>
              </a:extLst>
            </p:cNvPr>
            <p:cNvSpPr/>
            <p:nvPr/>
          </p:nvSpPr>
          <p:spPr>
            <a:xfrm>
              <a:off x="9719698" y="5791074"/>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317" name="Forma libre: forma 316">
              <a:extLst>
                <a:ext uri="{FF2B5EF4-FFF2-40B4-BE49-F238E27FC236}">
                  <a16:creationId xmlns:a16="http://schemas.microsoft.com/office/drawing/2014/main" id="{E0246711-70F1-4C4F-9184-6E2E48DD1567}"/>
                </a:ext>
              </a:extLst>
            </p:cNvPr>
            <p:cNvSpPr/>
            <p:nvPr/>
          </p:nvSpPr>
          <p:spPr>
            <a:xfrm>
              <a:off x="9510097"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318" name="Forma libre: forma 317">
              <a:extLst>
                <a:ext uri="{FF2B5EF4-FFF2-40B4-BE49-F238E27FC236}">
                  <a16:creationId xmlns:a16="http://schemas.microsoft.com/office/drawing/2014/main" id="{BC6C43EF-0DB9-4E58-B849-D4EFC9A9582A}"/>
                </a:ext>
              </a:extLst>
            </p:cNvPr>
            <p:cNvSpPr/>
            <p:nvPr/>
          </p:nvSpPr>
          <p:spPr>
            <a:xfrm>
              <a:off x="9303290"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11179" y="44715"/>
                    <a:pt x="0" y="33537"/>
                    <a:pt x="0" y="22358"/>
                  </a:cubicBezTo>
                  <a:cubicBezTo>
                    <a:pt x="0" y="11179"/>
                    <a:pt x="11179" y="0"/>
                    <a:pt x="22358" y="0"/>
                  </a:cubicBezTo>
                  <a:cubicBezTo>
                    <a:pt x="33536" y="0"/>
                    <a:pt x="44715" y="11179"/>
                    <a:pt x="44715" y="22358"/>
                  </a:cubicBezTo>
                  <a:cubicBezTo>
                    <a:pt x="44715" y="36331"/>
                    <a:pt x="36331" y="44715"/>
                    <a:pt x="22358" y="44715"/>
                  </a:cubicBezTo>
                  <a:close/>
                </a:path>
              </a:pathLst>
            </a:custGeom>
            <a:grpFill/>
            <a:ln w="27890" cap="flat">
              <a:noFill/>
              <a:prstDash val="solid"/>
              <a:miter/>
            </a:ln>
          </p:spPr>
          <p:txBody>
            <a:bodyPr rtlCol="0" anchor="ctr"/>
            <a:lstStyle/>
            <a:p>
              <a:endParaRPr lang="es-ES"/>
            </a:p>
          </p:txBody>
        </p:sp>
        <p:sp>
          <p:nvSpPr>
            <p:cNvPr id="319" name="Forma libre: forma 318">
              <a:extLst>
                <a:ext uri="{FF2B5EF4-FFF2-40B4-BE49-F238E27FC236}">
                  <a16:creationId xmlns:a16="http://schemas.microsoft.com/office/drawing/2014/main" id="{8F7A95F2-BD1B-4BDD-A2B4-498C7D5325E4}"/>
                </a:ext>
              </a:extLst>
            </p:cNvPr>
            <p:cNvSpPr/>
            <p:nvPr/>
          </p:nvSpPr>
          <p:spPr>
            <a:xfrm>
              <a:off x="9099278" y="5785485"/>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8"/>
                  </a:cubicBezTo>
                  <a:cubicBezTo>
                    <a:pt x="0" y="8384"/>
                    <a:pt x="11179" y="0"/>
                    <a:pt x="22358" y="0"/>
                  </a:cubicBezTo>
                  <a:cubicBezTo>
                    <a:pt x="36331" y="0"/>
                    <a:pt x="44715" y="11179"/>
                    <a:pt x="44715" y="22358"/>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320" name="Forma libre: forma 319">
              <a:extLst>
                <a:ext uri="{FF2B5EF4-FFF2-40B4-BE49-F238E27FC236}">
                  <a16:creationId xmlns:a16="http://schemas.microsoft.com/office/drawing/2014/main" id="{794591CC-5555-44FA-99A8-8E88667B4241}"/>
                </a:ext>
              </a:extLst>
            </p:cNvPr>
            <p:cNvSpPr/>
            <p:nvPr/>
          </p:nvSpPr>
          <p:spPr>
            <a:xfrm>
              <a:off x="8898061"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7"/>
                    <a:pt x="0" y="22358"/>
                  </a:cubicBezTo>
                  <a:cubicBezTo>
                    <a:pt x="0" y="8384"/>
                    <a:pt x="11179" y="0"/>
                    <a:pt x="22358" y="0"/>
                  </a:cubicBezTo>
                  <a:cubicBezTo>
                    <a:pt x="36331" y="0"/>
                    <a:pt x="44715" y="11179"/>
                    <a:pt x="44715" y="22358"/>
                  </a:cubicBezTo>
                  <a:cubicBezTo>
                    <a:pt x="44715" y="36331"/>
                    <a:pt x="33536" y="44715"/>
                    <a:pt x="22358" y="44715"/>
                  </a:cubicBezTo>
                  <a:close/>
                </a:path>
              </a:pathLst>
            </a:custGeom>
            <a:grpFill/>
            <a:ln w="27890" cap="flat">
              <a:noFill/>
              <a:prstDash val="solid"/>
              <a:miter/>
            </a:ln>
          </p:spPr>
          <p:txBody>
            <a:bodyPr rtlCol="0" anchor="ctr"/>
            <a:lstStyle/>
            <a:p>
              <a:endParaRPr lang="es-ES"/>
            </a:p>
          </p:txBody>
        </p:sp>
        <p:sp>
          <p:nvSpPr>
            <p:cNvPr id="321" name="Forma libre: forma 320">
              <a:extLst>
                <a:ext uri="{FF2B5EF4-FFF2-40B4-BE49-F238E27FC236}">
                  <a16:creationId xmlns:a16="http://schemas.microsoft.com/office/drawing/2014/main" id="{BA94230E-6EB1-4E0B-9712-7B1F3A52332F}"/>
                </a:ext>
              </a:extLst>
            </p:cNvPr>
            <p:cNvSpPr/>
            <p:nvPr/>
          </p:nvSpPr>
          <p:spPr>
            <a:xfrm>
              <a:off x="8696843"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322" name="Forma libre: forma 321">
              <a:extLst>
                <a:ext uri="{FF2B5EF4-FFF2-40B4-BE49-F238E27FC236}">
                  <a16:creationId xmlns:a16="http://schemas.microsoft.com/office/drawing/2014/main" id="{40EA9A0F-2CE0-42EE-A511-1613CE0B6735}"/>
                </a:ext>
              </a:extLst>
            </p:cNvPr>
            <p:cNvSpPr/>
            <p:nvPr/>
          </p:nvSpPr>
          <p:spPr>
            <a:xfrm>
              <a:off x="8495626" y="578828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23" name="Forma libre: forma 322">
              <a:extLst>
                <a:ext uri="{FF2B5EF4-FFF2-40B4-BE49-F238E27FC236}">
                  <a16:creationId xmlns:a16="http://schemas.microsoft.com/office/drawing/2014/main" id="{3AA9787C-70F2-4C4F-8381-CE6D40BCA89B}"/>
                </a:ext>
              </a:extLst>
            </p:cNvPr>
            <p:cNvSpPr/>
            <p:nvPr/>
          </p:nvSpPr>
          <p:spPr>
            <a:xfrm>
              <a:off x="8299998" y="579945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9563" y="11179"/>
                    <a:pt x="13973" y="16768"/>
                    <a:pt x="8384" y="16768"/>
                  </a:cubicBezTo>
                  <a:close/>
                </a:path>
              </a:pathLst>
            </a:custGeom>
            <a:grpFill/>
            <a:ln w="27890" cap="flat">
              <a:noFill/>
              <a:prstDash val="solid"/>
              <a:miter/>
            </a:ln>
          </p:spPr>
          <p:txBody>
            <a:bodyPr rtlCol="0" anchor="ctr"/>
            <a:lstStyle/>
            <a:p>
              <a:endParaRPr lang="es-ES"/>
            </a:p>
          </p:txBody>
        </p:sp>
        <p:sp>
          <p:nvSpPr>
            <p:cNvPr id="324" name="Forma libre: forma 323">
              <a:extLst>
                <a:ext uri="{FF2B5EF4-FFF2-40B4-BE49-F238E27FC236}">
                  <a16:creationId xmlns:a16="http://schemas.microsoft.com/office/drawing/2014/main" id="{BEABA198-C1B1-40F2-B306-238226740D8A}"/>
                </a:ext>
              </a:extLst>
            </p:cNvPr>
            <p:cNvSpPr/>
            <p:nvPr/>
          </p:nvSpPr>
          <p:spPr>
            <a:xfrm>
              <a:off x="8103128" y="5805048"/>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242" y="2795"/>
                    <a:pt x="1242" y="2795"/>
                  </a:cubicBezTo>
                  <a:cubicBezTo>
                    <a:pt x="-1553" y="0"/>
                    <a:pt x="1242" y="0"/>
                    <a:pt x="1242" y="0"/>
                  </a:cubicBezTo>
                  <a:cubicBezTo>
                    <a:pt x="4037" y="0"/>
                    <a:pt x="4037" y="0"/>
                    <a:pt x="1242" y="2795"/>
                  </a:cubicBezTo>
                  <a:cubicBezTo>
                    <a:pt x="4037" y="2795"/>
                    <a:pt x="4037" y="2795"/>
                    <a:pt x="1242" y="2795"/>
                  </a:cubicBezTo>
                  <a:close/>
                </a:path>
              </a:pathLst>
            </a:custGeom>
            <a:grpFill/>
            <a:ln w="27890" cap="flat">
              <a:noFill/>
              <a:prstDash val="solid"/>
              <a:miter/>
            </a:ln>
          </p:spPr>
          <p:txBody>
            <a:bodyPr rtlCol="0" anchor="ctr"/>
            <a:lstStyle/>
            <a:p>
              <a:endParaRPr lang="es-ES"/>
            </a:p>
          </p:txBody>
        </p:sp>
        <p:sp>
          <p:nvSpPr>
            <p:cNvPr id="325" name="Forma libre: forma 324">
              <a:extLst>
                <a:ext uri="{FF2B5EF4-FFF2-40B4-BE49-F238E27FC236}">
                  <a16:creationId xmlns:a16="http://schemas.microsoft.com/office/drawing/2014/main" id="{1F813339-5F5F-41E1-874A-FEB0D5A3E1F7}"/>
                </a:ext>
              </a:extLst>
            </p:cNvPr>
            <p:cNvSpPr/>
            <p:nvPr/>
          </p:nvSpPr>
          <p:spPr>
            <a:xfrm>
              <a:off x="9528417" y="6007902"/>
              <a:ext cx="27947" cy="27947"/>
            </a:xfrm>
            <a:custGeom>
              <a:avLst/>
              <a:gdLst>
                <a:gd name="connsiteX0" fmla="*/ 1242 w 0"/>
                <a:gd name="connsiteY0" fmla="*/ 3953 h 0"/>
                <a:gd name="connsiteX1" fmla="*/ 1242 w 0"/>
                <a:gd name="connsiteY1" fmla="*/ 3953 h 0"/>
                <a:gd name="connsiteX2" fmla="*/ 1242 w 0"/>
                <a:gd name="connsiteY2" fmla="*/ 1158 h 0"/>
                <a:gd name="connsiteX3" fmla="*/ 1242 w 0"/>
                <a:gd name="connsiteY3" fmla="*/ 3953 h 0"/>
                <a:gd name="connsiteX4" fmla="*/ 1242 w 0"/>
                <a:gd name="connsiteY4" fmla="*/ 395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3"/>
                  </a:moveTo>
                  <a:cubicBezTo>
                    <a:pt x="1242" y="3953"/>
                    <a:pt x="1242" y="1158"/>
                    <a:pt x="1242" y="3953"/>
                  </a:cubicBezTo>
                  <a:cubicBezTo>
                    <a:pt x="-1553" y="1158"/>
                    <a:pt x="1242" y="1158"/>
                    <a:pt x="1242" y="1158"/>
                  </a:cubicBezTo>
                  <a:cubicBezTo>
                    <a:pt x="1242" y="-1637"/>
                    <a:pt x="4037" y="1158"/>
                    <a:pt x="1242" y="3953"/>
                  </a:cubicBezTo>
                  <a:cubicBezTo>
                    <a:pt x="4037" y="1158"/>
                    <a:pt x="1242" y="3953"/>
                    <a:pt x="1242" y="3953"/>
                  </a:cubicBezTo>
                  <a:close/>
                </a:path>
              </a:pathLst>
            </a:custGeom>
            <a:grpFill/>
            <a:ln w="27890" cap="flat">
              <a:noFill/>
              <a:prstDash val="solid"/>
              <a:miter/>
            </a:ln>
          </p:spPr>
          <p:txBody>
            <a:bodyPr rtlCol="0" anchor="ctr"/>
            <a:lstStyle/>
            <a:p>
              <a:endParaRPr lang="es-ES"/>
            </a:p>
          </p:txBody>
        </p:sp>
        <p:sp>
          <p:nvSpPr>
            <p:cNvPr id="326" name="Forma libre: forma 325">
              <a:extLst>
                <a:ext uri="{FF2B5EF4-FFF2-40B4-BE49-F238E27FC236}">
                  <a16:creationId xmlns:a16="http://schemas.microsoft.com/office/drawing/2014/main" id="{04D83495-ED64-46CE-A36B-7FCD48EBF965}"/>
                </a:ext>
              </a:extLst>
            </p:cNvPr>
            <p:cNvSpPr/>
            <p:nvPr/>
          </p:nvSpPr>
          <p:spPr>
            <a:xfrm>
              <a:off x="9320058"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27" name="Forma libre: forma 326">
              <a:extLst>
                <a:ext uri="{FF2B5EF4-FFF2-40B4-BE49-F238E27FC236}">
                  <a16:creationId xmlns:a16="http://schemas.microsoft.com/office/drawing/2014/main" id="{E10D3CF2-D44D-4047-9EA9-04DF439209B6}"/>
                </a:ext>
              </a:extLst>
            </p:cNvPr>
            <p:cNvSpPr/>
            <p:nvPr/>
          </p:nvSpPr>
          <p:spPr>
            <a:xfrm>
              <a:off x="9116046"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3973" y="8384"/>
                    <a:pt x="11179" y="11179"/>
                    <a:pt x="5589" y="11179"/>
                  </a:cubicBezTo>
                  <a:close/>
                </a:path>
              </a:pathLst>
            </a:custGeom>
            <a:grpFill/>
            <a:ln w="27890" cap="flat">
              <a:noFill/>
              <a:prstDash val="solid"/>
              <a:miter/>
            </a:ln>
          </p:spPr>
          <p:txBody>
            <a:bodyPr rtlCol="0" anchor="ctr"/>
            <a:lstStyle/>
            <a:p>
              <a:endParaRPr lang="es-ES"/>
            </a:p>
          </p:txBody>
        </p:sp>
        <p:sp>
          <p:nvSpPr>
            <p:cNvPr id="328" name="Forma libre: forma 327">
              <a:extLst>
                <a:ext uri="{FF2B5EF4-FFF2-40B4-BE49-F238E27FC236}">
                  <a16:creationId xmlns:a16="http://schemas.microsoft.com/office/drawing/2014/main" id="{F949F3C9-EA77-442A-9124-F92A2FAE128A}"/>
                </a:ext>
              </a:extLst>
            </p:cNvPr>
            <p:cNvSpPr/>
            <p:nvPr/>
          </p:nvSpPr>
          <p:spPr>
            <a:xfrm>
              <a:off x="8914829"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329" name="Forma libre: forma 328">
              <a:extLst>
                <a:ext uri="{FF2B5EF4-FFF2-40B4-BE49-F238E27FC236}">
                  <a16:creationId xmlns:a16="http://schemas.microsoft.com/office/drawing/2014/main" id="{D86D3B1E-6A8B-4CB9-A50D-8A517F02EBED}"/>
                </a:ext>
              </a:extLst>
            </p:cNvPr>
            <p:cNvSpPr/>
            <p:nvPr/>
          </p:nvSpPr>
          <p:spPr>
            <a:xfrm>
              <a:off x="8713611" y="6006265"/>
              <a:ext cx="27947" cy="27947"/>
            </a:xfrm>
            <a:custGeom>
              <a:avLst/>
              <a:gdLst>
                <a:gd name="connsiteX0" fmla="*/ 2795 w 0"/>
                <a:gd name="connsiteY0" fmla="*/ 5590 h 0"/>
                <a:gd name="connsiteX1" fmla="*/ 0 w 0"/>
                <a:gd name="connsiteY1" fmla="*/ 2795 h 0"/>
                <a:gd name="connsiteX2" fmla="*/ 2795 w 0"/>
                <a:gd name="connsiteY2" fmla="*/ 0 h 0"/>
                <a:gd name="connsiteX3" fmla="*/ 5589 w 0"/>
                <a:gd name="connsiteY3" fmla="*/ 2795 h 0"/>
                <a:gd name="connsiteX4" fmla="*/ 2795 w 0"/>
                <a:gd name="connsiteY4" fmla="*/ 55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90"/>
                  </a:moveTo>
                  <a:cubicBezTo>
                    <a:pt x="0" y="5590"/>
                    <a:pt x="0" y="5590"/>
                    <a:pt x="0" y="2795"/>
                  </a:cubicBezTo>
                  <a:cubicBezTo>
                    <a:pt x="0" y="0"/>
                    <a:pt x="0" y="0"/>
                    <a:pt x="2795" y="0"/>
                  </a:cubicBezTo>
                  <a:cubicBezTo>
                    <a:pt x="5589" y="0"/>
                    <a:pt x="5589" y="0"/>
                    <a:pt x="5589" y="2795"/>
                  </a:cubicBezTo>
                  <a:cubicBezTo>
                    <a:pt x="5589" y="5590"/>
                    <a:pt x="2795" y="5590"/>
                    <a:pt x="2795" y="5590"/>
                  </a:cubicBezTo>
                  <a:close/>
                </a:path>
              </a:pathLst>
            </a:custGeom>
            <a:grpFill/>
            <a:ln w="27890" cap="flat">
              <a:noFill/>
              <a:prstDash val="solid"/>
              <a:miter/>
            </a:ln>
          </p:spPr>
          <p:txBody>
            <a:bodyPr rtlCol="0" anchor="ctr"/>
            <a:lstStyle/>
            <a:p>
              <a:endParaRPr lang="es-ES"/>
            </a:p>
          </p:txBody>
        </p:sp>
      </p:grpSp>
      <p:grpSp>
        <p:nvGrpSpPr>
          <p:cNvPr id="330" name="Google Shape;1717;p50">
            <a:extLst>
              <a:ext uri="{FF2B5EF4-FFF2-40B4-BE49-F238E27FC236}">
                <a16:creationId xmlns:a16="http://schemas.microsoft.com/office/drawing/2014/main" id="{FCBBA0FB-A4B6-409D-9E82-26B935B0975F}"/>
              </a:ext>
            </a:extLst>
          </p:cNvPr>
          <p:cNvGrpSpPr/>
          <p:nvPr/>
        </p:nvGrpSpPr>
        <p:grpSpPr>
          <a:xfrm>
            <a:off x="7155669" y="1664928"/>
            <a:ext cx="5554652" cy="3698761"/>
            <a:chOff x="330150" y="1224075"/>
            <a:chExt cx="4364044" cy="2905953"/>
          </a:xfrm>
        </p:grpSpPr>
        <p:sp>
          <p:nvSpPr>
            <p:cNvPr id="332" name="Google Shape;1718;p50">
              <a:extLst>
                <a:ext uri="{FF2B5EF4-FFF2-40B4-BE49-F238E27FC236}">
                  <a16:creationId xmlns:a16="http://schemas.microsoft.com/office/drawing/2014/main" id="{65C59BB4-B833-4DBB-B595-E943167DB5AA}"/>
                </a:ext>
              </a:extLst>
            </p:cNvPr>
            <p:cNvSpPr/>
            <p:nvPr/>
          </p:nvSpPr>
          <p:spPr>
            <a:xfrm>
              <a:off x="2519560" y="2480016"/>
              <a:ext cx="963160" cy="1410888"/>
            </a:xfrm>
            <a:custGeom>
              <a:avLst/>
              <a:gdLst/>
              <a:ahLst/>
              <a:cxnLst/>
              <a:rect l="l" t="t" r="r" b="b"/>
              <a:pathLst>
                <a:path w="12064" h="17672" extrusionOk="0">
                  <a:moveTo>
                    <a:pt x="9904" y="0"/>
                  </a:moveTo>
                  <a:cubicBezTo>
                    <a:pt x="9454" y="0"/>
                    <a:pt x="8900" y="175"/>
                    <a:pt x="8223" y="566"/>
                  </a:cubicBezTo>
                  <a:cubicBezTo>
                    <a:pt x="4302" y="2832"/>
                    <a:pt x="1183" y="7180"/>
                    <a:pt x="1183" y="7180"/>
                  </a:cubicBezTo>
                  <a:lnTo>
                    <a:pt x="1" y="11764"/>
                  </a:lnTo>
                  <a:cubicBezTo>
                    <a:pt x="1" y="11764"/>
                    <a:pt x="2789" y="8221"/>
                    <a:pt x="4680" y="6474"/>
                  </a:cubicBezTo>
                  <a:cubicBezTo>
                    <a:pt x="6163" y="5099"/>
                    <a:pt x="7562" y="4047"/>
                    <a:pt x="8208" y="4047"/>
                  </a:cubicBezTo>
                  <a:cubicBezTo>
                    <a:pt x="8384" y="4047"/>
                    <a:pt x="8504" y="4125"/>
                    <a:pt x="8555" y="4296"/>
                  </a:cubicBezTo>
                  <a:cubicBezTo>
                    <a:pt x="8791" y="5101"/>
                    <a:pt x="9356" y="6615"/>
                    <a:pt x="8270" y="10868"/>
                  </a:cubicBezTo>
                  <a:cubicBezTo>
                    <a:pt x="7182" y="15121"/>
                    <a:pt x="6900" y="17672"/>
                    <a:pt x="6900" y="17672"/>
                  </a:cubicBezTo>
                  <a:lnTo>
                    <a:pt x="10351" y="11291"/>
                  </a:lnTo>
                  <a:cubicBezTo>
                    <a:pt x="10351" y="11291"/>
                    <a:pt x="10775" y="9971"/>
                    <a:pt x="11153" y="7512"/>
                  </a:cubicBezTo>
                  <a:cubicBezTo>
                    <a:pt x="11819" y="4031"/>
                    <a:pt x="12064" y="0"/>
                    <a:pt x="9904" y="0"/>
                  </a:cubicBezTo>
                  <a:close/>
                </a:path>
              </a:pathLst>
            </a:custGeom>
            <a:solidFill>
              <a:srgbClr val="DFB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719;p50">
              <a:extLst>
                <a:ext uri="{FF2B5EF4-FFF2-40B4-BE49-F238E27FC236}">
                  <a16:creationId xmlns:a16="http://schemas.microsoft.com/office/drawing/2014/main" id="{09895C4D-F6F4-4529-8696-66FA814D597F}"/>
                </a:ext>
              </a:extLst>
            </p:cNvPr>
            <p:cNvSpPr/>
            <p:nvPr/>
          </p:nvSpPr>
          <p:spPr>
            <a:xfrm>
              <a:off x="3070685" y="2744441"/>
              <a:ext cx="372522" cy="1145349"/>
            </a:xfrm>
            <a:custGeom>
              <a:avLst/>
              <a:gdLst/>
              <a:ahLst/>
              <a:cxnLst/>
              <a:rect l="l" t="t" r="r" b="b"/>
              <a:pathLst>
                <a:path w="4666" h="14346" extrusionOk="0">
                  <a:moveTo>
                    <a:pt x="3522" y="0"/>
                  </a:moveTo>
                  <a:cubicBezTo>
                    <a:pt x="2619" y="145"/>
                    <a:pt x="2033" y="790"/>
                    <a:pt x="1727" y="1235"/>
                  </a:cubicBezTo>
                  <a:cubicBezTo>
                    <a:pt x="1981" y="2103"/>
                    <a:pt x="2351" y="3706"/>
                    <a:pt x="1367" y="7556"/>
                  </a:cubicBezTo>
                  <a:cubicBezTo>
                    <a:pt x="325" y="11632"/>
                    <a:pt x="22" y="14145"/>
                    <a:pt x="1" y="14345"/>
                  </a:cubicBezTo>
                  <a:lnTo>
                    <a:pt x="7" y="14342"/>
                  </a:lnTo>
                  <a:lnTo>
                    <a:pt x="3448" y="7979"/>
                  </a:lnTo>
                  <a:cubicBezTo>
                    <a:pt x="3448" y="7979"/>
                    <a:pt x="3872" y="6659"/>
                    <a:pt x="4250" y="4200"/>
                  </a:cubicBezTo>
                  <a:cubicBezTo>
                    <a:pt x="4437" y="3225"/>
                    <a:pt x="4588" y="2209"/>
                    <a:pt x="4666" y="1250"/>
                  </a:cubicBezTo>
                  <a:cubicBezTo>
                    <a:pt x="4517" y="735"/>
                    <a:pt x="4359" y="303"/>
                    <a:pt x="4359" y="303"/>
                  </a:cubicBezTo>
                  <a:lnTo>
                    <a:pt x="3752" y="2622"/>
                  </a:lnTo>
                  <a:cubicBezTo>
                    <a:pt x="3752" y="2622"/>
                    <a:pt x="3675" y="1292"/>
                    <a:pt x="3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720;p50">
              <a:extLst>
                <a:ext uri="{FF2B5EF4-FFF2-40B4-BE49-F238E27FC236}">
                  <a16:creationId xmlns:a16="http://schemas.microsoft.com/office/drawing/2014/main" id="{D7646C81-281F-4E0A-BFA9-6667F4E64085}"/>
                </a:ext>
              </a:extLst>
            </p:cNvPr>
            <p:cNvSpPr/>
            <p:nvPr/>
          </p:nvSpPr>
          <p:spPr>
            <a:xfrm>
              <a:off x="637528" y="1224075"/>
              <a:ext cx="3762582" cy="2379637"/>
            </a:xfrm>
            <a:custGeom>
              <a:avLst/>
              <a:gdLst/>
              <a:ahLst/>
              <a:cxnLst/>
              <a:rect l="l" t="t" r="r" b="b"/>
              <a:pathLst>
                <a:path w="47128" h="29806" extrusionOk="0">
                  <a:moveTo>
                    <a:pt x="9416" y="1"/>
                  </a:moveTo>
                  <a:cubicBezTo>
                    <a:pt x="5329" y="1"/>
                    <a:pt x="1662" y="1723"/>
                    <a:pt x="0" y="2619"/>
                  </a:cubicBezTo>
                  <a:cubicBezTo>
                    <a:pt x="815" y="3840"/>
                    <a:pt x="2559" y="4324"/>
                    <a:pt x="2559" y="4324"/>
                  </a:cubicBezTo>
                  <a:cubicBezTo>
                    <a:pt x="2559" y="4324"/>
                    <a:pt x="3302" y="4087"/>
                    <a:pt x="4520" y="4087"/>
                  </a:cubicBezTo>
                  <a:cubicBezTo>
                    <a:pt x="6026" y="4087"/>
                    <a:pt x="8257" y="4449"/>
                    <a:pt x="10714" y="6067"/>
                  </a:cubicBezTo>
                  <a:cubicBezTo>
                    <a:pt x="15164" y="8996"/>
                    <a:pt x="16202" y="14110"/>
                    <a:pt x="15386" y="19820"/>
                  </a:cubicBezTo>
                  <a:cubicBezTo>
                    <a:pt x="14571" y="25529"/>
                    <a:pt x="14052" y="28124"/>
                    <a:pt x="15645" y="29122"/>
                  </a:cubicBezTo>
                  <a:cubicBezTo>
                    <a:pt x="16297" y="29532"/>
                    <a:pt x="17067" y="29805"/>
                    <a:pt x="17891" y="29805"/>
                  </a:cubicBezTo>
                  <a:cubicBezTo>
                    <a:pt x="19081" y="29805"/>
                    <a:pt x="20385" y="29235"/>
                    <a:pt x="21611" y="27679"/>
                  </a:cubicBezTo>
                  <a:cubicBezTo>
                    <a:pt x="23691" y="25046"/>
                    <a:pt x="25766" y="19672"/>
                    <a:pt x="25766" y="19672"/>
                  </a:cubicBezTo>
                  <a:cubicBezTo>
                    <a:pt x="25766" y="19672"/>
                    <a:pt x="28175" y="16629"/>
                    <a:pt x="30102" y="11699"/>
                  </a:cubicBezTo>
                  <a:cubicBezTo>
                    <a:pt x="32890" y="9920"/>
                    <a:pt x="35914" y="8614"/>
                    <a:pt x="39260" y="8614"/>
                  </a:cubicBezTo>
                  <a:cubicBezTo>
                    <a:pt x="41208" y="8614"/>
                    <a:pt x="43266" y="9057"/>
                    <a:pt x="45450" y="10108"/>
                  </a:cubicBezTo>
                  <a:cubicBezTo>
                    <a:pt x="45568" y="10125"/>
                    <a:pt x="45674" y="10132"/>
                    <a:pt x="45768" y="10132"/>
                  </a:cubicBezTo>
                  <a:cubicBezTo>
                    <a:pt x="47127" y="10132"/>
                    <a:pt x="46152" y="8513"/>
                    <a:pt x="46152" y="8513"/>
                  </a:cubicBezTo>
                  <a:cubicBezTo>
                    <a:pt x="46152" y="8513"/>
                    <a:pt x="41964" y="4620"/>
                    <a:pt x="36959" y="4285"/>
                  </a:cubicBezTo>
                  <a:cubicBezTo>
                    <a:pt x="36666" y="4266"/>
                    <a:pt x="36372" y="4256"/>
                    <a:pt x="36078" y="4256"/>
                  </a:cubicBezTo>
                  <a:cubicBezTo>
                    <a:pt x="31357" y="4256"/>
                    <a:pt x="26693" y="6621"/>
                    <a:pt x="26693" y="6621"/>
                  </a:cubicBezTo>
                  <a:lnTo>
                    <a:pt x="22950" y="9180"/>
                  </a:lnTo>
                  <a:cubicBezTo>
                    <a:pt x="22950" y="9180"/>
                    <a:pt x="20352" y="3583"/>
                    <a:pt x="14497" y="1024"/>
                  </a:cubicBezTo>
                  <a:cubicBezTo>
                    <a:pt x="12805" y="285"/>
                    <a:pt x="11076" y="1"/>
                    <a:pt x="9416"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721;p50">
              <a:extLst>
                <a:ext uri="{FF2B5EF4-FFF2-40B4-BE49-F238E27FC236}">
                  <a16:creationId xmlns:a16="http://schemas.microsoft.com/office/drawing/2014/main" id="{D3170134-841D-45FD-A640-3663F76FB35C}"/>
                </a:ext>
              </a:extLst>
            </p:cNvPr>
            <p:cNvSpPr/>
            <p:nvPr/>
          </p:nvSpPr>
          <p:spPr>
            <a:xfrm>
              <a:off x="1809317" y="2287685"/>
              <a:ext cx="397591" cy="943919"/>
            </a:xfrm>
            <a:custGeom>
              <a:avLst/>
              <a:gdLst/>
              <a:ahLst/>
              <a:cxnLst/>
              <a:rect l="l" t="t" r="r" b="b"/>
              <a:pathLst>
                <a:path w="4980" h="11823" extrusionOk="0">
                  <a:moveTo>
                    <a:pt x="692" y="1"/>
                  </a:moveTo>
                  <a:lnTo>
                    <a:pt x="692" y="1"/>
                  </a:lnTo>
                  <a:cubicBezTo>
                    <a:pt x="1062" y="2001"/>
                    <a:pt x="1038" y="4200"/>
                    <a:pt x="709" y="6498"/>
                  </a:cubicBezTo>
                  <a:cubicBezTo>
                    <a:pt x="392" y="8714"/>
                    <a:pt x="121" y="10457"/>
                    <a:pt x="0" y="11823"/>
                  </a:cubicBezTo>
                  <a:cubicBezTo>
                    <a:pt x="1549" y="11537"/>
                    <a:pt x="3370" y="11265"/>
                    <a:pt x="3370" y="11265"/>
                  </a:cubicBezTo>
                  <a:lnTo>
                    <a:pt x="4980" y="9296"/>
                  </a:lnTo>
                  <a:lnTo>
                    <a:pt x="4175" y="3484"/>
                  </a:lnTo>
                  <a:lnTo>
                    <a:pt x="692" y="1"/>
                  </a:lnTo>
                  <a:close/>
                </a:path>
              </a:pathLst>
            </a:custGeom>
            <a:solidFill>
              <a:srgbClr val="682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722;p50">
              <a:extLst>
                <a:ext uri="{FF2B5EF4-FFF2-40B4-BE49-F238E27FC236}">
                  <a16:creationId xmlns:a16="http://schemas.microsoft.com/office/drawing/2014/main" id="{05CA2284-33EC-44F6-9A53-0960594A6356}"/>
                </a:ext>
              </a:extLst>
            </p:cNvPr>
            <p:cNvSpPr/>
            <p:nvPr/>
          </p:nvSpPr>
          <p:spPr>
            <a:xfrm>
              <a:off x="2635086" y="2466284"/>
              <a:ext cx="264661" cy="386174"/>
            </a:xfrm>
            <a:custGeom>
              <a:avLst/>
              <a:gdLst/>
              <a:ahLst/>
              <a:cxnLst/>
              <a:rect l="l" t="t" r="r" b="b"/>
              <a:pathLst>
                <a:path w="3315" h="4837" extrusionOk="0">
                  <a:moveTo>
                    <a:pt x="3315" y="1"/>
                  </a:moveTo>
                  <a:lnTo>
                    <a:pt x="2059" y="174"/>
                  </a:lnTo>
                  <a:lnTo>
                    <a:pt x="0" y="3932"/>
                  </a:lnTo>
                  <a:lnTo>
                    <a:pt x="453" y="4836"/>
                  </a:lnTo>
                  <a:cubicBezTo>
                    <a:pt x="640" y="4384"/>
                    <a:pt x="746" y="4113"/>
                    <a:pt x="746" y="4113"/>
                  </a:cubicBezTo>
                  <a:cubicBezTo>
                    <a:pt x="746" y="4113"/>
                    <a:pt x="1938" y="2609"/>
                    <a:pt x="3315" y="1"/>
                  </a:cubicBezTo>
                  <a:close/>
                </a:path>
              </a:pathLst>
            </a:custGeom>
            <a:solidFill>
              <a:srgbClr val="CA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723;p50">
              <a:extLst>
                <a:ext uri="{FF2B5EF4-FFF2-40B4-BE49-F238E27FC236}">
                  <a16:creationId xmlns:a16="http://schemas.microsoft.com/office/drawing/2014/main" id="{D0C35457-DC13-42E6-9918-12E6252178F6}"/>
                </a:ext>
              </a:extLst>
            </p:cNvPr>
            <p:cNvSpPr/>
            <p:nvPr/>
          </p:nvSpPr>
          <p:spPr>
            <a:xfrm>
              <a:off x="3526563" y="1627579"/>
              <a:ext cx="873582" cy="405495"/>
            </a:xfrm>
            <a:custGeom>
              <a:avLst/>
              <a:gdLst/>
              <a:ahLst/>
              <a:cxnLst/>
              <a:rect l="l" t="t" r="r" b="b"/>
              <a:pathLst>
                <a:path w="10942" h="5079" extrusionOk="0">
                  <a:moveTo>
                    <a:pt x="4232" y="0"/>
                  </a:moveTo>
                  <a:lnTo>
                    <a:pt x="1" y="650"/>
                  </a:lnTo>
                  <a:lnTo>
                    <a:pt x="2835" y="3565"/>
                  </a:lnTo>
                  <a:cubicBezTo>
                    <a:pt x="2917" y="3563"/>
                    <a:pt x="3000" y="3562"/>
                    <a:pt x="3083" y="3562"/>
                  </a:cubicBezTo>
                  <a:cubicBezTo>
                    <a:pt x="5031" y="3562"/>
                    <a:pt x="7084" y="4004"/>
                    <a:pt x="9264" y="5054"/>
                  </a:cubicBezTo>
                  <a:cubicBezTo>
                    <a:pt x="9382" y="5071"/>
                    <a:pt x="9488" y="5078"/>
                    <a:pt x="9582" y="5078"/>
                  </a:cubicBezTo>
                  <a:cubicBezTo>
                    <a:pt x="10941" y="5078"/>
                    <a:pt x="9966" y="3459"/>
                    <a:pt x="9966" y="3459"/>
                  </a:cubicBezTo>
                  <a:cubicBezTo>
                    <a:pt x="9966" y="3459"/>
                    <a:pt x="7570" y="1231"/>
                    <a:pt x="4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724;p50">
              <a:extLst>
                <a:ext uri="{FF2B5EF4-FFF2-40B4-BE49-F238E27FC236}">
                  <a16:creationId xmlns:a16="http://schemas.microsoft.com/office/drawing/2014/main" id="{66949529-5E97-44BB-9DCE-4E2910B936B1}"/>
                </a:ext>
              </a:extLst>
            </p:cNvPr>
            <p:cNvSpPr/>
            <p:nvPr/>
          </p:nvSpPr>
          <p:spPr>
            <a:xfrm>
              <a:off x="637528" y="1234294"/>
              <a:ext cx="997170" cy="347133"/>
            </a:xfrm>
            <a:custGeom>
              <a:avLst/>
              <a:gdLst/>
              <a:ahLst/>
              <a:cxnLst/>
              <a:rect l="l" t="t" r="r" b="b"/>
              <a:pathLst>
                <a:path w="12490" h="4348" extrusionOk="0">
                  <a:moveTo>
                    <a:pt x="7443" y="0"/>
                  </a:moveTo>
                  <a:cubicBezTo>
                    <a:pt x="4178" y="416"/>
                    <a:pt x="1390" y="1740"/>
                    <a:pt x="0" y="2491"/>
                  </a:cubicBezTo>
                  <a:cubicBezTo>
                    <a:pt x="815" y="3712"/>
                    <a:pt x="2559" y="4196"/>
                    <a:pt x="2559" y="4196"/>
                  </a:cubicBezTo>
                  <a:cubicBezTo>
                    <a:pt x="2559" y="4196"/>
                    <a:pt x="3301" y="3960"/>
                    <a:pt x="4518" y="3960"/>
                  </a:cubicBezTo>
                  <a:cubicBezTo>
                    <a:pt x="5275" y="3960"/>
                    <a:pt x="6216" y="4051"/>
                    <a:pt x="7277" y="4348"/>
                  </a:cubicBezTo>
                  <a:lnTo>
                    <a:pt x="12490" y="1570"/>
                  </a:lnTo>
                  <a:lnTo>
                    <a:pt x="74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725;p50">
              <a:extLst>
                <a:ext uri="{FF2B5EF4-FFF2-40B4-BE49-F238E27FC236}">
                  <a16:creationId xmlns:a16="http://schemas.microsoft.com/office/drawing/2014/main" id="{85E2859B-B7BF-4E4E-AFCF-C6C49B8EE309}"/>
                </a:ext>
              </a:extLst>
            </p:cNvPr>
            <p:cNvSpPr/>
            <p:nvPr/>
          </p:nvSpPr>
          <p:spPr>
            <a:xfrm>
              <a:off x="2139769" y="1530336"/>
              <a:ext cx="971862" cy="1395001"/>
            </a:xfrm>
            <a:custGeom>
              <a:avLst/>
              <a:gdLst/>
              <a:ahLst/>
              <a:cxnLst/>
              <a:rect l="l" t="t" r="r" b="b"/>
              <a:pathLst>
                <a:path w="12173" h="17473" extrusionOk="0">
                  <a:moveTo>
                    <a:pt x="0" y="1"/>
                  </a:moveTo>
                  <a:lnTo>
                    <a:pt x="1765" y="17473"/>
                  </a:lnTo>
                  <a:lnTo>
                    <a:pt x="5767" y="14205"/>
                  </a:lnTo>
                  <a:cubicBezTo>
                    <a:pt x="5767" y="14205"/>
                    <a:pt x="10277" y="7779"/>
                    <a:pt x="12172" y="1183"/>
                  </a:cubicBezTo>
                  <a:lnTo>
                    <a:pt x="12172" y="1183"/>
                  </a:lnTo>
                  <a:cubicBezTo>
                    <a:pt x="9677" y="1874"/>
                    <a:pt x="7877" y="2785"/>
                    <a:pt x="7877" y="2785"/>
                  </a:cubicBezTo>
                  <a:lnTo>
                    <a:pt x="4134" y="5344"/>
                  </a:lnTo>
                  <a:cubicBezTo>
                    <a:pt x="4134" y="5344"/>
                    <a:pt x="2831" y="254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726;p50">
              <a:extLst>
                <a:ext uri="{FF2B5EF4-FFF2-40B4-BE49-F238E27FC236}">
                  <a16:creationId xmlns:a16="http://schemas.microsoft.com/office/drawing/2014/main" id="{A71A4800-B8F0-453C-A78B-8F522F4301CB}"/>
                </a:ext>
              </a:extLst>
            </p:cNvPr>
            <p:cNvSpPr/>
            <p:nvPr/>
          </p:nvSpPr>
          <p:spPr>
            <a:xfrm>
              <a:off x="4124393" y="1975755"/>
              <a:ext cx="243824" cy="336276"/>
            </a:xfrm>
            <a:custGeom>
              <a:avLst/>
              <a:gdLst/>
              <a:ahLst/>
              <a:cxnLst/>
              <a:rect l="l" t="t" r="r" b="b"/>
              <a:pathLst>
                <a:path w="3054" h="4212" extrusionOk="0">
                  <a:moveTo>
                    <a:pt x="1822" y="1"/>
                  </a:moveTo>
                  <a:cubicBezTo>
                    <a:pt x="1822" y="1"/>
                    <a:pt x="823" y="1071"/>
                    <a:pt x="435" y="1434"/>
                  </a:cubicBezTo>
                  <a:cubicBezTo>
                    <a:pt x="43" y="1794"/>
                    <a:pt x="1" y="2228"/>
                    <a:pt x="245" y="2405"/>
                  </a:cubicBezTo>
                  <a:cubicBezTo>
                    <a:pt x="492" y="2577"/>
                    <a:pt x="1564" y="3389"/>
                    <a:pt x="1868" y="3706"/>
                  </a:cubicBezTo>
                  <a:cubicBezTo>
                    <a:pt x="2074" y="3922"/>
                    <a:pt x="2307" y="4212"/>
                    <a:pt x="2516" y="4212"/>
                  </a:cubicBezTo>
                  <a:cubicBezTo>
                    <a:pt x="2615" y="4212"/>
                    <a:pt x="2709" y="4148"/>
                    <a:pt x="2792" y="3982"/>
                  </a:cubicBezTo>
                  <a:cubicBezTo>
                    <a:pt x="3054" y="3460"/>
                    <a:pt x="2143" y="2662"/>
                    <a:pt x="2143" y="2662"/>
                  </a:cubicBezTo>
                  <a:lnTo>
                    <a:pt x="1822" y="1"/>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727;p50">
              <a:extLst>
                <a:ext uri="{FF2B5EF4-FFF2-40B4-BE49-F238E27FC236}">
                  <a16:creationId xmlns:a16="http://schemas.microsoft.com/office/drawing/2014/main" id="{C067CF6D-A5A0-446C-8946-C47EADBFDAF3}"/>
                </a:ext>
              </a:extLst>
            </p:cNvPr>
            <p:cNvSpPr/>
            <p:nvPr/>
          </p:nvSpPr>
          <p:spPr>
            <a:xfrm>
              <a:off x="4208622" y="1841467"/>
              <a:ext cx="485572" cy="456830"/>
            </a:xfrm>
            <a:custGeom>
              <a:avLst/>
              <a:gdLst/>
              <a:ahLst/>
              <a:cxnLst/>
              <a:rect l="l" t="t" r="r" b="b"/>
              <a:pathLst>
                <a:path w="6082" h="5722" extrusionOk="0">
                  <a:moveTo>
                    <a:pt x="1770" y="0"/>
                  </a:moveTo>
                  <a:cubicBezTo>
                    <a:pt x="1307" y="0"/>
                    <a:pt x="1192" y="442"/>
                    <a:pt x="957" y="974"/>
                  </a:cubicBezTo>
                  <a:cubicBezTo>
                    <a:pt x="696" y="1567"/>
                    <a:pt x="54" y="3882"/>
                    <a:pt x="43" y="3924"/>
                  </a:cubicBezTo>
                  <a:cubicBezTo>
                    <a:pt x="1" y="4142"/>
                    <a:pt x="61" y="4390"/>
                    <a:pt x="305" y="4507"/>
                  </a:cubicBezTo>
                  <a:cubicBezTo>
                    <a:pt x="501" y="4596"/>
                    <a:pt x="734" y="4605"/>
                    <a:pt x="821" y="4605"/>
                  </a:cubicBezTo>
                  <a:cubicBezTo>
                    <a:pt x="843" y="4605"/>
                    <a:pt x="856" y="4605"/>
                    <a:pt x="856" y="4605"/>
                  </a:cubicBezTo>
                  <a:cubicBezTo>
                    <a:pt x="856" y="4605"/>
                    <a:pt x="1060" y="4795"/>
                    <a:pt x="1205" y="4880"/>
                  </a:cubicBezTo>
                  <a:cubicBezTo>
                    <a:pt x="1253" y="4910"/>
                    <a:pt x="1312" y="4919"/>
                    <a:pt x="1369" y="4919"/>
                  </a:cubicBezTo>
                  <a:cubicBezTo>
                    <a:pt x="1484" y="4919"/>
                    <a:pt x="1592" y="4880"/>
                    <a:pt x="1592" y="4880"/>
                  </a:cubicBezTo>
                  <a:cubicBezTo>
                    <a:pt x="1592" y="4880"/>
                    <a:pt x="2129" y="5184"/>
                    <a:pt x="2376" y="5230"/>
                  </a:cubicBezTo>
                  <a:cubicBezTo>
                    <a:pt x="2403" y="5235"/>
                    <a:pt x="2428" y="5237"/>
                    <a:pt x="2450" y="5237"/>
                  </a:cubicBezTo>
                  <a:cubicBezTo>
                    <a:pt x="2635" y="5237"/>
                    <a:pt x="2680" y="5100"/>
                    <a:pt x="2680" y="5100"/>
                  </a:cubicBezTo>
                  <a:cubicBezTo>
                    <a:pt x="2680" y="5100"/>
                    <a:pt x="3058" y="5487"/>
                    <a:pt x="3333" y="5650"/>
                  </a:cubicBezTo>
                  <a:cubicBezTo>
                    <a:pt x="3414" y="5697"/>
                    <a:pt x="3494" y="5721"/>
                    <a:pt x="3574" y="5721"/>
                  </a:cubicBezTo>
                  <a:cubicBezTo>
                    <a:pt x="3762" y="5721"/>
                    <a:pt x="3948" y="5589"/>
                    <a:pt x="4141" y="5315"/>
                  </a:cubicBezTo>
                  <a:cubicBezTo>
                    <a:pt x="4416" y="4922"/>
                    <a:pt x="5154" y="3737"/>
                    <a:pt x="5620" y="3130"/>
                  </a:cubicBezTo>
                  <a:cubicBezTo>
                    <a:pt x="6081" y="2523"/>
                    <a:pt x="5848" y="2276"/>
                    <a:pt x="5358" y="2000"/>
                  </a:cubicBezTo>
                  <a:cubicBezTo>
                    <a:pt x="5256" y="1669"/>
                    <a:pt x="4924" y="1408"/>
                    <a:pt x="4459" y="1249"/>
                  </a:cubicBezTo>
                  <a:cubicBezTo>
                    <a:pt x="3851" y="582"/>
                    <a:pt x="2955" y="395"/>
                    <a:pt x="2955" y="395"/>
                  </a:cubicBezTo>
                  <a:cubicBezTo>
                    <a:pt x="2955" y="395"/>
                    <a:pt x="2549" y="134"/>
                    <a:pt x="1942" y="18"/>
                  </a:cubicBezTo>
                  <a:cubicBezTo>
                    <a:pt x="1880" y="6"/>
                    <a:pt x="1823" y="0"/>
                    <a:pt x="1770" y="0"/>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728;p50">
              <a:extLst>
                <a:ext uri="{FF2B5EF4-FFF2-40B4-BE49-F238E27FC236}">
                  <a16:creationId xmlns:a16="http://schemas.microsoft.com/office/drawing/2014/main" id="{BD9033DF-12FA-44AC-8D24-8007109EE2F3}"/>
                </a:ext>
              </a:extLst>
            </p:cNvPr>
            <p:cNvSpPr/>
            <p:nvPr/>
          </p:nvSpPr>
          <p:spPr>
            <a:xfrm>
              <a:off x="4203593" y="1984218"/>
              <a:ext cx="299311" cy="250929"/>
            </a:xfrm>
            <a:custGeom>
              <a:avLst/>
              <a:gdLst/>
              <a:ahLst/>
              <a:cxnLst/>
              <a:rect l="l" t="t" r="r" b="b"/>
              <a:pathLst>
                <a:path w="3749" h="3143" extrusionOk="0">
                  <a:moveTo>
                    <a:pt x="731" y="1"/>
                  </a:moveTo>
                  <a:cubicBezTo>
                    <a:pt x="541" y="566"/>
                    <a:pt x="354" y="1131"/>
                    <a:pt x="181" y="1702"/>
                  </a:cubicBezTo>
                  <a:lnTo>
                    <a:pt x="50" y="2133"/>
                  </a:lnTo>
                  <a:cubicBezTo>
                    <a:pt x="33" y="2206"/>
                    <a:pt x="4" y="2266"/>
                    <a:pt x="0" y="2362"/>
                  </a:cubicBezTo>
                  <a:cubicBezTo>
                    <a:pt x="4" y="2457"/>
                    <a:pt x="57" y="2531"/>
                    <a:pt x="114" y="2587"/>
                  </a:cubicBezTo>
                  <a:cubicBezTo>
                    <a:pt x="227" y="2701"/>
                    <a:pt x="360" y="2775"/>
                    <a:pt x="505" y="2835"/>
                  </a:cubicBezTo>
                  <a:cubicBezTo>
                    <a:pt x="589" y="2869"/>
                    <a:pt x="674" y="2882"/>
                    <a:pt x="759" y="2882"/>
                  </a:cubicBezTo>
                  <a:cubicBezTo>
                    <a:pt x="822" y="2882"/>
                    <a:pt x="886" y="2875"/>
                    <a:pt x="949" y="2864"/>
                  </a:cubicBezTo>
                  <a:lnTo>
                    <a:pt x="949" y="2864"/>
                  </a:lnTo>
                  <a:cubicBezTo>
                    <a:pt x="1085" y="2958"/>
                    <a:pt x="1228" y="3034"/>
                    <a:pt x="1388" y="3092"/>
                  </a:cubicBezTo>
                  <a:cubicBezTo>
                    <a:pt x="1469" y="3117"/>
                    <a:pt x="1554" y="3138"/>
                    <a:pt x="1645" y="3142"/>
                  </a:cubicBezTo>
                  <a:cubicBezTo>
                    <a:pt x="1654" y="3142"/>
                    <a:pt x="1664" y="3143"/>
                    <a:pt x="1673" y="3143"/>
                  </a:cubicBezTo>
                  <a:cubicBezTo>
                    <a:pt x="1754" y="3143"/>
                    <a:pt x="1840" y="3128"/>
                    <a:pt x="1910" y="3074"/>
                  </a:cubicBezTo>
                  <a:cubicBezTo>
                    <a:pt x="2054" y="2965"/>
                    <a:pt x="2160" y="2838"/>
                    <a:pt x="2269" y="2711"/>
                  </a:cubicBezTo>
                  <a:cubicBezTo>
                    <a:pt x="2380" y="2584"/>
                    <a:pt x="2485" y="2457"/>
                    <a:pt x="2587" y="2323"/>
                  </a:cubicBezTo>
                  <a:cubicBezTo>
                    <a:pt x="2997" y="1797"/>
                    <a:pt x="3378" y="1250"/>
                    <a:pt x="3748" y="696"/>
                  </a:cubicBezTo>
                  <a:lnTo>
                    <a:pt x="3748" y="696"/>
                  </a:lnTo>
                  <a:cubicBezTo>
                    <a:pt x="3346" y="1225"/>
                    <a:pt x="2940" y="1755"/>
                    <a:pt x="2524" y="2270"/>
                  </a:cubicBezTo>
                  <a:cubicBezTo>
                    <a:pt x="2312" y="2524"/>
                    <a:pt x="2100" y="2796"/>
                    <a:pt x="1857" y="2994"/>
                  </a:cubicBezTo>
                  <a:cubicBezTo>
                    <a:pt x="1805" y="3029"/>
                    <a:pt x="1743" y="3043"/>
                    <a:pt x="1676" y="3043"/>
                  </a:cubicBezTo>
                  <a:cubicBezTo>
                    <a:pt x="1592" y="3043"/>
                    <a:pt x="1502" y="3021"/>
                    <a:pt x="1419" y="2994"/>
                  </a:cubicBezTo>
                  <a:cubicBezTo>
                    <a:pt x="1271" y="2941"/>
                    <a:pt x="1126" y="2859"/>
                    <a:pt x="992" y="2771"/>
                  </a:cubicBezTo>
                  <a:cubicBezTo>
                    <a:pt x="985" y="2764"/>
                    <a:pt x="975" y="2759"/>
                    <a:pt x="964" y="2759"/>
                  </a:cubicBezTo>
                  <a:cubicBezTo>
                    <a:pt x="961" y="2759"/>
                    <a:pt x="957" y="2760"/>
                    <a:pt x="953" y="2761"/>
                  </a:cubicBezTo>
                  <a:cubicBezTo>
                    <a:pt x="888" y="2773"/>
                    <a:pt x="820" y="2781"/>
                    <a:pt x="753" y="2781"/>
                  </a:cubicBezTo>
                  <a:cubicBezTo>
                    <a:pt x="678" y="2781"/>
                    <a:pt x="606" y="2771"/>
                    <a:pt x="541" y="2743"/>
                  </a:cubicBezTo>
                  <a:cubicBezTo>
                    <a:pt x="410" y="2690"/>
                    <a:pt x="279" y="2620"/>
                    <a:pt x="181" y="2520"/>
                  </a:cubicBezTo>
                  <a:cubicBezTo>
                    <a:pt x="131" y="2475"/>
                    <a:pt x="96" y="2415"/>
                    <a:pt x="93" y="2359"/>
                  </a:cubicBezTo>
                  <a:cubicBezTo>
                    <a:pt x="93" y="2305"/>
                    <a:pt x="121" y="2224"/>
                    <a:pt x="139" y="2154"/>
                  </a:cubicBezTo>
                  <a:lnTo>
                    <a:pt x="255" y="1723"/>
                  </a:lnTo>
                  <a:lnTo>
                    <a:pt x="731" y="1"/>
                  </a:ln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729;p50">
              <a:extLst>
                <a:ext uri="{FF2B5EF4-FFF2-40B4-BE49-F238E27FC236}">
                  <a16:creationId xmlns:a16="http://schemas.microsoft.com/office/drawing/2014/main" id="{934FA0C1-950B-4853-8FB1-E9772EB25D91}"/>
                </a:ext>
              </a:extLst>
            </p:cNvPr>
            <p:cNvSpPr/>
            <p:nvPr/>
          </p:nvSpPr>
          <p:spPr>
            <a:xfrm>
              <a:off x="4280557" y="1976634"/>
              <a:ext cx="101234" cy="232008"/>
            </a:xfrm>
            <a:custGeom>
              <a:avLst/>
              <a:gdLst/>
              <a:ahLst/>
              <a:cxnLst/>
              <a:rect l="l" t="t" r="r" b="b"/>
              <a:pathLst>
                <a:path w="1268" h="2906" extrusionOk="0">
                  <a:moveTo>
                    <a:pt x="1267" y="1"/>
                  </a:moveTo>
                  <a:lnTo>
                    <a:pt x="1267" y="1"/>
                  </a:lnTo>
                  <a:cubicBezTo>
                    <a:pt x="1017" y="467"/>
                    <a:pt x="802" y="950"/>
                    <a:pt x="586" y="1430"/>
                  </a:cubicBezTo>
                  <a:cubicBezTo>
                    <a:pt x="381" y="1917"/>
                    <a:pt x="170" y="2404"/>
                    <a:pt x="0" y="2905"/>
                  </a:cubicBezTo>
                  <a:cubicBezTo>
                    <a:pt x="251" y="2439"/>
                    <a:pt x="466" y="1956"/>
                    <a:pt x="681" y="1472"/>
                  </a:cubicBezTo>
                  <a:cubicBezTo>
                    <a:pt x="886" y="985"/>
                    <a:pt x="1098" y="501"/>
                    <a:pt x="1267"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730;p50">
              <a:extLst>
                <a:ext uri="{FF2B5EF4-FFF2-40B4-BE49-F238E27FC236}">
                  <a16:creationId xmlns:a16="http://schemas.microsoft.com/office/drawing/2014/main" id="{89759E55-10FB-4CB1-9212-3F0E6625A959}"/>
                </a:ext>
              </a:extLst>
            </p:cNvPr>
            <p:cNvSpPr/>
            <p:nvPr/>
          </p:nvSpPr>
          <p:spPr>
            <a:xfrm>
              <a:off x="4422510" y="2081222"/>
              <a:ext cx="162150" cy="167419"/>
            </a:xfrm>
            <a:custGeom>
              <a:avLst/>
              <a:gdLst/>
              <a:ahLst/>
              <a:cxnLst/>
              <a:rect l="l" t="t" r="r" b="b"/>
              <a:pathLst>
                <a:path w="2031" h="2097" extrusionOk="0">
                  <a:moveTo>
                    <a:pt x="2030" y="0"/>
                  </a:moveTo>
                  <a:lnTo>
                    <a:pt x="2030" y="0"/>
                  </a:lnTo>
                  <a:cubicBezTo>
                    <a:pt x="1659" y="321"/>
                    <a:pt x="1317" y="663"/>
                    <a:pt x="978" y="1009"/>
                  </a:cubicBezTo>
                  <a:cubicBezTo>
                    <a:pt x="640" y="1362"/>
                    <a:pt x="308" y="1719"/>
                    <a:pt x="1" y="2097"/>
                  </a:cubicBezTo>
                  <a:cubicBezTo>
                    <a:pt x="368" y="1775"/>
                    <a:pt x="713" y="1432"/>
                    <a:pt x="1052" y="1084"/>
                  </a:cubicBezTo>
                  <a:cubicBezTo>
                    <a:pt x="1387" y="734"/>
                    <a:pt x="1719" y="377"/>
                    <a:pt x="2030"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731;p50">
              <a:extLst>
                <a:ext uri="{FF2B5EF4-FFF2-40B4-BE49-F238E27FC236}">
                  <a16:creationId xmlns:a16="http://schemas.microsoft.com/office/drawing/2014/main" id="{FE27F08C-BE85-420B-844B-C7A226CB799E}"/>
                </a:ext>
              </a:extLst>
            </p:cNvPr>
            <p:cNvSpPr/>
            <p:nvPr/>
          </p:nvSpPr>
          <p:spPr>
            <a:xfrm>
              <a:off x="4260757" y="2248245"/>
              <a:ext cx="64349" cy="64908"/>
            </a:xfrm>
            <a:custGeom>
              <a:avLst/>
              <a:gdLst/>
              <a:ahLst/>
              <a:cxnLst/>
              <a:rect l="l" t="t" r="r" b="b"/>
              <a:pathLst>
                <a:path w="806" h="813" extrusionOk="0">
                  <a:moveTo>
                    <a:pt x="209" y="0"/>
                  </a:moveTo>
                  <a:cubicBezTo>
                    <a:pt x="179" y="0"/>
                    <a:pt x="149" y="6"/>
                    <a:pt x="121" y="18"/>
                  </a:cubicBezTo>
                  <a:cubicBezTo>
                    <a:pt x="68" y="43"/>
                    <a:pt x="26" y="85"/>
                    <a:pt x="1" y="132"/>
                  </a:cubicBezTo>
                  <a:cubicBezTo>
                    <a:pt x="55" y="88"/>
                    <a:pt x="117" y="64"/>
                    <a:pt x="176" y="64"/>
                  </a:cubicBezTo>
                  <a:cubicBezTo>
                    <a:pt x="209" y="64"/>
                    <a:pt x="241" y="72"/>
                    <a:pt x="269" y="89"/>
                  </a:cubicBezTo>
                  <a:cubicBezTo>
                    <a:pt x="343" y="138"/>
                    <a:pt x="418" y="212"/>
                    <a:pt x="481" y="290"/>
                  </a:cubicBezTo>
                  <a:cubicBezTo>
                    <a:pt x="612" y="445"/>
                    <a:pt x="732" y="611"/>
                    <a:pt x="791" y="813"/>
                  </a:cubicBezTo>
                  <a:cubicBezTo>
                    <a:pt x="806" y="707"/>
                    <a:pt x="778" y="597"/>
                    <a:pt x="735" y="498"/>
                  </a:cubicBezTo>
                  <a:cubicBezTo>
                    <a:pt x="693" y="396"/>
                    <a:pt x="633" y="304"/>
                    <a:pt x="563" y="220"/>
                  </a:cubicBezTo>
                  <a:cubicBezTo>
                    <a:pt x="488" y="142"/>
                    <a:pt x="414" y="60"/>
                    <a:pt x="297" y="15"/>
                  </a:cubicBezTo>
                  <a:cubicBezTo>
                    <a:pt x="269" y="6"/>
                    <a:pt x="239" y="0"/>
                    <a:pt x="209"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732;p50">
              <a:extLst>
                <a:ext uri="{FF2B5EF4-FFF2-40B4-BE49-F238E27FC236}">
                  <a16:creationId xmlns:a16="http://schemas.microsoft.com/office/drawing/2014/main" id="{45D5A9E9-1EC3-43C1-A09A-36ED1BFA125F}"/>
                </a:ext>
              </a:extLst>
            </p:cNvPr>
            <p:cNvSpPr/>
            <p:nvPr/>
          </p:nvSpPr>
          <p:spPr>
            <a:xfrm>
              <a:off x="681838" y="1467184"/>
              <a:ext cx="279192" cy="361903"/>
            </a:xfrm>
            <a:custGeom>
              <a:avLst/>
              <a:gdLst/>
              <a:ahLst/>
              <a:cxnLst/>
              <a:rect l="l" t="t" r="r" b="b"/>
              <a:pathLst>
                <a:path w="3497" h="4533" extrusionOk="0">
                  <a:moveTo>
                    <a:pt x="1118" y="1"/>
                  </a:moveTo>
                  <a:cubicBezTo>
                    <a:pt x="1118" y="1"/>
                    <a:pt x="94" y="2193"/>
                    <a:pt x="35" y="3584"/>
                  </a:cubicBezTo>
                  <a:cubicBezTo>
                    <a:pt x="1" y="4323"/>
                    <a:pt x="127" y="4533"/>
                    <a:pt x="280" y="4533"/>
                  </a:cubicBezTo>
                  <a:cubicBezTo>
                    <a:pt x="413" y="4533"/>
                    <a:pt x="566" y="4372"/>
                    <a:pt x="649" y="4264"/>
                  </a:cubicBezTo>
                  <a:cubicBezTo>
                    <a:pt x="828" y="4035"/>
                    <a:pt x="1887" y="3174"/>
                    <a:pt x="2692" y="2743"/>
                  </a:cubicBezTo>
                  <a:cubicBezTo>
                    <a:pt x="3496" y="2316"/>
                    <a:pt x="3119" y="1921"/>
                    <a:pt x="2494" y="1424"/>
                  </a:cubicBezTo>
                  <a:cubicBezTo>
                    <a:pt x="1873" y="922"/>
                    <a:pt x="1118" y="1"/>
                    <a:pt x="1118"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733;p50">
              <a:extLst>
                <a:ext uri="{FF2B5EF4-FFF2-40B4-BE49-F238E27FC236}">
                  <a16:creationId xmlns:a16="http://schemas.microsoft.com/office/drawing/2014/main" id="{CB3762A9-0F8F-429B-86FD-8DE69F5FD89F}"/>
                </a:ext>
              </a:extLst>
            </p:cNvPr>
            <p:cNvSpPr/>
            <p:nvPr/>
          </p:nvSpPr>
          <p:spPr>
            <a:xfrm>
              <a:off x="330150" y="1358763"/>
              <a:ext cx="541538" cy="493236"/>
            </a:xfrm>
            <a:custGeom>
              <a:avLst/>
              <a:gdLst/>
              <a:ahLst/>
              <a:cxnLst/>
              <a:rect l="l" t="t" r="r" b="b"/>
              <a:pathLst>
                <a:path w="6783" h="6178" extrusionOk="0">
                  <a:moveTo>
                    <a:pt x="4945" y="1"/>
                  </a:moveTo>
                  <a:cubicBezTo>
                    <a:pt x="4444" y="1"/>
                    <a:pt x="3670" y="502"/>
                    <a:pt x="3670" y="502"/>
                  </a:cubicBezTo>
                  <a:cubicBezTo>
                    <a:pt x="3670" y="502"/>
                    <a:pt x="3665" y="501"/>
                    <a:pt x="3654" y="501"/>
                  </a:cubicBezTo>
                  <a:cubicBezTo>
                    <a:pt x="3558" y="501"/>
                    <a:pt x="3026" y="536"/>
                    <a:pt x="2082" y="1228"/>
                  </a:cubicBezTo>
                  <a:cubicBezTo>
                    <a:pt x="1323" y="1624"/>
                    <a:pt x="1154" y="2238"/>
                    <a:pt x="1154" y="2238"/>
                  </a:cubicBezTo>
                  <a:cubicBezTo>
                    <a:pt x="1154" y="2238"/>
                    <a:pt x="0" y="3015"/>
                    <a:pt x="328" y="3442"/>
                  </a:cubicBezTo>
                  <a:cubicBezTo>
                    <a:pt x="660" y="3868"/>
                    <a:pt x="2090" y="5566"/>
                    <a:pt x="2732" y="5986"/>
                  </a:cubicBezTo>
                  <a:cubicBezTo>
                    <a:pt x="2936" y="6121"/>
                    <a:pt x="3082" y="6178"/>
                    <a:pt x="3195" y="6178"/>
                  </a:cubicBezTo>
                  <a:cubicBezTo>
                    <a:pt x="3435" y="6178"/>
                    <a:pt x="3521" y="5922"/>
                    <a:pt x="3684" y="5629"/>
                  </a:cubicBezTo>
                  <a:cubicBezTo>
                    <a:pt x="4284" y="5548"/>
                    <a:pt x="4436" y="5217"/>
                    <a:pt x="4436" y="5217"/>
                  </a:cubicBezTo>
                  <a:cubicBezTo>
                    <a:pt x="4436" y="5217"/>
                    <a:pt x="4789" y="5085"/>
                    <a:pt x="5121" y="4963"/>
                  </a:cubicBezTo>
                  <a:cubicBezTo>
                    <a:pt x="5456" y="4839"/>
                    <a:pt x="5354" y="4648"/>
                    <a:pt x="5354" y="4648"/>
                  </a:cubicBezTo>
                  <a:cubicBezTo>
                    <a:pt x="5354" y="4648"/>
                    <a:pt x="5833" y="4521"/>
                    <a:pt x="6307" y="4235"/>
                  </a:cubicBezTo>
                  <a:cubicBezTo>
                    <a:pt x="6783" y="3946"/>
                    <a:pt x="6180" y="2894"/>
                    <a:pt x="6041" y="2507"/>
                  </a:cubicBezTo>
                  <a:cubicBezTo>
                    <a:pt x="5904" y="2121"/>
                    <a:pt x="5279" y="142"/>
                    <a:pt x="5279" y="142"/>
                  </a:cubicBezTo>
                  <a:cubicBezTo>
                    <a:pt x="5205" y="40"/>
                    <a:pt x="5086" y="1"/>
                    <a:pt x="4945"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734;p50">
              <a:extLst>
                <a:ext uri="{FF2B5EF4-FFF2-40B4-BE49-F238E27FC236}">
                  <a16:creationId xmlns:a16="http://schemas.microsoft.com/office/drawing/2014/main" id="{5AE79DE0-2485-4271-ACC4-6BF6AD3FCCDC}"/>
                </a:ext>
              </a:extLst>
            </p:cNvPr>
            <p:cNvSpPr/>
            <p:nvPr/>
          </p:nvSpPr>
          <p:spPr>
            <a:xfrm>
              <a:off x="756966" y="1486664"/>
              <a:ext cx="97003" cy="238475"/>
            </a:xfrm>
            <a:custGeom>
              <a:avLst/>
              <a:gdLst/>
              <a:ahLst/>
              <a:cxnLst/>
              <a:rect l="l" t="t" r="r" b="b"/>
              <a:pathLst>
                <a:path w="1215" h="2987" extrusionOk="0">
                  <a:moveTo>
                    <a:pt x="396" y="1"/>
                  </a:moveTo>
                  <a:lnTo>
                    <a:pt x="396" y="1"/>
                  </a:lnTo>
                  <a:cubicBezTo>
                    <a:pt x="480" y="312"/>
                    <a:pt x="576" y="618"/>
                    <a:pt x="674" y="926"/>
                  </a:cubicBezTo>
                  <a:cubicBezTo>
                    <a:pt x="773" y="1236"/>
                    <a:pt x="876" y="1535"/>
                    <a:pt x="982" y="1850"/>
                  </a:cubicBezTo>
                  <a:cubicBezTo>
                    <a:pt x="1042" y="1998"/>
                    <a:pt x="1116" y="2146"/>
                    <a:pt x="1119" y="2291"/>
                  </a:cubicBezTo>
                  <a:cubicBezTo>
                    <a:pt x="1130" y="2439"/>
                    <a:pt x="1016" y="2548"/>
                    <a:pt x="883" y="2633"/>
                  </a:cubicBezTo>
                  <a:cubicBezTo>
                    <a:pt x="752" y="2721"/>
                    <a:pt x="607" y="2796"/>
                    <a:pt x="463" y="2856"/>
                  </a:cubicBezTo>
                  <a:cubicBezTo>
                    <a:pt x="314" y="2919"/>
                    <a:pt x="159" y="2969"/>
                    <a:pt x="0" y="2986"/>
                  </a:cubicBezTo>
                  <a:cubicBezTo>
                    <a:pt x="325" y="2986"/>
                    <a:pt x="643" y="2863"/>
                    <a:pt x="925" y="2704"/>
                  </a:cubicBezTo>
                  <a:cubicBezTo>
                    <a:pt x="995" y="2665"/>
                    <a:pt x="1070" y="2612"/>
                    <a:pt x="1127" y="2545"/>
                  </a:cubicBezTo>
                  <a:cubicBezTo>
                    <a:pt x="1182" y="2475"/>
                    <a:pt x="1215" y="2379"/>
                    <a:pt x="1215" y="2291"/>
                  </a:cubicBezTo>
                  <a:cubicBezTo>
                    <a:pt x="1211" y="2111"/>
                    <a:pt x="1133" y="1959"/>
                    <a:pt x="1080" y="1811"/>
                  </a:cubicBezTo>
                  <a:lnTo>
                    <a:pt x="749" y="900"/>
                  </a:lnTo>
                  <a:cubicBezTo>
                    <a:pt x="635" y="600"/>
                    <a:pt x="519" y="297"/>
                    <a:pt x="396"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735;p50">
              <a:extLst>
                <a:ext uri="{FF2B5EF4-FFF2-40B4-BE49-F238E27FC236}">
                  <a16:creationId xmlns:a16="http://schemas.microsoft.com/office/drawing/2014/main" id="{763BED5C-8E0D-45FC-A986-43AA74B9921D}"/>
                </a:ext>
              </a:extLst>
            </p:cNvPr>
            <p:cNvSpPr/>
            <p:nvPr/>
          </p:nvSpPr>
          <p:spPr>
            <a:xfrm>
              <a:off x="664274" y="1500476"/>
              <a:ext cx="104747" cy="268893"/>
            </a:xfrm>
            <a:custGeom>
              <a:avLst/>
              <a:gdLst/>
              <a:ahLst/>
              <a:cxnLst/>
              <a:rect l="l" t="t" r="r" b="b"/>
              <a:pathLst>
                <a:path w="1312" h="3368" extrusionOk="0">
                  <a:moveTo>
                    <a:pt x="1" y="1"/>
                  </a:moveTo>
                  <a:lnTo>
                    <a:pt x="1" y="1"/>
                  </a:lnTo>
                  <a:cubicBezTo>
                    <a:pt x="180" y="509"/>
                    <a:pt x="371" y="1010"/>
                    <a:pt x="572" y="1507"/>
                  </a:cubicBezTo>
                  <a:cubicBezTo>
                    <a:pt x="770" y="2009"/>
                    <a:pt x="982" y="2502"/>
                    <a:pt x="1193" y="2997"/>
                  </a:cubicBezTo>
                  <a:cubicBezTo>
                    <a:pt x="1197" y="3001"/>
                    <a:pt x="1197" y="3004"/>
                    <a:pt x="1200" y="3007"/>
                  </a:cubicBezTo>
                  <a:cubicBezTo>
                    <a:pt x="1214" y="3022"/>
                    <a:pt x="1214" y="3053"/>
                    <a:pt x="1190" y="3082"/>
                  </a:cubicBezTo>
                  <a:cubicBezTo>
                    <a:pt x="1165" y="3113"/>
                    <a:pt x="1130" y="3138"/>
                    <a:pt x="1091" y="3159"/>
                  </a:cubicBezTo>
                  <a:cubicBezTo>
                    <a:pt x="1010" y="3198"/>
                    <a:pt x="921" y="3226"/>
                    <a:pt x="833" y="3255"/>
                  </a:cubicBezTo>
                  <a:cubicBezTo>
                    <a:pt x="657" y="3304"/>
                    <a:pt x="473" y="3339"/>
                    <a:pt x="290" y="3367"/>
                  </a:cubicBezTo>
                  <a:cubicBezTo>
                    <a:pt x="477" y="3360"/>
                    <a:pt x="664" y="3339"/>
                    <a:pt x="848" y="3304"/>
                  </a:cubicBezTo>
                  <a:cubicBezTo>
                    <a:pt x="939" y="3283"/>
                    <a:pt x="1031" y="3258"/>
                    <a:pt x="1119" y="3219"/>
                  </a:cubicBezTo>
                  <a:cubicBezTo>
                    <a:pt x="1165" y="3198"/>
                    <a:pt x="1208" y="3173"/>
                    <a:pt x="1246" y="3131"/>
                  </a:cubicBezTo>
                  <a:cubicBezTo>
                    <a:pt x="1284" y="3093"/>
                    <a:pt x="1312" y="3018"/>
                    <a:pt x="1268" y="2956"/>
                  </a:cubicBezTo>
                  <a:lnTo>
                    <a:pt x="1268" y="2956"/>
                  </a:lnTo>
                  <a:cubicBezTo>
                    <a:pt x="1071" y="2458"/>
                    <a:pt x="871" y="1963"/>
                    <a:pt x="661" y="1473"/>
                  </a:cubicBezTo>
                  <a:cubicBezTo>
                    <a:pt x="452" y="978"/>
                    <a:pt x="234" y="488"/>
                    <a:pt x="1"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736;p50">
              <a:extLst>
                <a:ext uri="{FF2B5EF4-FFF2-40B4-BE49-F238E27FC236}">
                  <a16:creationId xmlns:a16="http://schemas.microsoft.com/office/drawing/2014/main" id="{86978502-9EBB-4942-ADF2-6E3B4D589B78}"/>
                </a:ext>
              </a:extLst>
            </p:cNvPr>
            <p:cNvSpPr/>
            <p:nvPr/>
          </p:nvSpPr>
          <p:spPr>
            <a:xfrm>
              <a:off x="561682" y="1548938"/>
              <a:ext cx="124067" cy="226339"/>
            </a:xfrm>
            <a:custGeom>
              <a:avLst/>
              <a:gdLst/>
              <a:ahLst/>
              <a:cxnLst/>
              <a:rect l="l" t="t" r="r" b="b"/>
              <a:pathLst>
                <a:path w="1554" h="2835" extrusionOk="0">
                  <a:moveTo>
                    <a:pt x="1" y="1"/>
                  </a:moveTo>
                  <a:lnTo>
                    <a:pt x="1" y="1"/>
                  </a:lnTo>
                  <a:cubicBezTo>
                    <a:pt x="230" y="491"/>
                    <a:pt x="491" y="960"/>
                    <a:pt x="749" y="1433"/>
                  </a:cubicBezTo>
                  <a:cubicBezTo>
                    <a:pt x="883" y="1666"/>
                    <a:pt x="1017" y="1899"/>
                    <a:pt x="1154" y="2132"/>
                  </a:cubicBezTo>
                  <a:lnTo>
                    <a:pt x="1366" y="2475"/>
                  </a:lnTo>
                  <a:cubicBezTo>
                    <a:pt x="1402" y="2534"/>
                    <a:pt x="1437" y="2591"/>
                    <a:pt x="1469" y="2648"/>
                  </a:cubicBezTo>
                  <a:cubicBezTo>
                    <a:pt x="1498" y="2708"/>
                    <a:pt x="1543" y="2767"/>
                    <a:pt x="1536" y="2835"/>
                  </a:cubicBezTo>
                  <a:cubicBezTo>
                    <a:pt x="1553" y="2764"/>
                    <a:pt x="1519" y="2697"/>
                    <a:pt x="1498" y="2637"/>
                  </a:cubicBezTo>
                  <a:cubicBezTo>
                    <a:pt x="1469" y="2573"/>
                    <a:pt x="1441" y="2513"/>
                    <a:pt x="1413" y="2449"/>
                  </a:cubicBezTo>
                  <a:lnTo>
                    <a:pt x="1226" y="2094"/>
                  </a:lnTo>
                  <a:cubicBezTo>
                    <a:pt x="1102" y="1853"/>
                    <a:pt x="968" y="1617"/>
                    <a:pt x="841" y="1381"/>
                  </a:cubicBezTo>
                  <a:cubicBezTo>
                    <a:pt x="569" y="915"/>
                    <a:pt x="304" y="449"/>
                    <a:pt x="1"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737;p50">
              <a:extLst>
                <a:ext uri="{FF2B5EF4-FFF2-40B4-BE49-F238E27FC236}">
                  <a16:creationId xmlns:a16="http://schemas.microsoft.com/office/drawing/2014/main" id="{C977FB28-1683-43A9-901C-F04774BBBC3E}"/>
                </a:ext>
              </a:extLst>
            </p:cNvPr>
            <p:cNvSpPr/>
            <p:nvPr/>
          </p:nvSpPr>
          <p:spPr>
            <a:xfrm>
              <a:off x="473779" y="1626462"/>
              <a:ext cx="150574" cy="181790"/>
            </a:xfrm>
            <a:custGeom>
              <a:avLst/>
              <a:gdLst/>
              <a:ahLst/>
              <a:cxnLst/>
              <a:rect l="l" t="t" r="r" b="b"/>
              <a:pathLst>
                <a:path w="1886" h="2277" extrusionOk="0">
                  <a:moveTo>
                    <a:pt x="1" y="0"/>
                  </a:moveTo>
                  <a:lnTo>
                    <a:pt x="1" y="0"/>
                  </a:lnTo>
                  <a:cubicBezTo>
                    <a:pt x="269" y="413"/>
                    <a:pt x="569" y="808"/>
                    <a:pt x="879" y="1190"/>
                  </a:cubicBezTo>
                  <a:cubicBezTo>
                    <a:pt x="1035" y="1380"/>
                    <a:pt x="1193" y="1571"/>
                    <a:pt x="1359" y="1754"/>
                  </a:cubicBezTo>
                  <a:cubicBezTo>
                    <a:pt x="1529" y="1934"/>
                    <a:pt x="1698" y="2114"/>
                    <a:pt x="1885" y="2276"/>
                  </a:cubicBezTo>
                  <a:lnTo>
                    <a:pt x="960" y="1126"/>
                  </a:lnTo>
                  <a:cubicBezTo>
                    <a:pt x="646" y="745"/>
                    <a:pt x="333" y="364"/>
                    <a:pt x="1"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738;p50">
              <a:extLst>
                <a:ext uri="{FF2B5EF4-FFF2-40B4-BE49-F238E27FC236}">
                  <a16:creationId xmlns:a16="http://schemas.microsoft.com/office/drawing/2014/main" id="{E8CBF2BD-7A41-4FBA-98FB-D8754CA5939E}"/>
                </a:ext>
              </a:extLst>
            </p:cNvPr>
            <p:cNvSpPr/>
            <p:nvPr/>
          </p:nvSpPr>
          <p:spPr>
            <a:xfrm>
              <a:off x="694134" y="1782626"/>
              <a:ext cx="56445" cy="43032"/>
            </a:xfrm>
            <a:custGeom>
              <a:avLst/>
              <a:gdLst/>
              <a:ahLst/>
              <a:cxnLst/>
              <a:rect l="l" t="t" r="r" b="b"/>
              <a:pathLst>
                <a:path w="707" h="539" extrusionOk="0">
                  <a:moveTo>
                    <a:pt x="529" y="1"/>
                  </a:moveTo>
                  <a:cubicBezTo>
                    <a:pt x="515" y="1"/>
                    <a:pt x="501" y="2"/>
                    <a:pt x="487" y="3"/>
                  </a:cubicBezTo>
                  <a:cubicBezTo>
                    <a:pt x="392" y="6"/>
                    <a:pt x="311" y="63"/>
                    <a:pt x="251" y="115"/>
                  </a:cubicBezTo>
                  <a:cubicBezTo>
                    <a:pt x="187" y="175"/>
                    <a:pt x="138" y="242"/>
                    <a:pt x="96" y="313"/>
                  </a:cubicBezTo>
                  <a:cubicBezTo>
                    <a:pt x="57" y="384"/>
                    <a:pt x="21" y="458"/>
                    <a:pt x="0" y="539"/>
                  </a:cubicBezTo>
                  <a:cubicBezTo>
                    <a:pt x="114" y="419"/>
                    <a:pt x="212" y="296"/>
                    <a:pt x="321" y="193"/>
                  </a:cubicBezTo>
                  <a:cubicBezTo>
                    <a:pt x="378" y="141"/>
                    <a:pt x="431" y="102"/>
                    <a:pt x="498" y="81"/>
                  </a:cubicBezTo>
                  <a:cubicBezTo>
                    <a:pt x="530" y="71"/>
                    <a:pt x="560" y="65"/>
                    <a:pt x="589" y="65"/>
                  </a:cubicBezTo>
                  <a:cubicBezTo>
                    <a:pt x="595" y="65"/>
                    <a:pt x="601" y="66"/>
                    <a:pt x="608" y="66"/>
                  </a:cubicBezTo>
                  <a:cubicBezTo>
                    <a:pt x="611" y="66"/>
                    <a:pt x="614" y="66"/>
                    <a:pt x="617" y="66"/>
                  </a:cubicBezTo>
                  <a:cubicBezTo>
                    <a:pt x="649" y="66"/>
                    <a:pt x="679" y="81"/>
                    <a:pt x="689" y="120"/>
                  </a:cubicBezTo>
                  <a:cubicBezTo>
                    <a:pt x="707" y="73"/>
                    <a:pt x="660" y="27"/>
                    <a:pt x="618" y="14"/>
                  </a:cubicBezTo>
                  <a:cubicBezTo>
                    <a:pt x="587" y="4"/>
                    <a:pt x="558" y="1"/>
                    <a:pt x="529"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739;p50">
              <a:extLst>
                <a:ext uri="{FF2B5EF4-FFF2-40B4-BE49-F238E27FC236}">
                  <a16:creationId xmlns:a16="http://schemas.microsoft.com/office/drawing/2014/main" id="{F64268E9-A3E2-484F-80E8-7677637C61CB}"/>
                </a:ext>
              </a:extLst>
            </p:cNvPr>
            <p:cNvSpPr/>
            <p:nvPr/>
          </p:nvSpPr>
          <p:spPr>
            <a:xfrm>
              <a:off x="2422077" y="1531773"/>
              <a:ext cx="464654" cy="769394"/>
            </a:xfrm>
            <a:custGeom>
              <a:avLst/>
              <a:gdLst/>
              <a:ahLst/>
              <a:cxnLst/>
              <a:rect l="l" t="t" r="r" b="b"/>
              <a:pathLst>
                <a:path w="5820" h="9637" extrusionOk="0">
                  <a:moveTo>
                    <a:pt x="971" y="1"/>
                  </a:moveTo>
                  <a:cubicBezTo>
                    <a:pt x="971" y="1"/>
                    <a:pt x="474" y="1363"/>
                    <a:pt x="238" y="3381"/>
                  </a:cubicBezTo>
                  <a:cubicBezTo>
                    <a:pt x="0" y="5400"/>
                    <a:pt x="184" y="8989"/>
                    <a:pt x="813" y="9409"/>
                  </a:cubicBezTo>
                  <a:cubicBezTo>
                    <a:pt x="1078" y="9585"/>
                    <a:pt x="1598" y="9637"/>
                    <a:pt x="2110" y="9637"/>
                  </a:cubicBezTo>
                  <a:cubicBezTo>
                    <a:pt x="2817" y="9637"/>
                    <a:pt x="3512" y="9539"/>
                    <a:pt x="3512" y="9539"/>
                  </a:cubicBezTo>
                  <a:lnTo>
                    <a:pt x="3565" y="8544"/>
                  </a:lnTo>
                  <a:cubicBezTo>
                    <a:pt x="3565" y="8544"/>
                    <a:pt x="4955" y="5608"/>
                    <a:pt x="5192" y="4690"/>
                  </a:cubicBezTo>
                  <a:cubicBezTo>
                    <a:pt x="5429" y="3773"/>
                    <a:pt x="5820" y="417"/>
                    <a:pt x="5820" y="417"/>
                  </a:cubicBezTo>
                  <a:lnTo>
                    <a:pt x="971" y="1"/>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740;p50">
              <a:extLst>
                <a:ext uri="{FF2B5EF4-FFF2-40B4-BE49-F238E27FC236}">
                  <a16:creationId xmlns:a16="http://schemas.microsoft.com/office/drawing/2014/main" id="{23CEE97E-9853-4EB3-9444-39BB20834084}"/>
                </a:ext>
              </a:extLst>
            </p:cNvPr>
            <p:cNvSpPr/>
            <p:nvPr/>
          </p:nvSpPr>
          <p:spPr>
            <a:xfrm>
              <a:off x="2349105" y="1770171"/>
              <a:ext cx="132530" cy="160793"/>
            </a:xfrm>
            <a:custGeom>
              <a:avLst/>
              <a:gdLst/>
              <a:ahLst/>
              <a:cxnLst/>
              <a:rect l="l" t="t" r="r" b="b"/>
              <a:pathLst>
                <a:path w="1660" h="2014" extrusionOk="0">
                  <a:moveTo>
                    <a:pt x="431" y="0"/>
                  </a:moveTo>
                  <a:cubicBezTo>
                    <a:pt x="170" y="0"/>
                    <a:pt x="1" y="645"/>
                    <a:pt x="1" y="974"/>
                  </a:cubicBezTo>
                  <a:cubicBezTo>
                    <a:pt x="1" y="1291"/>
                    <a:pt x="330" y="2014"/>
                    <a:pt x="806" y="2014"/>
                  </a:cubicBezTo>
                  <a:cubicBezTo>
                    <a:pt x="886" y="2014"/>
                    <a:pt x="969" y="1994"/>
                    <a:pt x="1056" y="1948"/>
                  </a:cubicBezTo>
                  <a:cubicBezTo>
                    <a:pt x="1660" y="1634"/>
                    <a:pt x="1186" y="949"/>
                    <a:pt x="1186" y="949"/>
                  </a:cubicBezTo>
                  <a:cubicBezTo>
                    <a:pt x="1186" y="949"/>
                    <a:pt x="844" y="212"/>
                    <a:pt x="527" y="28"/>
                  </a:cubicBezTo>
                  <a:cubicBezTo>
                    <a:pt x="494" y="9"/>
                    <a:pt x="462" y="0"/>
                    <a:pt x="431" y="0"/>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741;p50">
              <a:extLst>
                <a:ext uri="{FF2B5EF4-FFF2-40B4-BE49-F238E27FC236}">
                  <a16:creationId xmlns:a16="http://schemas.microsoft.com/office/drawing/2014/main" id="{5FE88C7E-496A-4850-82BF-2BFD6480860B}"/>
                </a:ext>
              </a:extLst>
            </p:cNvPr>
            <p:cNvSpPr/>
            <p:nvPr/>
          </p:nvSpPr>
          <p:spPr>
            <a:xfrm>
              <a:off x="2775362" y="1923301"/>
              <a:ext cx="136762" cy="118958"/>
            </a:xfrm>
            <a:custGeom>
              <a:avLst/>
              <a:gdLst/>
              <a:ahLst/>
              <a:cxnLst/>
              <a:rect l="l" t="t" r="r" b="b"/>
              <a:pathLst>
                <a:path w="1713" h="1490" extrusionOk="0">
                  <a:moveTo>
                    <a:pt x="1252" y="0"/>
                  </a:moveTo>
                  <a:cubicBezTo>
                    <a:pt x="908" y="0"/>
                    <a:pt x="424" y="348"/>
                    <a:pt x="424" y="348"/>
                  </a:cubicBezTo>
                  <a:lnTo>
                    <a:pt x="1" y="715"/>
                  </a:lnTo>
                  <a:cubicBezTo>
                    <a:pt x="1" y="715"/>
                    <a:pt x="396" y="1187"/>
                    <a:pt x="714" y="1424"/>
                  </a:cubicBezTo>
                  <a:cubicBezTo>
                    <a:pt x="775" y="1469"/>
                    <a:pt x="843" y="1490"/>
                    <a:pt x="915" y="1490"/>
                  </a:cubicBezTo>
                  <a:cubicBezTo>
                    <a:pt x="1215" y="1490"/>
                    <a:pt x="1570" y="1134"/>
                    <a:pt x="1635" y="793"/>
                  </a:cubicBezTo>
                  <a:cubicBezTo>
                    <a:pt x="1713" y="372"/>
                    <a:pt x="1660" y="58"/>
                    <a:pt x="1318" y="5"/>
                  </a:cubicBezTo>
                  <a:cubicBezTo>
                    <a:pt x="1297" y="2"/>
                    <a:pt x="1274" y="0"/>
                    <a:pt x="1252" y="0"/>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742;p50">
              <a:extLst>
                <a:ext uri="{FF2B5EF4-FFF2-40B4-BE49-F238E27FC236}">
                  <a16:creationId xmlns:a16="http://schemas.microsoft.com/office/drawing/2014/main" id="{58C3ACBB-9BC2-4F80-8A78-B50AD9BBA865}"/>
                </a:ext>
              </a:extLst>
            </p:cNvPr>
            <p:cNvSpPr/>
            <p:nvPr/>
          </p:nvSpPr>
          <p:spPr>
            <a:xfrm>
              <a:off x="2425191" y="1261839"/>
              <a:ext cx="566128" cy="602693"/>
            </a:xfrm>
            <a:custGeom>
              <a:avLst/>
              <a:gdLst/>
              <a:ahLst/>
              <a:cxnLst/>
              <a:rect l="l" t="t" r="r" b="b"/>
              <a:pathLst>
                <a:path w="7091" h="7549" extrusionOk="0">
                  <a:moveTo>
                    <a:pt x="3738" y="1"/>
                  </a:moveTo>
                  <a:cubicBezTo>
                    <a:pt x="3738" y="1"/>
                    <a:pt x="4126" y="989"/>
                    <a:pt x="4126" y="1497"/>
                  </a:cubicBezTo>
                  <a:cubicBezTo>
                    <a:pt x="3957" y="942"/>
                    <a:pt x="3836" y="918"/>
                    <a:pt x="3836" y="918"/>
                  </a:cubicBezTo>
                  <a:lnTo>
                    <a:pt x="3667" y="1832"/>
                  </a:lnTo>
                  <a:cubicBezTo>
                    <a:pt x="3667" y="1832"/>
                    <a:pt x="1183" y="2750"/>
                    <a:pt x="505" y="3258"/>
                  </a:cubicBezTo>
                  <a:cubicBezTo>
                    <a:pt x="455" y="3024"/>
                    <a:pt x="352" y="2932"/>
                    <a:pt x="280" y="2932"/>
                  </a:cubicBezTo>
                  <a:cubicBezTo>
                    <a:pt x="181" y="2932"/>
                    <a:pt x="138" y="3106"/>
                    <a:pt x="360" y="3328"/>
                  </a:cubicBezTo>
                  <a:cubicBezTo>
                    <a:pt x="241" y="3692"/>
                    <a:pt x="0" y="6925"/>
                    <a:pt x="0" y="6925"/>
                  </a:cubicBezTo>
                  <a:cubicBezTo>
                    <a:pt x="0" y="6925"/>
                    <a:pt x="170" y="7214"/>
                    <a:pt x="290" y="7549"/>
                  </a:cubicBezTo>
                  <a:cubicBezTo>
                    <a:pt x="604" y="6102"/>
                    <a:pt x="1253" y="3547"/>
                    <a:pt x="1253" y="3547"/>
                  </a:cubicBezTo>
                  <a:cubicBezTo>
                    <a:pt x="1253" y="3547"/>
                    <a:pt x="1617" y="3692"/>
                    <a:pt x="1977" y="3861"/>
                  </a:cubicBezTo>
                  <a:cubicBezTo>
                    <a:pt x="1977" y="3861"/>
                    <a:pt x="3238" y="4353"/>
                    <a:pt x="4328" y="4353"/>
                  </a:cubicBezTo>
                  <a:cubicBezTo>
                    <a:pt x="4491" y="4353"/>
                    <a:pt x="4650" y="4342"/>
                    <a:pt x="4800" y="4317"/>
                  </a:cubicBezTo>
                  <a:cubicBezTo>
                    <a:pt x="5958" y="4126"/>
                    <a:pt x="6416" y="3812"/>
                    <a:pt x="6755" y="3353"/>
                  </a:cubicBezTo>
                  <a:cubicBezTo>
                    <a:pt x="7090" y="2895"/>
                    <a:pt x="6631" y="1641"/>
                    <a:pt x="5330" y="509"/>
                  </a:cubicBezTo>
                  <a:lnTo>
                    <a:pt x="5330" y="509"/>
                  </a:lnTo>
                  <a:cubicBezTo>
                    <a:pt x="5330" y="509"/>
                    <a:pt x="5474" y="893"/>
                    <a:pt x="5573" y="1087"/>
                  </a:cubicBezTo>
                  <a:cubicBezTo>
                    <a:pt x="5019" y="364"/>
                    <a:pt x="3738" y="1"/>
                    <a:pt x="3738" y="1"/>
                  </a:cubicBezTo>
                  <a:close/>
                </a:path>
              </a:pathLst>
            </a:custGeom>
            <a:solidFill>
              <a:srgbClr val="CA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743;p50">
              <a:extLst>
                <a:ext uri="{FF2B5EF4-FFF2-40B4-BE49-F238E27FC236}">
                  <a16:creationId xmlns:a16="http://schemas.microsoft.com/office/drawing/2014/main" id="{E330A2F1-8064-490D-888F-94CC30EF4333}"/>
                </a:ext>
              </a:extLst>
            </p:cNvPr>
            <p:cNvSpPr/>
            <p:nvPr/>
          </p:nvSpPr>
          <p:spPr>
            <a:xfrm>
              <a:off x="2554849" y="1801148"/>
              <a:ext cx="87981" cy="76005"/>
            </a:xfrm>
            <a:custGeom>
              <a:avLst/>
              <a:gdLst/>
              <a:ahLst/>
              <a:cxnLst/>
              <a:rect l="l" t="t" r="r" b="b"/>
              <a:pathLst>
                <a:path w="1102" h="952" extrusionOk="0">
                  <a:moveTo>
                    <a:pt x="0" y="0"/>
                  </a:moveTo>
                  <a:lnTo>
                    <a:pt x="0" y="0"/>
                  </a:lnTo>
                  <a:cubicBezTo>
                    <a:pt x="20" y="508"/>
                    <a:pt x="87" y="951"/>
                    <a:pt x="936" y="951"/>
                  </a:cubicBezTo>
                  <a:cubicBezTo>
                    <a:pt x="988" y="951"/>
                    <a:pt x="1043" y="950"/>
                    <a:pt x="1101" y="946"/>
                  </a:cubicBezTo>
                  <a:cubicBezTo>
                    <a:pt x="1101" y="946"/>
                    <a:pt x="388" y="272"/>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744;p50">
              <a:extLst>
                <a:ext uri="{FF2B5EF4-FFF2-40B4-BE49-F238E27FC236}">
                  <a16:creationId xmlns:a16="http://schemas.microsoft.com/office/drawing/2014/main" id="{7383B816-CA44-4A69-9BF1-42F5CC599F04}"/>
                </a:ext>
              </a:extLst>
            </p:cNvPr>
            <p:cNvSpPr/>
            <p:nvPr/>
          </p:nvSpPr>
          <p:spPr>
            <a:xfrm>
              <a:off x="2718757" y="1836357"/>
              <a:ext cx="86304" cy="73451"/>
            </a:xfrm>
            <a:custGeom>
              <a:avLst/>
              <a:gdLst/>
              <a:ahLst/>
              <a:cxnLst/>
              <a:rect l="l" t="t" r="r" b="b"/>
              <a:pathLst>
                <a:path w="1081" h="920" extrusionOk="0">
                  <a:moveTo>
                    <a:pt x="1081" y="0"/>
                  </a:moveTo>
                  <a:cubicBezTo>
                    <a:pt x="742" y="170"/>
                    <a:pt x="1" y="731"/>
                    <a:pt x="1" y="731"/>
                  </a:cubicBezTo>
                  <a:cubicBezTo>
                    <a:pt x="136" y="863"/>
                    <a:pt x="268" y="919"/>
                    <a:pt x="391" y="919"/>
                  </a:cubicBezTo>
                  <a:cubicBezTo>
                    <a:pt x="751" y="919"/>
                    <a:pt x="1031" y="437"/>
                    <a:pt x="10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745;p50">
              <a:extLst>
                <a:ext uri="{FF2B5EF4-FFF2-40B4-BE49-F238E27FC236}">
                  <a16:creationId xmlns:a16="http://schemas.microsoft.com/office/drawing/2014/main" id="{2106E2E1-0967-4B15-9925-5A39CE243A0D}"/>
                </a:ext>
              </a:extLst>
            </p:cNvPr>
            <p:cNvSpPr/>
            <p:nvPr/>
          </p:nvSpPr>
          <p:spPr>
            <a:xfrm>
              <a:off x="2552214" y="1752367"/>
              <a:ext cx="111373" cy="98679"/>
            </a:xfrm>
            <a:custGeom>
              <a:avLst/>
              <a:gdLst/>
              <a:ahLst/>
              <a:cxnLst/>
              <a:rect l="l" t="t" r="r" b="b"/>
              <a:pathLst>
                <a:path w="1395" h="1236" extrusionOk="0">
                  <a:moveTo>
                    <a:pt x="1" y="1"/>
                  </a:moveTo>
                  <a:lnTo>
                    <a:pt x="1" y="1"/>
                  </a:lnTo>
                  <a:cubicBezTo>
                    <a:pt x="562" y="364"/>
                    <a:pt x="1356" y="1235"/>
                    <a:pt x="1356" y="1235"/>
                  </a:cubicBezTo>
                  <a:lnTo>
                    <a:pt x="1395" y="1080"/>
                  </a:lnTo>
                  <a:cubicBezTo>
                    <a:pt x="1395" y="1080"/>
                    <a:pt x="523" y="248"/>
                    <a:pt x="1" y="1"/>
                  </a:cubicBezTo>
                  <a:close/>
                </a:path>
              </a:pathLst>
            </a:custGeom>
            <a:solidFill>
              <a:srgbClr val="CA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746;p50">
              <a:extLst>
                <a:ext uri="{FF2B5EF4-FFF2-40B4-BE49-F238E27FC236}">
                  <a16:creationId xmlns:a16="http://schemas.microsoft.com/office/drawing/2014/main" id="{89C95C7D-007C-4B56-822B-4AEFB3908161}"/>
                </a:ext>
              </a:extLst>
            </p:cNvPr>
            <p:cNvSpPr/>
            <p:nvPr/>
          </p:nvSpPr>
          <p:spPr>
            <a:xfrm>
              <a:off x="2722749" y="1775760"/>
              <a:ext cx="107461" cy="95007"/>
            </a:xfrm>
            <a:custGeom>
              <a:avLst/>
              <a:gdLst/>
              <a:ahLst/>
              <a:cxnLst/>
              <a:rect l="l" t="t" r="r" b="b"/>
              <a:pathLst>
                <a:path w="1346" h="1190" extrusionOk="0">
                  <a:moveTo>
                    <a:pt x="1345" y="1"/>
                  </a:moveTo>
                  <a:lnTo>
                    <a:pt x="1345" y="1"/>
                  </a:lnTo>
                  <a:cubicBezTo>
                    <a:pt x="734" y="403"/>
                    <a:pt x="39" y="971"/>
                    <a:pt x="39" y="971"/>
                  </a:cubicBezTo>
                  <a:lnTo>
                    <a:pt x="0" y="1190"/>
                  </a:lnTo>
                  <a:cubicBezTo>
                    <a:pt x="50" y="1074"/>
                    <a:pt x="850" y="417"/>
                    <a:pt x="1345" y="1"/>
                  </a:cubicBezTo>
                  <a:close/>
                </a:path>
              </a:pathLst>
            </a:custGeom>
            <a:solidFill>
              <a:srgbClr val="CA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747;p50">
              <a:extLst>
                <a:ext uri="{FF2B5EF4-FFF2-40B4-BE49-F238E27FC236}">
                  <a16:creationId xmlns:a16="http://schemas.microsoft.com/office/drawing/2014/main" id="{509FAD85-2BF0-48DD-A7E4-0D3488BE1E2F}"/>
                </a:ext>
              </a:extLst>
            </p:cNvPr>
            <p:cNvSpPr/>
            <p:nvPr/>
          </p:nvSpPr>
          <p:spPr>
            <a:xfrm>
              <a:off x="2488343" y="2009048"/>
              <a:ext cx="107381" cy="114487"/>
            </a:xfrm>
            <a:custGeom>
              <a:avLst/>
              <a:gdLst/>
              <a:ahLst/>
              <a:cxnLst/>
              <a:rect l="l" t="t" r="r" b="b"/>
              <a:pathLst>
                <a:path w="1345" h="1434" extrusionOk="0">
                  <a:moveTo>
                    <a:pt x="0" y="1"/>
                  </a:moveTo>
                  <a:lnTo>
                    <a:pt x="0" y="1"/>
                  </a:lnTo>
                  <a:cubicBezTo>
                    <a:pt x="11" y="89"/>
                    <a:pt x="32" y="177"/>
                    <a:pt x="46" y="269"/>
                  </a:cubicBezTo>
                  <a:cubicBezTo>
                    <a:pt x="67" y="354"/>
                    <a:pt x="95" y="442"/>
                    <a:pt x="120" y="527"/>
                  </a:cubicBezTo>
                  <a:cubicBezTo>
                    <a:pt x="183" y="696"/>
                    <a:pt x="265" y="865"/>
                    <a:pt x="382" y="1010"/>
                  </a:cubicBezTo>
                  <a:cubicBezTo>
                    <a:pt x="494" y="1154"/>
                    <a:pt x="636" y="1281"/>
                    <a:pt x="808" y="1356"/>
                  </a:cubicBezTo>
                  <a:cubicBezTo>
                    <a:pt x="920" y="1404"/>
                    <a:pt x="1042" y="1433"/>
                    <a:pt x="1162" y="1433"/>
                  </a:cubicBezTo>
                  <a:cubicBezTo>
                    <a:pt x="1224" y="1433"/>
                    <a:pt x="1285" y="1425"/>
                    <a:pt x="1345" y="1408"/>
                  </a:cubicBezTo>
                  <a:lnTo>
                    <a:pt x="1345" y="1408"/>
                  </a:lnTo>
                  <a:cubicBezTo>
                    <a:pt x="1333" y="1409"/>
                    <a:pt x="1321" y="1409"/>
                    <a:pt x="1309" y="1409"/>
                  </a:cubicBezTo>
                  <a:cubicBezTo>
                    <a:pt x="1142" y="1409"/>
                    <a:pt x="985" y="1360"/>
                    <a:pt x="843" y="1281"/>
                  </a:cubicBezTo>
                  <a:cubicBezTo>
                    <a:pt x="695" y="1201"/>
                    <a:pt x="565" y="1080"/>
                    <a:pt x="462" y="947"/>
                  </a:cubicBezTo>
                  <a:cubicBezTo>
                    <a:pt x="353" y="812"/>
                    <a:pt x="276" y="654"/>
                    <a:pt x="194" y="498"/>
                  </a:cubicBezTo>
                  <a:cubicBezTo>
                    <a:pt x="123" y="336"/>
                    <a:pt x="64" y="170"/>
                    <a:pt x="0"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748;p50">
              <a:extLst>
                <a:ext uri="{FF2B5EF4-FFF2-40B4-BE49-F238E27FC236}">
                  <a16:creationId xmlns:a16="http://schemas.microsoft.com/office/drawing/2014/main" id="{1D917A16-7390-4640-A694-96B15F1B33C4}"/>
                </a:ext>
              </a:extLst>
            </p:cNvPr>
            <p:cNvSpPr/>
            <p:nvPr/>
          </p:nvSpPr>
          <p:spPr>
            <a:xfrm>
              <a:off x="2502714" y="2128566"/>
              <a:ext cx="42553" cy="30737"/>
            </a:xfrm>
            <a:custGeom>
              <a:avLst/>
              <a:gdLst/>
              <a:ahLst/>
              <a:cxnLst/>
              <a:rect l="l" t="t" r="r" b="b"/>
              <a:pathLst>
                <a:path w="533" h="385" extrusionOk="0">
                  <a:moveTo>
                    <a:pt x="0" y="0"/>
                  </a:moveTo>
                  <a:cubicBezTo>
                    <a:pt x="3" y="59"/>
                    <a:pt x="25" y="120"/>
                    <a:pt x="53" y="173"/>
                  </a:cubicBezTo>
                  <a:cubicBezTo>
                    <a:pt x="81" y="229"/>
                    <a:pt x="130" y="271"/>
                    <a:pt x="180" y="310"/>
                  </a:cubicBezTo>
                  <a:cubicBezTo>
                    <a:pt x="247" y="357"/>
                    <a:pt x="329" y="385"/>
                    <a:pt x="410" y="385"/>
                  </a:cubicBezTo>
                  <a:cubicBezTo>
                    <a:pt x="452" y="385"/>
                    <a:pt x="494" y="377"/>
                    <a:pt x="533" y="360"/>
                  </a:cubicBezTo>
                  <a:cubicBezTo>
                    <a:pt x="420" y="325"/>
                    <a:pt x="324" y="286"/>
                    <a:pt x="240" y="225"/>
                  </a:cubicBezTo>
                  <a:cubicBezTo>
                    <a:pt x="155" y="165"/>
                    <a:pt x="85" y="88"/>
                    <a:pt x="0"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749;p50">
              <a:extLst>
                <a:ext uri="{FF2B5EF4-FFF2-40B4-BE49-F238E27FC236}">
                  <a16:creationId xmlns:a16="http://schemas.microsoft.com/office/drawing/2014/main" id="{8C9EFEB4-9B5B-40AB-89B8-4B3CCF655B39}"/>
                </a:ext>
              </a:extLst>
            </p:cNvPr>
            <p:cNvSpPr/>
            <p:nvPr/>
          </p:nvSpPr>
          <p:spPr>
            <a:xfrm>
              <a:off x="2598999" y="1864460"/>
              <a:ext cx="103230" cy="250690"/>
            </a:xfrm>
            <a:custGeom>
              <a:avLst/>
              <a:gdLst/>
              <a:ahLst/>
              <a:cxnLst/>
              <a:rect l="l" t="t" r="r" b="b"/>
              <a:pathLst>
                <a:path w="1293" h="3140" extrusionOk="0">
                  <a:moveTo>
                    <a:pt x="1293" y="1"/>
                  </a:moveTo>
                  <a:lnTo>
                    <a:pt x="1293" y="1"/>
                  </a:lnTo>
                  <a:cubicBezTo>
                    <a:pt x="1232" y="513"/>
                    <a:pt x="1187" y="1028"/>
                    <a:pt x="1141" y="1543"/>
                  </a:cubicBezTo>
                  <a:cubicBezTo>
                    <a:pt x="1104" y="2038"/>
                    <a:pt x="1060" y="2529"/>
                    <a:pt x="1032" y="3023"/>
                  </a:cubicBezTo>
                  <a:lnTo>
                    <a:pt x="1032" y="3023"/>
                  </a:lnTo>
                  <a:cubicBezTo>
                    <a:pt x="884" y="2969"/>
                    <a:pt x="739" y="2919"/>
                    <a:pt x="597" y="2859"/>
                  </a:cubicBezTo>
                  <a:cubicBezTo>
                    <a:pt x="439" y="2792"/>
                    <a:pt x="276" y="2722"/>
                    <a:pt x="170" y="2592"/>
                  </a:cubicBezTo>
                  <a:cubicBezTo>
                    <a:pt x="118" y="2528"/>
                    <a:pt x="82" y="2450"/>
                    <a:pt x="71" y="2369"/>
                  </a:cubicBezTo>
                  <a:cubicBezTo>
                    <a:pt x="61" y="2288"/>
                    <a:pt x="58" y="2189"/>
                    <a:pt x="92" y="2129"/>
                  </a:cubicBezTo>
                  <a:cubicBezTo>
                    <a:pt x="101" y="2116"/>
                    <a:pt x="114" y="2111"/>
                    <a:pt x="129" y="2111"/>
                  </a:cubicBezTo>
                  <a:cubicBezTo>
                    <a:pt x="146" y="2111"/>
                    <a:pt x="166" y="2118"/>
                    <a:pt x="185" y="2129"/>
                  </a:cubicBezTo>
                  <a:cubicBezTo>
                    <a:pt x="224" y="2150"/>
                    <a:pt x="255" y="2178"/>
                    <a:pt x="287" y="2210"/>
                  </a:cubicBezTo>
                  <a:cubicBezTo>
                    <a:pt x="347" y="2271"/>
                    <a:pt x="403" y="2338"/>
                    <a:pt x="457" y="2411"/>
                  </a:cubicBezTo>
                  <a:cubicBezTo>
                    <a:pt x="414" y="2334"/>
                    <a:pt x="361" y="2260"/>
                    <a:pt x="304" y="2193"/>
                  </a:cubicBezTo>
                  <a:cubicBezTo>
                    <a:pt x="273" y="2161"/>
                    <a:pt x="241" y="2126"/>
                    <a:pt x="203" y="2101"/>
                  </a:cubicBezTo>
                  <a:cubicBezTo>
                    <a:pt x="184" y="2087"/>
                    <a:pt x="153" y="2072"/>
                    <a:pt x="122" y="2072"/>
                  </a:cubicBezTo>
                  <a:cubicBezTo>
                    <a:pt x="100" y="2072"/>
                    <a:pt x="78" y="2080"/>
                    <a:pt x="61" y="2101"/>
                  </a:cubicBezTo>
                  <a:cubicBezTo>
                    <a:pt x="1" y="2189"/>
                    <a:pt x="8" y="2284"/>
                    <a:pt x="12" y="2376"/>
                  </a:cubicBezTo>
                  <a:cubicBezTo>
                    <a:pt x="22" y="2468"/>
                    <a:pt x="58" y="2559"/>
                    <a:pt x="114" y="2634"/>
                  </a:cubicBezTo>
                  <a:cubicBezTo>
                    <a:pt x="230" y="2786"/>
                    <a:pt x="400" y="2870"/>
                    <a:pt x="563" y="2944"/>
                  </a:cubicBezTo>
                  <a:cubicBezTo>
                    <a:pt x="728" y="3012"/>
                    <a:pt x="894" y="3071"/>
                    <a:pt x="1060" y="3135"/>
                  </a:cubicBezTo>
                  <a:cubicBezTo>
                    <a:pt x="1063" y="3139"/>
                    <a:pt x="1066" y="3139"/>
                    <a:pt x="1074" y="3139"/>
                  </a:cubicBezTo>
                  <a:cubicBezTo>
                    <a:pt x="1076" y="3139"/>
                    <a:pt x="1078" y="3139"/>
                    <a:pt x="1079" y="3139"/>
                  </a:cubicBezTo>
                  <a:cubicBezTo>
                    <a:pt x="1102" y="3139"/>
                    <a:pt x="1123" y="3119"/>
                    <a:pt x="1123" y="3096"/>
                  </a:cubicBezTo>
                  <a:cubicBezTo>
                    <a:pt x="1169" y="2581"/>
                    <a:pt x="1193" y="2066"/>
                    <a:pt x="1229" y="1551"/>
                  </a:cubicBezTo>
                  <a:cubicBezTo>
                    <a:pt x="1257" y="1032"/>
                    <a:pt x="1282" y="517"/>
                    <a:pt x="1293"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750;p50">
              <a:extLst>
                <a:ext uri="{FF2B5EF4-FFF2-40B4-BE49-F238E27FC236}">
                  <a16:creationId xmlns:a16="http://schemas.microsoft.com/office/drawing/2014/main" id="{B0E9D2B8-05C8-4AF3-9C66-CF0A004A7D8D}"/>
                </a:ext>
              </a:extLst>
            </p:cNvPr>
            <p:cNvSpPr/>
            <p:nvPr/>
          </p:nvSpPr>
          <p:spPr>
            <a:xfrm>
              <a:off x="2375931" y="1818314"/>
              <a:ext cx="63151" cy="76644"/>
            </a:xfrm>
            <a:custGeom>
              <a:avLst/>
              <a:gdLst/>
              <a:ahLst/>
              <a:cxnLst/>
              <a:rect l="l" t="t" r="r" b="b"/>
              <a:pathLst>
                <a:path w="791" h="960" extrusionOk="0">
                  <a:moveTo>
                    <a:pt x="0" y="0"/>
                  </a:moveTo>
                  <a:lnTo>
                    <a:pt x="0" y="0"/>
                  </a:lnTo>
                  <a:cubicBezTo>
                    <a:pt x="75" y="71"/>
                    <a:pt x="148" y="145"/>
                    <a:pt x="223" y="219"/>
                  </a:cubicBezTo>
                  <a:cubicBezTo>
                    <a:pt x="293" y="297"/>
                    <a:pt x="363" y="371"/>
                    <a:pt x="427" y="452"/>
                  </a:cubicBezTo>
                  <a:cubicBezTo>
                    <a:pt x="498" y="530"/>
                    <a:pt x="557" y="614"/>
                    <a:pt x="617" y="696"/>
                  </a:cubicBezTo>
                  <a:cubicBezTo>
                    <a:pt x="681" y="780"/>
                    <a:pt x="734" y="868"/>
                    <a:pt x="790" y="960"/>
                  </a:cubicBezTo>
                  <a:cubicBezTo>
                    <a:pt x="755" y="862"/>
                    <a:pt x="717" y="763"/>
                    <a:pt x="660" y="671"/>
                  </a:cubicBezTo>
                  <a:cubicBezTo>
                    <a:pt x="607" y="579"/>
                    <a:pt x="544" y="494"/>
                    <a:pt x="477" y="414"/>
                  </a:cubicBezTo>
                  <a:cubicBezTo>
                    <a:pt x="339" y="251"/>
                    <a:pt x="184" y="106"/>
                    <a:pt x="0"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751;p50">
              <a:extLst>
                <a:ext uri="{FF2B5EF4-FFF2-40B4-BE49-F238E27FC236}">
                  <a16:creationId xmlns:a16="http://schemas.microsoft.com/office/drawing/2014/main" id="{6A0A4EE8-5490-438D-B309-5D1642F967D6}"/>
                </a:ext>
              </a:extLst>
            </p:cNvPr>
            <p:cNvSpPr/>
            <p:nvPr/>
          </p:nvSpPr>
          <p:spPr>
            <a:xfrm>
              <a:off x="2378965" y="1838832"/>
              <a:ext cx="17005" cy="37524"/>
            </a:xfrm>
            <a:custGeom>
              <a:avLst/>
              <a:gdLst/>
              <a:ahLst/>
              <a:cxnLst/>
              <a:rect l="l" t="t" r="r" b="b"/>
              <a:pathLst>
                <a:path w="213" h="470" extrusionOk="0">
                  <a:moveTo>
                    <a:pt x="213" y="1"/>
                  </a:moveTo>
                  <a:lnTo>
                    <a:pt x="213" y="1"/>
                  </a:lnTo>
                  <a:cubicBezTo>
                    <a:pt x="128" y="36"/>
                    <a:pt x="68" y="118"/>
                    <a:pt x="29" y="199"/>
                  </a:cubicBezTo>
                  <a:cubicBezTo>
                    <a:pt x="15" y="245"/>
                    <a:pt x="4" y="290"/>
                    <a:pt x="4" y="336"/>
                  </a:cubicBezTo>
                  <a:cubicBezTo>
                    <a:pt x="1" y="382"/>
                    <a:pt x="11" y="428"/>
                    <a:pt x="22" y="470"/>
                  </a:cubicBezTo>
                  <a:cubicBezTo>
                    <a:pt x="43" y="382"/>
                    <a:pt x="53" y="301"/>
                    <a:pt x="89" y="224"/>
                  </a:cubicBezTo>
                  <a:cubicBezTo>
                    <a:pt x="100" y="185"/>
                    <a:pt x="121" y="149"/>
                    <a:pt x="142" y="110"/>
                  </a:cubicBezTo>
                  <a:cubicBezTo>
                    <a:pt x="164" y="75"/>
                    <a:pt x="185" y="40"/>
                    <a:pt x="213"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752;p50">
              <a:extLst>
                <a:ext uri="{FF2B5EF4-FFF2-40B4-BE49-F238E27FC236}">
                  <a16:creationId xmlns:a16="http://schemas.microsoft.com/office/drawing/2014/main" id="{2FDEF7B9-5448-40D6-A868-0C7351E25EBF}"/>
                </a:ext>
              </a:extLst>
            </p:cNvPr>
            <p:cNvSpPr/>
            <p:nvPr/>
          </p:nvSpPr>
          <p:spPr>
            <a:xfrm>
              <a:off x="2798755" y="1939988"/>
              <a:ext cx="27464" cy="68261"/>
            </a:xfrm>
            <a:custGeom>
              <a:avLst/>
              <a:gdLst/>
              <a:ahLst/>
              <a:cxnLst/>
              <a:rect l="l" t="t" r="r" b="b"/>
              <a:pathLst>
                <a:path w="344" h="855" extrusionOk="0">
                  <a:moveTo>
                    <a:pt x="343" y="1"/>
                  </a:moveTo>
                  <a:lnTo>
                    <a:pt x="343" y="1"/>
                  </a:lnTo>
                  <a:cubicBezTo>
                    <a:pt x="266" y="135"/>
                    <a:pt x="213" y="279"/>
                    <a:pt x="152" y="421"/>
                  </a:cubicBezTo>
                  <a:lnTo>
                    <a:pt x="72" y="636"/>
                  </a:lnTo>
                  <a:cubicBezTo>
                    <a:pt x="47" y="706"/>
                    <a:pt x="25" y="781"/>
                    <a:pt x="1" y="855"/>
                  </a:cubicBezTo>
                  <a:cubicBezTo>
                    <a:pt x="93" y="728"/>
                    <a:pt x="149" y="584"/>
                    <a:pt x="209" y="442"/>
                  </a:cubicBezTo>
                  <a:cubicBezTo>
                    <a:pt x="263" y="297"/>
                    <a:pt x="315" y="156"/>
                    <a:pt x="343"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753;p50">
              <a:extLst>
                <a:ext uri="{FF2B5EF4-FFF2-40B4-BE49-F238E27FC236}">
                  <a16:creationId xmlns:a16="http://schemas.microsoft.com/office/drawing/2014/main" id="{B0789371-25DE-453F-A96C-ACF728E5FF58}"/>
                </a:ext>
              </a:extLst>
            </p:cNvPr>
            <p:cNvSpPr/>
            <p:nvPr/>
          </p:nvSpPr>
          <p:spPr>
            <a:xfrm>
              <a:off x="2817677" y="1955556"/>
              <a:ext cx="72492" cy="18363"/>
            </a:xfrm>
            <a:custGeom>
              <a:avLst/>
              <a:gdLst/>
              <a:ahLst/>
              <a:cxnLst/>
              <a:rect l="l" t="t" r="r" b="b"/>
              <a:pathLst>
                <a:path w="908" h="230" extrusionOk="0">
                  <a:moveTo>
                    <a:pt x="563" y="1"/>
                  </a:moveTo>
                  <a:cubicBezTo>
                    <a:pt x="519" y="1"/>
                    <a:pt x="476" y="4"/>
                    <a:pt x="435" y="11"/>
                  </a:cubicBezTo>
                  <a:cubicBezTo>
                    <a:pt x="353" y="29"/>
                    <a:pt x="272" y="53"/>
                    <a:pt x="198" y="92"/>
                  </a:cubicBezTo>
                  <a:cubicBezTo>
                    <a:pt x="163" y="109"/>
                    <a:pt x="127" y="130"/>
                    <a:pt x="96" y="151"/>
                  </a:cubicBezTo>
                  <a:lnTo>
                    <a:pt x="0" y="229"/>
                  </a:lnTo>
                  <a:cubicBezTo>
                    <a:pt x="145" y="162"/>
                    <a:pt x="290" y="99"/>
                    <a:pt x="445" y="74"/>
                  </a:cubicBezTo>
                  <a:cubicBezTo>
                    <a:pt x="496" y="62"/>
                    <a:pt x="549" y="57"/>
                    <a:pt x="602" y="57"/>
                  </a:cubicBezTo>
                  <a:cubicBezTo>
                    <a:pt x="626" y="57"/>
                    <a:pt x="650" y="58"/>
                    <a:pt x="674" y="60"/>
                  </a:cubicBezTo>
                  <a:cubicBezTo>
                    <a:pt x="752" y="63"/>
                    <a:pt x="830" y="74"/>
                    <a:pt x="907" y="102"/>
                  </a:cubicBezTo>
                  <a:cubicBezTo>
                    <a:pt x="809" y="29"/>
                    <a:pt x="684" y="1"/>
                    <a:pt x="563"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754;p50">
              <a:extLst>
                <a:ext uri="{FF2B5EF4-FFF2-40B4-BE49-F238E27FC236}">
                  <a16:creationId xmlns:a16="http://schemas.microsoft.com/office/drawing/2014/main" id="{55E6737F-C0F1-401C-A0F4-38A759935488}"/>
                </a:ext>
              </a:extLst>
            </p:cNvPr>
            <p:cNvSpPr/>
            <p:nvPr/>
          </p:nvSpPr>
          <p:spPr>
            <a:xfrm>
              <a:off x="2857676" y="1959468"/>
              <a:ext cx="14770" cy="48222"/>
            </a:xfrm>
            <a:custGeom>
              <a:avLst/>
              <a:gdLst/>
              <a:ahLst/>
              <a:cxnLst/>
              <a:rect l="l" t="t" r="r" b="b"/>
              <a:pathLst>
                <a:path w="185" h="604" extrusionOk="0">
                  <a:moveTo>
                    <a:pt x="134" y="1"/>
                  </a:moveTo>
                  <a:cubicBezTo>
                    <a:pt x="134" y="53"/>
                    <a:pt x="131" y="107"/>
                    <a:pt x="128" y="159"/>
                  </a:cubicBezTo>
                  <a:cubicBezTo>
                    <a:pt x="121" y="208"/>
                    <a:pt x="117" y="262"/>
                    <a:pt x="103" y="311"/>
                  </a:cubicBezTo>
                  <a:cubicBezTo>
                    <a:pt x="100" y="361"/>
                    <a:pt x="82" y="410"/>
                    <a:pt x="64" y="459"/>
                  </a:cubicBezTo>
                  <a:cubicBezTo>
                    <a:pt x="50" y="509"/>
                    <a:pt x="25" y="555"/>
                    <a:pt x="1" y="604"/>
                  </a:cubicBezTo>
                  <a:cubicBezTo>
                    <a:pt x="43" y="568"/>
                    <a:pt x="82" y="526"/>
                    <a:pt x="110" y="477"/>
                  </a:cubicBezTo>
                  <a:cubicBezTo>
                    <a:pt x="134" y="431"/>
                    <a:pt x="152" y="378"/>
                    <a:pt x="167" y="322"/>
                  </a:cubicBezTo>
                  <a:cubicBezTo>
                    <a:pt x="184" y="216"/>
                    <a:pt x="181" y="99"/>
                    <a:pt x="134"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755;p50">
              <a:extLst>
                <a:ext uri="{FF2B5EF4-FFF2-40B4-BE49-F238E27FC236}">
                  <a16:creationId xmlns:a16="http://schemas.microsoft.com/office/drawing/2014/main" id="{C2706897-DDC4-44E2-9CD2-0D4E4D8BE894}"/>
                </a:ext>
              </a:extLst>
            </p:cNvPr>
            <p:cNvSpPr/>
            <p:nvPr/>
          </p:nvSpPr>
          <p:spPr>
            <a:xfrm>
              <a:off x="1770116" y="3121918"/>
              <a:ext cx="294600" cy="212288"/>
            </a:xfrm>
            <a:custGeom>
              <a:avLst/>
              <a:gdLst/>
              <a:ahLst/>
              <a:cxnLst/>
              <a:rect l="l" t="t" r="r" b="b"/>
              <a:pathLst>
                <a:path w="3690" h="2659" extrusionOk="0">
                  <a:moveTo>
                    <a:pt x="2366" y="0"/>
                  </a:moveTo>
                  <a:cubicBezTo>
                    <a:pt x="1773" y="0"/>
                    <a:pt x="1017" y="71"/>
                    <a:pt x="202" y="322"/>
                  </a:cubicBezTo>
                  <a:cubicBezTo>
                    <a:pt x="1" y="1745"/>
                    <a:pt x="68" y="2659"/>
                    <a:pt x="68" y="2659"/>
                  </a:cubicBezTo>
                  <a:cubicBezTo>
                    <a:pt x="68" y="2659"/>
                    <a:pt x="1279" y="1977"/>
                    <a:pt x="2392" y="1977"/>
                  </a:cubicBezTo>
                  <a:cubicBezTo>
                    <a:pt x="2443" y="1977"/>
                    <a:pt x="2492" y="1978"/>
                    <a:pt x="2542" y="1981"/>
                  </a:cubicBezTo>
                  <a:cubicBezTo>
                    <a:pt x="2562" y="1982"/>
                    <a:pt x="2583" y="1983"/>
                    <a:pt x="2602" y="1983"/>
                  </a:cubicBezTo>
                  <a:cubicBezTo>
                    <a:pt x="3690" y="1983"/>
                    <a:pt x="3625" y="118"/>
                    <a:pt x="3625" y="118"/>
                  </a:cubicBezTo>
                  <a:cubicBezTo>
                    <a:pt x="3625" y="118"/>
                    <a:pt x="3131" y="0"/>
                    <a:pt x="2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756;p50">
              <a:extLst>
                <a:ext uri="{FF2B5EF4-FFF2-40B4-BE49-F238E27FC236}">
                  <a16:creationId xmlns:a16="http://schemas.microsoft.com/office/drawing/2014/main" id="{B381076E-1250-45AC-948C-EE3D6C69C59A}"/>
                </a:ext>
              </a:extLst>
            </p:cNvPr>
            <p:cNvSpPr/>
            <p:nvPr/>
          </p:nvSpPr>
          <p:spPr>
            <a:xfrm>
              <a:off x="1933865" y="2459977"/>
              <a:ext cx="757658" cy="1461665"/>
            </a:xfrm>
            <a:custGeom>
              <a:avLst/>
              <a:gdLst/>
              <a:ahLst/>
              <a:cxnLst/>
              <a:rect l="l" t="t" r="r" b="b"/>
              <a:pathLst>
                <a:path w="9490" h="18308" extrusionOk="0">
                  <a:moveTo>
                    <a:pt x="8100" y="0"/>
                  </a:moveTo>
                  <a:cubicBezTo>
                    <a:pt x="7485" y="0"/>
                    <a:pt x="6656" y="492"/>
                    <a:pt x="5622" y="1477"/>
                  </a:cubicBezTo>
                  <a:cubicBezTo>
                    <a:pt x="3201" y="3782"/>
                    <a:pt x="0" y="11083"/>
                    <a:pt x="0" y="11083"/>
                  </a:cubicBezTo>
                  <a:cubicBezTo>
                    <a:pt x="163" y="11225"/>
                    <a:pt x="356" y="11291"/>
                    <a:pt x="571" y="11291"/>
                  </a:cubicBezTo>
                  <a:cubicBezTo>
                    <a:pt x="2312" y="11291"/>
                    <a:pt x="5543" y="6992"/>
                    <a:pt x="6793" y="3899"/>
                  </a:cubicBezTo>
                  <a:lnTo>
                    <a:pt x="6793" y="3899"/>
                  </a:lnTo>
                  <a:cubicBezTo>
                    <a:pt x="6952" y="6474"/>
                    <a:pt x="6169" y="8702"/>
                    <a:pt x="5036" y="12450"/>
                  </a:cubicBezTo>
                  <a:cubicBezTo>
                    <a:pt x="3903" y="16201"/>
                    <a:pt x="3748" y="18307"/>
                    <a:pt x="3748" y="18307"/>
                  </a:cubicBezTo>
                  <a:lnTo>
                    <a:pt x="7965" y="11320"/>
                  </a:lnTo>
                  <a:cubicBezTo>
                    <a:pt x="7965" y="11320"/>
                    <a:pt x="9490" y="5733"/>
                    <a:pt x="9412" y="2649"/>
                  </a:cubicBezTo>
                  <a:cubicBezTo>
                    <a:pt x="9367" y="883"/>
                    <a:pt x="8925" y="0"/>
                    <a:pt x="8100" y="0"/>
                  </a:cubicBezTo>
                  <a:close/>
                </a:path>
              </a:pathLst>
            </a:custGeom>
            <a:solidFill>
              <a:srgbClr val="F99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757;p50">
              <a:extLst>
                <a:ext uri="{FF2B5EF4-FFF2-40B4-BE49-F238E27FC236}">
                  <a16:creationId xmlns:a16="http://schemas.microsoft.com/office/drawing/2014/main" id="{D40681DB-4D90-4752-8656-1BADD57B0F38}"/>
                </a:ext>
              </a:extLst>
            </p:cNvPr>
            <p:cNvSpPr/>
            <p:nvPr/>
          </p:nvSpPr>
          <p:spPr>
            <a:xfrm>
              <a:off x="2233100" y="2780209"/>
              <a:ext cx="444615" cy="1141437"/>
            </a:xfrm>
            <a:custGeom>
              <a:avLst/>
              <a:gdLst/>
              <a:ahLst/>
              <a:cxnLst/>
              <a:rect l="l" t="t" r="r" b="b"/>
              <a:pathLst>
                <a:path w="5569" h="14297" extrusionOk="0">
                  <a:moveTo>
                    <a:pt x="5035" y="0"/>
                  </a:moveTo>
                  <a:lnTo>
                    <a:pt x="4326" y="3314"/>
                  </a:lnTo>
                  <a:cubicBezTo>
                    <a:pt x="4326" y="3314"/>
                    <a:pt x="4097" y="1680"/>
                    <a:pt x="4136" y="7"/>
                  </a:cubicBezTo>
                  <a:lnTo>
                    <a:pt x="4136" y="7"/>
                  </a:lnTo>
                  <a:cubicBezTo>
                    <a:pt x="3628" y="92"/>
                    <a:pt x="3275" y="515"/>
                    <a:pt x="3059" y="879"/>
                  </a:cubicBezTo>
                  <a:cubicBezTo>
                    <a:pt x="2993" y="3067"/>
                    <a:pt x="2276" y="5178"/>
                    <a:pt x="1288" y="8439"/>
                  </a:cubicBezTo>
                  <a:cubicBezTo>
                    <a:pt x="155" y="12190"/>
                    <a:pt x="0" y="14296"/>
                    <a:pt x="0" y="14296"/>
                  </a:cubicBezTo>
                  <a:lnTo>
                    <a:pt x="4217" y="7309"/>
                  </a:lnTo>
                  <a:cubicBezTo>
                    <a:pt x="4217" y="7309"/>
                    <a:pt x="5247" y="3530"/>
                    <a:pt x="5569" y="470"/>
                  </a:cubicBezTo>
                  <a:cubicBezTo>
                    <a:pt x="5315" y="181"/>
                    <a:pt x="5035" y="0"/>
                    <a:pt x="5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758;p50">
              <a:extLst>
                <a:ext uri="{FF2B5EF4-FFF2-40B4-BE49-F238E27FC236}">
                  <a16:creationId xmlns:a16="http://schemas.microsoft.com/office/drawing/2014/main" id="{2964A74A-6F77-4F24-970B-D2625B06D712}"/>
                </a:ext>
              </a:extLst>
            </p:cNvPr>
            <p:cNvSpPr/>
            <p:nvPr/>
          </p:nvSpPr>
          <p:spPr>
            <a:xfrm>
              <a:off x="2233100" y="2771187"/>
              <a:ext cx="248215" cy="1150458"/>
            </a:xfrm>
            <a:custGeom>
              <a:avLst/>
              <a:gdLst/>
              <a:ahLst/>
              <a:cxnLst/>
              <a:rect l="l" t="t" r="r" b="b"/>
              <a:pathLst>
                <a:path w="3109" h="14410" extrusionOk="0">
                  <a:moveTo>
                    <a:pt x="3045" y="1"/>
                  </a:moveTo>
                  <a:cubicBezTo>
                    <a:pt x="3081" y="1236"/>
                    <a:pt x="2901" y="2457"/>
                    <a:pt x="2611" y="3649"/>
                  </a:cubicBezTo>
                  <a:cubicBezTo>
                    <a:pt x="2322" y="4842"/>
                    <a:pt x="1958" y="6017"/>
                    <a:pt x="1592" y="7196"/>
                  </a:cubicBezTo>
                  <a:cubicBezTo>
                    <a:pt x="1242" y="8375"/>
                    <a:pt x="872" y="9557"/>
                    <a:pt x="600" y="10760"/>
                  </a:cubicBezTo>
                  <a:cubicBezTo>
                    <a:pt x="325" y="11964"/>
                    <a:pt x="85" y="13178"/>
                    <a:pt x="0" y="14409"/>
                  </a:cubicBezTo>
                  <a:cubicBezTo>
                    <a:pt x="81" y="13799"/>
                    <a:pt x="198" y="13195"/>
                    <a:pt x="328" y="12592"/>
                  </a:cubicBezTo>
                  <a:cubicBezTo>
                    <a:pt x="455" y="11992"/>
                    <a:pt x="596" y="11392"/>
                    <a:pt x="755" y="10799"/>
                  </a:cubicBezTo>
                  <a:cubicBezTo>
                    <a:pt x="1062" y="9606"/>
                    <a:pt x="1426" y="8435"/>
                    <a:pt x="1792" y="7256"/>
                  </a:cubicBezTo>
                  <a:cubicBezTo>
                    <a:pt x="2142" y="6074"/>
                    <a:pt x="2509" y="4895"/>
                    <a:pt x="2766" y="3685"/>
                  </a:cubicBezTo>
                  <a:cubicBezTo>
                    <a:pt x="2893" y="3081"/>
                    <a:pt x="2999" y="2467"/>
                    <a:pt x="3053" y="1853"/>
                  </a:cubicBezTo>
                  <a:cubicBezTo>
                    <a:pt x="3102" y="1236"/>
                    <a:pt x="3109" y="615"/>
                    <a:pt x="3045"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759;p50">
              <a:extLst>
                <a:ext uri="{FF2B5EF4-FFF2-40B4-BE49-F238E27FC236}">
                  <a16:creationId xmlns:a16="http://schemas.microsoft.com/office/drawing/2014/main" id="{0B2C4BFD-DE3E-417C-8F64-01DBF0349981}"/>
                </a:ext>
              </a:extLst>
            </p:cNvPr>
            <p:cNvSpPr/>
            <p:nvPr/>
          </p:nvSpPr>
          <p:spPr>
            <a:xfrm>
              <a:off x="1933865" y="2451913"/>
              <a:ext cx="764684" cy="911824"/>
            </a:xfrm>
            <a:custGeom>
              <a:avLst/>
              <a:gdLst/>
              <a:ahLst/>
              <a:cxnLst/>
              <a:rect l="l" t="t" r="r" b="b"/>
              <a:pathLst>
                <a:path w="9578" h="11421" extrusionOk="0">
                  <a:moveTo>
                    <a:pt x="8093" y="0"/>
                  </a:moveTo>
                  <a:cubicBezTo>
                    <a:pt x="8021" y="0"/>
                    <a:pt x="7949" y="7"/>
                    <a:pt x="7881" y="19"/>
                  </a:cubicBezTo>
                  <a:cubicBezTo>
                    <a:pt x="7591" y="65"/>
                    <a:pt x="7330" y="181"/>
                    <a:pt x="7083" y="315"/>
                  </a:cubicBezTo>
                  <a:cubicBezTo>
                    <a:pt x="6592" y="591"/>
                    <a:pt x="6169" y="947"/>
                    <a:pt x="5760" y="1314"/>
                  </a:cubicBezTo>
                  <a:cubicBezTo>
                    <a:pt x="5555" y="1498"/>
                    <a:pt x="5371" y="1705"/>
                    <a:pt x="5180" y="1903"/>
                  </a:cubicBezTo>
                  <a:cubicBezTo>
                    <a:pt x="4990" y="2108"/>
                    <a:pt x="4831" y="2330"/>
                    <a:pt x="4654" y="2542"/>
                  </a:cubicBezTo>
                  <a:cubicBezTo>
                    <a:pt x="3991" y="3417"/>
                    <a:pt x="3416" y="4349"/>
                    <a:pt x="2880" y="5301"/>
                  </a:cubicBezTo>
                  <a:cubicBezTo>
                    <a:pt x="1807" y="7207"/>
                    <a:pt x="854" y="9176"/>
                    <a:pt x="0" y="11184"/>
                  </a:cubicBezTo>
                  <a:cubicBezTo>
                    <a:pt x="466" y="10196"/>
                    <a:pt x="946" y="9219"/>
                    <a:pt x="1447" y="8252"/>
                  </a:cubicBezTo>
                  <a:cubicBezTo>
                    <a:pt x="1948" y="7282"/>
                    <a:pt x="2467" y="6321"/>
                    <a:pt x="3017" y="5383"/>
                  </a:cubicBezTo>
                  <a:cubicBezTo>
                    <a:pt x="3575" y="4448"/>
                    <a:pt x="4143" y="3516"/>
                    <a:pt x="4807" y="2658"/>
                  </a:cubicBezTo>
                  <a:cubicBezTo>
                    <a:pt x="4980" y="2451"/>
                    <a:pt x="5138" y="2231"/>
                    <a:pt x="5325" y="2034"/>
                  </a:cubicBezTo>
                  <a:cubicBezTo>
                    <a:pt x="5512" y="1843"/>
                    <a:pt x="5692" y="1642"/>
                    <a:pt x="5897" y="1462"/>
                  </a:cubicBezTo>
                  <a:cubicBezTo>
                    <a:pt x="6296" y="1102"/>
                    <a:pt x="6719" y="757"/>
                    <a:pt x="7185" y="498"/>
                  </a:cubicBezTo>
                  <a:cubicBezTo>
                    <a:pt x="7415" y="371"/>
                    <a:pt x="7658" y="262"/>
                    <a:pt x="7912" y="220"/>
                  </a:cubicBezTo>
                  <a:cubicBezTo>
                    <a:pt x="7972" y="210"/>
                    <a:pt x="8034" y="205"/>
                    <a:pt x="8094" y="205"/>
                  </a:cubicBezTo>
                  <a:cubicBezTo>
                    <a:pt x="8281" y="205"/>
                    <a:pt x="8464" y="253"/>
                    <a:pt x="8611" y="368"/>
                  </a:cubicBezTo>
                  <a:cubicBezTo>
                    <a:pt x="8812" y="513"/>
                    <a:pt x="8943" y="746"/>
                    <a:pt x="9037" y="990"/>
                  </a:cubicBezTo>
                  <a:cubicBezTo>
                    <a:pt x="9133" y="1233"/>
                    <a:pt x="9193" y="1494"/>
                    <a:pt x="9236" y="1759"/>
                  </a:cubicBezTo>
                  <a:cubicBezTo>
                    <a:pt x="9394" y="2827"/>
                    <a:pt x="9303" y="3918"/>
                    <a:pt x="9186" y="4998"/>
                  </a:cubicBezTo>
                  <a:cubicBezTo>
                    <a:pt x="9063" y="6078"/>
                    <a:pt x="8879" y="7155"/>
                    <a:pt x="8667" y="8223"/>
                  </a:cubicBezTo>
                  <a:cubicBezTo>
                    <a:pt x="8462" y="9293"/>
                    <a:pt x="8223" y="10359"/>
                    <a:pt x="7965" y="11421"/>
                  </a:cubicBezTo>
                  <a:cubicBezTo>
                    <a:pt x="8558" y="9318"/>
                    <a:pt x="9055" y="7186"/>
                    <a:pt x="9348" y="5019"/>
                  </a:cubicBezTo>
                  <a:cubicBezTo>
                    <a:pt x="9490" y="3936"/>
                    <a:pt x="9578" y="2832"/>
                    <a:pt x="9423" y="1731"/>
                  </a:cubicBezTo>
                  <a:cubicBezTo>
                    <a:pt x="9381" y="1455"/>
                    <a:pt x="9320" y="1184"/>
                    <a:pt x="9221" y="918"/>
                  </a:cubicBezTo>
                  <a:cubicBezTo>
                    <a:pt x="9119" y="658"/>
                    <a:pt x="8974" y="389"/>
                    <a:pt x="8731" y="206"/>
                  </a:cubicBezTo>
                  <a:cubicBezTo>
                    <a:pt x="8550" y="62"/>
                    <a:pt x="8318" y="0"/>
                    <a:pt x="8093" y="0"/>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760;p50">
              <a:extLst>
                <a:ext uri="{FF2B5EF4-FFF2-40B4-BE49-F238E27FC236}">
                  <a16:creationId xmlns:a16="http://schemas.microsoft.com/office/drawing/2014/main" id="{72271FAE-A9E4-4715-B45B-A76DC35C5596}"/>
                </a:ext>
              </a:extLst>
            </p:cNvPr>
            <p:cNvSpPr/>
            <p:nvPr/>
          </p:nvSpPr>
          <p:spPr>
            <a:xfrm>
              <a:off x="2226872" y="3209980"/>
              <a:ext cx="704726" cy="920047"/>
            </a:xfrm>
            <a:custGeom>
              <a:avLst/>
              <a:gdLst/>
              <a:ahLst/>
              <a:cxnLst/>
              <a:rect l="l" t="t" r="r" b="b"/>
              <a:pathLst>
                <a:path w="8827" h="11524" extrusionOk="0">
                  <a:moveTo>
                    <a:pt x="7210" y="1"/>
                  </a:moveTo>
                  <a:cubicBezTo>
                    <a:pt x="6507" y="1"/>
                    <a:pt x="5185" y="398"/>
                    <a:pt x="3243" y="2590"/>
                  </a:cubicBezTo>
                  <a:cubicBezTo>
                    <a:pt x="194" y="6023"/>
                    <a:pt x="0" y="9227"/>
                    <a:pt x="0" y="9227"/>
                  </a:cubicBezTo>
                  <a:cubicBezTo>
                    <a:pt x="0" y="9227"/>
                    <a:pt x="78" y="11063"/>
                    <a:pt x="2460" y="11490"/>
                  </a:cubicBezTo>
                  <a:cubicBezTo>
                    <a:pt x="2586" y="11512"/>
                    <a:pt x="2711" y="11523"/>
                    <a:pt x="2836" y="11523"/>
                  </a:cubicBezTo>
                  <a:cubicBezTo>
                    <a:pt x="5066" y="11523"/>
                    <a:pt x="7032" y="8005"/>
                    <a:pt x="7771" y="5712"/>
                  </a:cubicBezTo>
                  <a:cubicBezTo>
                    <a:pt x="8551" y="3292"/>
                    <a:pt x="8826" y="1220"/>
                    <a:pt x="7810" y="129"/>
                  </a:cubicBezTo>
                  <a:cubicBezTo>
                    <a:pt x="7810" y="129"/>
                    <a:pt x="7610" y="1"/>
                    <a:pt x="7210" y="1"/>
                  </a:cubicBez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761;p50">
              <a:extLst>
                <a:ext uri="{FF2B5EF4-FFF2-40B4-BE49-F238E27FC236}">
                  <a16:creationId xmlns:a16="http://schemas.microsoft.com/office/drawing/2014/main" id="{D1601908-249F-449E-A55B-163E6E65A807}"/>
                </a:ext>
              </a:extLst>
            </p:cNvPr>
            <p:cNvSpPr/>
            <p:nvPr/>
          </p:nvSpPr>
          <p:spPr>
            <a:xfrm>
              <a:off x="3013760" y="3125671"/>
              <a:ext cx="867913" cy="880288"/>
            </a:xfrm>
            <a:custGeom>
              <a:avLst/>
              <a:gdLst/>
              <a:ahLst/>
              <a:cxnLst/>
              <a:rect l="l" t="t" r="r" b="b"/>
              <a:pathLst>
                <a:path w="10871" h="11026" extrusionOk="0">
                  <a:moveTo>
                    <a:pt x="9088" y="1"/>
                  </a:moveTo>
                  <a:cubicBezTo>
                    <a:pt x="8136" y="1"/>
                    <a:pt x="6423" y="469"/>
                    <a:pt x="3971" y="2922"/>
                  </a:cubicBezTo>
                  <a:cubicBezTo>
                    <a:pt x="0" y="6892"/>
                    <a:pt x="614" y="10294"/>
                    <a:pt x="992" y="10580"/>
                  </a:cubicBezTo>
                  <a:cubicBezTo>
                    <a:pt x="1154" y="10700"/>
                    <a:pt x="1709" y="11025"/>
                    <a:pt x="2548" y="11025"/>
                  </a:cubicBezTo>
                  <a:cubicBezTo>
                    <a:pt x="3681" y="11025"/>
                    <a:pt x="5332" y="10431"/>
                    <a:pt x="7232" y="7933"/>
                  </a:cubicBezTo>
                  <a:cubicBezTo>
                    <a:pt x="10542" y="3586"/>
                    <a:pt x="10870" y="1267"/>
                    <a:pt x="9973" y="180"/>
                  </a:cubicBezTo>
                  <a:cubicBezTo>
                    <a:pt x="9973" y="180"/>
                    <a:pt x="9676" y="1"/>
                    <a:pt x="9088" y="1"/>
                  </a:cubicBez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762;p50">
              <a:extLst>
                <a:ext uri="{FF2B5EF4-FFF2-40B4-BE49-F238E27FC236}">
                  <a16:creationId xmlns:a16="http://schemas.microsoft.com/office/drawing/2014/main" id="{922D9E6A-D76E-46EF-B2BD-F3681C8292A8}"/>
                </a:ext>
              </a:extLst>
            </p:cNvPr>
            <p:cNvSpPr/>
            <p:nvPr/>
          </p:nvSpPr>
          <p:spPr>
            <a:xfrm>
              <a:off x="3631151" y="3141958"/>
              <a:ext cx="14371" cy="4870"/>
            </a:xfrm>
            <a:custGeom>
              <a:avLst/>
              <a:gdLst/>
              <a:ahLst/>
              <a:cxnLst/>
              <a:rect l="l" t="t" r="r" b="b"/>
              <a:pathLst>
                <a:path w="180" h="61" extrusionOk="0">
                  <a:moveTo>
                    <a:pt x="180" y="1"/>
                  </a:moveTo>
                  <a:cubicBezTo>
                    <a:pt x="123" y="18"/>
                    <a:pt x="59" y="40"/>
                    <a:pt x="0" y="61"/>
                  </a:cubicBezTo>
                  <a:lnTo>
                    <a:pt x="0" y="61"/>
                  </a:lnTo>
                  <a:cubicBezTo>
                    <a:pt x="59" y="40"/>
                    <a:pt x="123" y="18"/>
                    <a:pt x="180"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763;p50">
              <a:extLst>
                <a:ext uri="{FF2B5EF4-FFF2-40B4-BE49-F238E27FC236}">
                  <a16:creationId xmlns:a16="http://schemas.microsoft.com/office/drawing/2014/main" id="{91CA63D1-F0CC-44C7-96F9-E8ECBD61B432}"/>
                </a:ext>
              </a:extLst>
            </p:cNvPr>
            <p:cNvSpPr/>
            <p:nvPr/>
          </p:nvSpPr>
          <p:spPr>
            <a:xfrm>
              <a:off x="3519217" y="3197206"/>
              <a:ext cx="323262" cy="87981"/>
            </a:xfrm>
            <a:custGeom>
              <a:avLst/>
              <a:gdLst/>
              <a:ahLst/>
              <a:cxnLst/>
              <a:rect l="l" t="t" r="r" b="b"/>
              <a:pathLst>
                <a:path w="4049" h="1102" extrusionOk="0">
                  <a:moveTo>
                    <a:pt x="4049" y="999"/>
                  </a:moveTo>
                  <a:cubicBezTo>
                    <a:pt x="4045" y="1030"/>
                    <a:pt x="4041" y="1066"/>
                    <a:pt x="4038" y="1102"/>
                  </a:cubicBezTo>
                  <a:lnTo>
                    <a:pt x="4038" y="1102"/>
                  </a:lnTo>
                  <a:cubicBezTo>
                    <a:pt x="4041" y="1066"/>
                    <a:pt x="4045" y="1030"/>
                    <a:pt x="4049" y="999"/>
                  </a:cubicBezTo>
                  <a:lnTo>
                    <a:pt x="4049" y="999"/>
                  </a:lnTo>
                  <a:close/>
                  <a:moveTo>
                    <a:pt x="124" y="1"/>
                  </a:moveTo>
                  <a:cubicBezTo>
                    <a:pt x="82" y="25"/>
                    <a:pt x="43" y="53"/>
                    <a:pt x="0" y="78"/>
                  </a:cubicBezTo>
                  <a:lnTo>
                    <a:pt x="0" y="78"/>
                  </a:lnTo>
                  <a:cubicBezTo>
                    <a:pt x="43" y="53"/>
                    <a:pt x="82" y="25"/>
                    <a:pt x="124"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764;p50">
              <a:extLst>
                <a:ext uri="{FF2B5EF4-FFF2-40B4-BE49-F238E27FC236}">
                  <a16:creationId xmlns:a16="http://schemas.microsoft.com/office/drawing/2014/main" id="{B669BB26-0D9D-4FF8-B23F-7259DAFE8D68}"/>
                </a:ext>
              </a:extLst>
            </p:cNvPr>
            <p:cNvSpPr/>
            <p:nvPr/>
          </p:nvSpPr>
          <p:spPr>
            <a:xfrm>
              <a:off x="3432433" y="3259720"/>
              <a:ext cx="392561" cy="105465"/>
            </a:xfrm>
            <a:custGeom>
              <a:avLst/>
              <a:gdLst/>
              <a:ahLst/>
              <a:cxnLst/>
              <a:rect l="l" t="t" r="r" b="b"/>
              <a:pathLst>
                <a:path w="4917" h="1321" extrusionOk="0">
                  <a:moveTo>
                    <a:pt x="4916" y="1221"/>
                  </a:moveTo>
                  <a:cubicBezTo>
                    <a:pt x="4906" y="1254"/>
                    <a:pt x="4892" y="1289"/>
                    <a:pt x="4882" y="1321"/>
                  </a:cubicBezTo>
                  <a:lnTo>
                    <a:pt x="4882" y="1321"/>
                  </a:lnTo>
                  <a:cubicBezTo>
                    <a:pt x="4892" y="1289"/>
                    <a:pt x="4906" y="1254"/>
                    <a:pt x="4916" y="1221"/>
                  </a:cubicBezTo>
                  <a:lnTo>
                    <a:pt x="4916" y="1221"/>
                  </a:lnTo>
                  <a:close/>
                  <a:moveTo>
                    <a:pt x="103" y="1"/>
                  </a:moveTo>
                  <a:cubicBezTo>
                    <a:pt x="71" y="29"/>
                    <a:pt x="36" y="57"/>
                    <a:pt x="1" y="86"/>
                  </a:cubicBezTo>
                  <a:lnTo>
                    <a:pt x="1" y="86"/>
                  </a:lnTo>
                  <a:cubicBezTo>
                    <a:pt x="36" y="57"/>
                    <a:pt x="71" y="29"/>
                    <a:pt x="103"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765;p50">
              <a:extLst>
                <a:ext uri="{FF2B5EF4-FFF2-40B4-BE49-F238E27FC236}">
                  <a16:creationId xmlns:a16="http://schemas.microsoft.com/office/drawing/2014/main" id="{0CE309D4-9B6E-4FE2-AB4A-5F976EFF7AFD}"/>
                </a:ext>
              </a:extLst>
            </p:cNvPr>
            <p:cNvSpPr/>
            <p:nvPr/>
          </p:nvSpPr>
          <p:spPr>
            <a:xfrm>
              <a:off x="3791387" y="3434726"/>
              <a:ext cx="3433" cy="7664"/>
            </a:xfrm>
            <a:custGeom>
              <a:avLst/>
              <a:gdLst/>
              <a:ahLst/>
              <a:cxnLst/>
              <a:rect l="l" t="t" r="r" b="b"/>
              <a:pathLst>
                <a:path w="43" h="96" extrusionOk="0">
                  <a:moveTo>
                    <a:pt x="43" y="0"/>
                  </a:moveTo>
                  <a:cubicBezTo>
                    <a:pt x="29" y="32"/>
                    <a:pt x="15" y="64"/>
                    <a:pt x="0" y="96"/>
                  </a:cubicBezTo>
                  <a:lnTo>
                    <a:pt x="0" y="96"/>
                  </a:lnTo>
                  <a:cubicBezTo>
                    <a:pt x="15" y="64"/>
                    <a:pt x="29" y="32"/>
                    <a:pt x="43" y="0"/>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766;p50">
              <a:extLst>
                <a:ext uri="{FF2B5EF4-FFF2-40B4-BE49-F238E27FC236}">
                  <a16:creationId xmlns:a16="http://schemas.microsoft.com/office/drawing/2014/main" id="{025A095A-B957-424D-AEEE-DB9E0127C7BB}"/>
                </a:ext>
              </a:extLst>
            </p:cNvPr>
            <p:cNvSpPr/>
            <p:nvPr/>
          </p:nvSpPr>
          <p:spPr>
            <a:xfrm>
              <a:off x="3752825" y="3509934"/>
              <a:ext cx="4311" cy="7664"/>
            </a:xfrm>
            <a:custGeom>
              <a:avLst/>
              <a:gdLst/>
              <a:ahLst/>
              <a:cxnLst/>
              <a:rect l="l" t="t" r="r" b="b"/>
              <a:pathLst>
                <a:path w="54" h="96" extrusionOk="0">
                  <a:moveTo>
                    <a:pt x="53" y="1"/>
                  </a:moveTo>
                  <a:cubicBezTo>
                    <a:pt x="35" y="32"/>
                    <a:pt x="18" y="64"/>
                    <a:pt x="1" y="96"/>
                  </a:cubicBezTo>
                  <a:lnTo>
                    <a:pt x="1" y="96"/>
                  </a:lnTo>
                  <a:cubicBezTo>
                    <a:pt x="18" y="64"/>
                    <a:pt x="35" y="32"/>
                    <a:pt x="53"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767;p50">
              <a:extLst>
                <a:ext uri="{FF2B5EF4-FFF2-40B4-BE49-F238E27FC236}">
                  <a16:creationId xmlns:a16="http://schemas.microsoft.com/office/drawing/2014/main" id="{F0659162-8FB2-4B4A-8CF7-9144DAE15A4D}"/>
                </a:ext>
              </a:extLst>
            </p:cNvPr>
            <p:cNvSpPr/>
            <p:nvPr/>
          </p:nvSpPr>
          <p:spPr>
            <a:xfrm>
              <a:off x="3708514" y="3583705"/>
              <a:ext cx="4950" cy="7744"/>
            </a:xfrm>
            <a:custGeom>
              <a:avLst/>
              <a:gdLst/>
              <a:ahLst/>
              <a:cxnLst/>
              <a:rect l="l" t="t" r="r" b="b"/>
              <a:pathLst>
                <a:path w="62" h="97" extrusionOk="0">
                  <a:moveTo>
                    <a:pt x="61" y="1"/>
                  </a:moveTo>
                  <a:cubicBezTo>
                    <a:pt x="40" y="33"/>
                    <a:pt x="22" y="64"/>
                    <a:pt x="1" y="96"/>
                  </a:cubicBezTo>
                  <a:lnTo>
                    <a:pt x="1" y="96"/>
                  </a:lnTo>
                  <a:cubicBezTo>
                    <a:pt x="22" y="64"/>
                    <a:pt x="40" y="33"/>
                    <a:pt x="61"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768;p50">
              <a:extLst>
                <a:ext uri="{FF2B5EF4-FFF2-40B4-BE49-F238E27FC236}">
                  <a16:creationId xmlns:a16="http://schemas.microsoft.com/office/drawing/2014/main" id="{FC6E5059-F368-4EC6-9E59-66FA1D617D06}"/>
                </a:ext>
              </a:extLst>
            </p:cNvPr>
            <p:cNvSpPr/>
            <p:nvPr/>
          </p:nvSpPr>
          <p:spPr>
            <a:xfrm>
              <a:off x="3082262" y="3764060"/>
              <a:ext cx="1996" cy="8303"/>
            </a:xfrm>
            <a:custGeom>
              <a:avLst/>
              <a:gdLst/>
              <a:ahLst/>
              <a:cxnLst/>
              <a:rect l="l" t="t" r="r" b="b"/>
              <a:pathLst>
                <a:path w="25" h="104" extrusionOk="0">
                  <a:moveTo>
                    <a:pt x="25" y="1"/>
                  </a:moveTo>
                  <a:cubicBezTo>
                    <a:pt x="18" y="36"/>
                    <a:pt x="7" y="68"/>
                    <a:pt x="0" y="103"/>
                  </a:cubicBezTo>
                  <a:lnTo>
                    <a:pt x="4" y="103"/>
                  </a:lnTo>
                  <a:cubicBezTo>
                    <a:pt x="10" y="68"/>
                    <a:pt x="18" y="36"/>
                    <a:pt x="25"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769;p50">
              <a:extLst>
                <a:ext uri="{FF2B5EF4-FFF2-40B4-BE49-F238E27FC236}">
                  <a16:creationId xmlns:a16="http://schemas.microsoft.com/office/drawing/2014/main" id="{0AFAC109-56EC-45C7-82D0-3502461E105C}"/>
                </a:ext>
              </a:extLst>
            </p:cNvPr>
            <p:cNvSpPr/>
            <p:nvPr/>
          </p:nvSpPr>
          <p:spPr>
            <a:xfrm>
              <a:off x="3071244" y="3845735"/>
              <a:ext cx="639" cy="8543"/>
            </a:xfrm>
            <a:custGeom>
              <a:avLst/>
              <a:gdLst/>
              <a:ahLst/>
              <a:cxnLst/>
              <a:rect l="l" t="t" r="r" b="b"/>
              <a:pathLst>
                <a:path w="8" h="107" extrusionOk="0">
                  <a:moveTo>
                    <a:pt x="8" y="1"/>
                  </a:moveTo>
                  <a:lnTo>
                    <a:pt x="8" y="1"/>
                  </a:lnTo>
                  <a:cubicBezTo>
                    <a:pt x="5" y="36"/>
                    <a:pt x="0" y="72"/>
                    <a:pt x="0" y="107"/>
                  </a:cubicBezTo>
                  <a:cubicBezTo>
                    <a:pt x="5" y="72"/>
                    <a:pt x="5" y="36"/>
                    <a:pt x="8"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770;p50">
              <a:extLst>
                <a:ext uri="{FF2B5EF4-FFF2-40B4-BE49-F238E27FC236}">
                  <a16:creationId xmlns:a16="http://schemas.microsoft.com/office/drawing/2014/main" id="{2AE37CB6-59AF-4D40-8616-3C2D3A76CF79}"/>
                </a:ext>
              </a:extLst>
            </p:cNvPr>
            <p:cNvSpPr/>
            <p:nvPr/>
          </p:nvSpPr>
          <p:spPr>
            <a:xfrm>
              <a:off x="3076673" y="3931961"/>
              <a:ext cx="2235" cy="9421"/>
            </a:xfrm>
            <a:custGeom>
              <a:avLst/>
              <a:gdLst/>
              <a:ahLst/>
              <a:cxnLst/>
              <a:rect l="l" t="t" r="r" b="b"/>
              <a:pathLst>
                <a:path w="28" h="118" extrusionOk="0">
                  <a:moveTo>
                    <a:pt x="0" y="1"/>
                  </a:moveTo>
                  <a:cubicBezTo>
                    <a:pt x="7" y="40"/>
                    <a:pt x="17" y="79"/>
                    <a:pt x="28" y="117"/>
                  </a:cubicBezTo>
                  <a:lnTo>
                    <a:pt x="28" y="117"/>
                  </a:lnTo>
                  <a:cubicBezTo>
                    <a:pt x="17" y="79"/>
                    <a:pt x="7" y="40"/>
                    <a:pt x="0" y="1"/>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771;p50">
              <a:extLst>
                <a:ext uri="{FF2B5EF4-FFF2-40B4-BE49-F238E27FC236}">
                  <a16:creationId xmlns:a16="http://schemas.microsoft.com/office/drawing/2014/main" id="{8939835A-6D72-4F0D-AAA0-CF478CAF84FA}"/>
                </a:ext>
              </a:extLst>
            </p:cNvPr>
            <p:cNvSpPr/>
            <p:nvPr/>
          </p:nvSpPr>
          <p:spPr>
            <a:xfrm>
              <a:off x="2551735" y="1800270"/>
              <a:ext cx="91095" cy="76484"/>
            </a:xfrm>
            <a:custGeom>
              <a:avLst/>
              <a:gdLst/>
              <a:ahLst/>
              <a:cxnLst/>
              <a:rect l="l" t="t" r="r" b="b"/>
              <a:pathLst>
                <a:path w="1141" h="958" extrusionOk="0">
                  <a:moveTo>
                    <a:pt x="0" y="0"/>
                  </a:moveTo>
                  <a:cubicBezTo>
                    <a:pt x="103" y="75"/>
                    <a:pt x="197" y="153"/>
                    <a:pt x="290" y="237"/>
                  </a:cubicBezTo>
                  <a:lnTo>
                    <a:pt x="565" y="480"/>
                  </a:lnTo>
                  <a:cubicBezTo>
                    <a:pt x="752" y="643"/>
                    <a:pt x="939" y="809"/>
                    <a:pt x="1140" y="957"/>
                  </a:cubicBezTo>
                  <a:cubicBezTo>
                    <a:pt x="995" y="752"/>
                    <a:pt x="822" y="568"/>
                    <a:pt x="635" y="402"/>
                  </a:cubicBezTo>
                  <a:cubicBezTo>
                    <a:pt x="540" y="318"/>
                    <a:pt x="445" y="241"/>
                    <a:pt x="339" y="170"/>
                  </a:cubicBezTo>
                  <a:cubicBezTo>
                    <a:pt x="233" y="103"/>
                    <a:pt x="124" y="36"/>
                    <a:pt x="0" y="0"/>
                  </a:cubicBezTo>
                  <a:close/>
                </a:path>
              </a:pathLst>
            </a:custGeom>
            <a:solidFill>
              <a:srgbClr val="CA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772;p50">
              <a:extLst>
                <a:ext uri="{FF2B5EF4-FFF2-40B4-BE49-F238E27FC236}">
                  <a16:creationId xmlns:a16="http://schemas.microsoft.com/office/drawing/2014/main" id="{A0A9E2A1-B506-4DED-B115-B6B397BB4093}"/>
                </a:ext>
              </a:extLst>
            </p:cNvPr>
            <p:cNvSpPr/>
            <p:nvPr/>
          </p:nvSpPr>
          <p:spPr>
            <a:xfrm>
              <a:off x="2718757" y="1836357"/>
              <a:ext cx="86304" cy="58361"/>
            </a:xfrm>
            <a:custGeom>
              <a:avLst/>
              <a:gdLst/>
              <a:ahLst/>
              <a:cxnLst/>
              <a:rect l="l" t="t" r="r" b="b"/>
              <a:pathLst>
                <a:path w="1081" h="731" extrusionOk="0">
                  <a:moveTo>
                    <a:pt x="1081" y="0"/>
                  </a:moveTo>
                  <a:lnTo>
                    <a:pt x="1081" y="0"/>
                  </a:lnTo>
                  <a:cubicBezTo>
                    <a:pt x="972" y="35"/>
                    <a:pt x="876" y="85"/>
                    <a:pt x="781" y="138"/>
                  </a:cubicBezTo>
                  <a:cubicBezTo>
                    <a:pt x="682" y="191"/>
                    <a:pt x="590" y="251"/>
                    <a:pt x="502" y="310"/>
                  </a:cubicBezTo>
                  <a:cubicBezTo>
                    <a:pt x="322" y="434"/>
                    <a:pt x="153" y="569"/>
                    <a:pt x="1" y="731"/>
                  </a:cubicBezTo>
                  <a:cubicBezTo>
                    <a:pt x="198" y="636"/>
                    <a:pt x="382" y="519"/>
                    <a:pt x="562" y="395"/>
                  </a:cubicBezTo>
                  <a:cubicBezTo>
                    <a:pt x="739" y="272"/>
                    <a:pt x="911" y="141"/>
                    <a:pt x="1081" y="0"/>
                  </a:cubicBezTo>
                  <a:close/>
                </a:path>
              </a:pathLst>
            </a:custGeom>
            <a:solidFill>
              <a:srgbClr val="CA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773;p50">
              <a:extLst>
                <a:ext uri="{FF2B5EF4-FFF2-40B4-BE49-F238E27FC236}">
                  <a16:creationId xmlns:a16="http://schemas.microsoft.com/office/drawing/2014/main" id="{6FFC8223-416F-4D6D-91EF-0652CCAA8C76}"/>
                </a:ext>
              </a:extLst>
            </p:cNvPr>
            <p:cNvSpPr/>
            <p:nvPr/>
          </p:nvSpPr>
          <p:spPr>
            <a:xfrm>
              <a:off x="2706941" y="3228742"/>
              <a:ext cx="12774" cy="5748"/>
            </a:xfrm>
            <a:custGeom>
              <a:avLst/>
              <a:gdLst/>
              <a:ahLst/>
              <a:cxnLst/>
              <a:rect l="l" t="t" r="r" b="b"/>
              <a:pathLst>
                <a:path w="160" h="72" extrusionOk="0">
                  <a:moveTo>
                    <a:pt x="156" y="0"/>
                  </a:moveTo>
                  <a:cubicBezTo>
                    <a:pt x="107" y="21"/>
                    <a:pt x="53" y="47"/>
                    <a:pt x="1" y="71"/>
                  </a:cubicBezTo>
                  <a:lnTo>
                    <a:pt x="4" y="71"/>
                  </a:lnTo>
                  <a:cubicBezTo>
                    <a:pt x="57" y="47"/>
                    <a:pt x="107" y="21"/>
                    <a:pt x="159" y="0"/>
                  </a:cubicBez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774;p50">
              <a:extLst>
                <a:ext uri="{FF2B5EF4-FFF2-40B4-BE49-F238E27FC236}">
                  <a16:creationId xmlns:a16="http://schemas.microsoft.com/office/drawing/2014/main" id="{C45B4D1B-2D5C-4AEB-8853-538B398EA4CB}"/>
                </a:ext>
              </a:extLst>
            </p:cNvPr>
            <p:cNvSpPr/>
            <p:nvPr/>
          </p:nvSpPr>
          <p:spPr>
            <a:xfrm>
              <a:off x="2417367" y="3493327"/>
              <a:ext cx="15568" cy="10219"/>
            </a:xfrm>
            <a:custGeom>
              <a:avLst/>
              <a:gdLst/>
              <a:ahLst/>
              <a:cxnLst/>
              <a:rect l="l" t="t" r="r" b="b"/>
              <a:pathLst>
                <a:path w="195" h="128" extrusionOk="0">
                  <a:moveTo>
                    <a:pt x="70" y="0"/>
                  </a:moveTo>
                  <a:cubicBezTo>
                    <a:pt x="46" y="32"/>
                    <a:pt x="25" y="60"/>
                    <a:pt x="0" y="92"/>
                  </a:cubicBezTo>
                  <a:lnTo>
                    <a:pt x="134" y="127"/>
                  </a:lnTo>
                  <a:cubicBezTo>
                    <a:pt x="155" y="95"/>
                    <a:pt x="173" y="64"/>
                    <a:pt x="194" y="32"/>
                  </a:cubicBezTo>
                  <a:lnTo>
                    <a:pt x="70" y="0"/>
                  </a:ln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775;p50">
              <a:extLst>
                <a:ext uri="{FF2B5EF4-FFF2-40B4-BE49-F238E27FC236}">
                  <a16:creationId xmlns:a16="http://schemas.microsoft.com/office/drawing/2014/main" id="{79C0C7E9-66B2-45D3-B7D1-B7B98BD01A17}"/>
                </a:ext>
              </a:extLst>
            </p:cNvPr>
            <p:cNvSpPr/>
            <p:nvPr/>
          </p:nvSpPr>
          <p:spPr>
            <a:xfrm>
              <a:off x="2367947" y="3565502"/>
              <a:ext cx="18442" cy="11018"/>
            </a:xfrm>
            <a:custGeom>
              <a:avLst/>
              <a:gdLst/>
              <a:ahLst/>
              <a:cxnLst/>
              <a:rect l="l" t="t" r="r" b="b"/>
              <a:pathLst>
                <a:path w="231" h="138" extrusionOk="0">
                  <a:moveTo>
                    <a:pt x="58" y="0"/>
                  </a:moveTo>
                  <a:cubicBezTo>
                    <a:pt x="40" y="31"/>
                    <a:pt x="19" y="64"/>
                    <a:pt x="1" y="95"/>
                  </a:cubicBezTo>
                  <a:lnTo>
                    <a:pt x="170" y="137"/>
                  </a:lnTo>
                  <a:cubicBezTo>
                    <a:pt x="191" y="106"/>
                    <a:pt x="209" y="77"/>
                    <a:pt x="230" y="46"/>
                  </a:cubicBezTo>
                  <a:lnTo>
                    <a:pt x="58" y="0"/>
                  </a:ln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776;p50">
              <a:extLst>
                <a:ext uri="{FF2B5EF4-FFF2-40B4-BE49-F238E27FC236}">
                  <a16:creationId xmlns:a16="http://schemas.microsoft.com/office/drawing/2014/main" id="{DFF26CCF-766C-4213-8DB5-6DFA6211025B}"/>
                </a:ext>
              </a:extLst>
            </p:cNvPr>
            <p:cNvSpPr/>
            <p:nvPr/>
          </p:nvSpPr>
          <p:spPr>
            <a:xfrm>
              <a:off x="2325153" y="3639512"/>
              <a:ext cx="15568" cy="10539"/>
            </a:xfrm>
            <a:custGeom>
              <a:avLst/>
              <a:gdLst/>
              <a:ahLst/>
              <a:cxnLst/>
              <a:rect l="l" t="t" r="r" b="b"/>
              <a:pathLst>
                <a:path w="195" h="132" extrusionOk="0">
                  <a:moveTo>
                    <a:pt x="50" y="0"/>
                  </a:moveTo>
                  <a:cubicBezTo>
                    <a:pt x="33" y="33"/>
                    <a:pt x="15" y="64"/>
                    <a:pt x="1" y="96"/>
                  </a:cubicBezTo>
                  <a:lnTo>
                    <a:pt x="135" y="132"/>
                  </a:lnTo>
                  <a:cubicBezTo>
                    <a:pt x="156" y="100"/>
                    <a:pt x="174" y="68"/>
                    <a:pt x="195" y="36"/>
                  </a:cubicBezTo>
                  <a:lnTo>
                    <a:pt x="50" y="0"/>
                  </a:ln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777;p50">
              <a:extLst>
                <a:ext uri="{FF2B5EF4-FFF2-40B4-BE49-F238E27FC236}">
                  <a16:creationId xmlns:a16="http://schemas.microsoft.com/office/drawing/2014/main" id="{90FC8F40-1D5C-411F-9908-8B283A76CA44}"/>
                </a:ext>
              </a:extLst>
            </p:cNvPr>
            <p:cNvSpPr/>
            <p:nvPr/>
          </p:nvSpPr>
          <p:spPr>
            <a:xfrm>
              <a:off x="2288827" y="3715039"/>
              <a:ext cx="5988" cy="8303"/>
            </a:xfrm>
            <a:custGeom>
              <a:avLst/>
              <a:gdLst/>
              <a:ahLst/>
              <a:cxnLst/>
              <a:rect l="l" t="t" r="r" b="b"/>
              <a:pathLst>
                <a:path w="75" h="104" extrusionOk="0">
                  <a:moveTo>
                    <a:pt x="43" y="1"/>
                  </a:moveTo>
                  <a:cubicBezTo>
                    <a:pt x="29" y="33"/>
                    <a:pt x="15" y="67"/>
                    <a:pt x="1" y="100"/>
                  </a:cubicBezTo>
                  <a:lnTo>
                    <a:pt x="18" y="103"/>
                  </a:lnTo>
                  <a:cubicBezTo>
                    <a:pt x="36" y="71"/>
                    <a:pt x="57" y="40"/>
                    <a:pt x="75" y="7"/>
                  </a:cubicBezTo>
                  <a:lnTo>
                    <a:pt x="43" y="1"/>
                  </a:lnTo>
                  <a:close/>
                </a:path>
              </a:pathLst>
            </a:custGeom>
            <a:solidFill>
              <a:srgbClr val="A365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778;p50">
              <a:extLst>
                <a:ext uri="{FF2B5EF4-FFF2-40B4-BE49-F238E27FC236}">
                  <a16:creationId xmlns:a16="http://schemas.microsoft.com/office/drawing/2014/main" id="{BEB920DA-510F-448B-A338-3AF11C7E3161}"/>
                </a:ext>
              </a:extLst>
            </p:cNvPr>
            <p:cNvSpPr/>
            <p:nvPr/>
          </p:nvSpPr>
          <p:spPr>
            <a:xfrm>
              <a:off x="2701911" y="1911805"/>
              <a:ext cx="1530724" cy="1739579"/>
            </a:xfrm>
            <a:custGeom>
              <a:avLst/>
              <a:gdLst/>
              <a:ahLst/>
              <a:cxnLst/>
              <a:rect l="l" t="t" r="r" b="b"/>
              <a:pathLst>
                <a:path w="19173" h="21789" extrusionOk="0">
                  <a:moveTo>
                    <a:pt x="13407" y="1"/>
                  </a:moveTo>
                  <a:cubicBezTo>
                    <a:pt x="13455" y="1"/>
                    <a:pt x="13503" y="1"/>
                    <a:pt x="13551" y="1"/>
                  </a:cubicBezTo>
                  <a:lnTo>
                    <a:pt x="13551" y="1"/>
                  </a:lnTo>
                  <a:cubicBezTo>
                    <a:pt x="13535" y="1"/>
                    <a:pt x="13518" y="1"/>
                    <a:pt x="13502" y="1"/>
                  </a:cubicBezTo>
                  <a:close/>
                  <a:moveTo>
                    <a:pt x="13375" y="1"/>
                  </a:moveTo>
                  <a:cubicBezTo>
                    <a:pt x="13304" y="1"/>
                    <a:pt x="13234" y="1"/>
                    <a:pt x="13164" y="5"/>
                  </a:cubicBezTo>
                  <a:cubicBezTo>
                    <a:pt x="13244" y="1"/>
                    <a:pt x="13325" y="1"/>
                    <a:pt x="13407" y="1"/>
                  </a:cubicBezTo>
                  <a:close/>
                  <a:moveTo>
                    <a:pt x="13551" y="1"/>
                  </a:moveTo>
                  <a:cubicBezTo>
                    <a:pt x="13563" y="2"/>
                    <a:pt x="13575" y="3"/>
                    <a:pt x="13587" y="5"/>
                  </a:cubicBezTo>
                  <a:cubicBezTo>
                    <a:pt x="13696" y="5"/>
                    <a:pt x="13806" y="8"/>
                    <a:pt x="13918" y="12"/>
                  </a:cubicBezTo>
                  <a:cubicBezTo>
                    <a:pt x="13936" y="12"/>
                    <a:pt x="13950" y="12"/>
                    <a:pt x="13968" y="15"/>
                  </a:cubicBezTo>
                  <a:cubicBezTo>
                    <a:pt x="14201" y="22"/>
                    <a:pt x="14434" y="40"/>
                    <a:pt x="14670" y="64"/>
                  </a:cubicBezTo>
                  <a:cubicBezTo>
                    <a:pt x="14681" y="64"/>
                    <a:pt x="14695" y="64"/>
                    <a:pt x="14705" y="68"/>
                  </a:cubicBezTo>
                  <a:cubicBezTo>
                    <a:pt x="14804" y="75"/>
                    <a:pt x="14903" y="90"/>
                    <a:pt x="15002" y="100"/>
                  </a:cubicBezTo>
                  <a:cubicBezTo>
                    <a:pt x="15055" y="107"/>
                    <a:pt x="15104" y="114"/>
                    <a:pt x="15157" y="121"/>
                  </a:cubicBezTo>
                  <a:cubicBezTo>
                    <a:pt x="15252" y="135"/>
                    <a:pt x="15345" y="145"/>
                    <a:pt x="15436" y="163"/>
                  </a:cubicBezTo>
                  <a:cubicBezTo>
                    <a:pt x="15496" y="170"/>
                    <a:pt x="15560" y="184"/>
                    <a:pt x="15623" y="195"/>
                  </a:cubicBezTo>
                  <a:cubicBezTo>
                    <a:pt x="15708" y="208"/>
                    <a:pt x="15794" y="223"/>
                    <a:pt x="15882" y="239"/>
                  </a:cubicBezTo>
                  <a:lnTo>
                    <a:pt x="15882" y="239"/>
                  </a:lnTo>
                  <a:cubicBezTo>
                    <a:pt x="15087" y="86"/>
                    <a:pt x="14311" y="10"/>
                    <a:pt x="13551" y="1"/>
                  </a:cubicBezTo>
                  <a:close/>
                  <a:moveTo>
                    <a:pt x="15882" y="239"/>
                  </a:moveTo>
                  <a:lnTo>
                    <a:pt x="15882" y="239"/>
                  </a:lnTo>
                  <a:cubicBezTo>
                    <a:pt x="15953" y="253"/>
                    <a:pt x="16025" y="267"/>
                    <a:pt x="16097" y="282"/>
                  </a:cubicBezTo>
                  <a:lnTo>
                    <a:pt x="16097" y="282"/>
                  </a:lnTo>
                  <a:cubicBezTo>
                    <a:pt x="16035" y="269"/>
                    <a:pt x="15974" y="256"/>
                    <a:pt x="15912" y="245"/>
                  </a:cubicBezTo>
                  <a:cubicBezTo>
                    <a:pt x="15902" y="243"/>
                    <a:pt x="15892" y="241"/>
                    <a:pt x="15882" y="239"/>
                  </a:cubicBezTo>
                  <a:close/>
                  <a:moveTo>
                    <a:pt x="16097" y="282"/>
                  </a:moveTo>
                  <a:cubicBezTo>
                    <a:pt x="16162" y="296"/>
                    <a:pt x="16228" y="311"/>
                    <a:pt x="16293" y="326"/>
                  </a:cubicBezTo>
                  <a:cubicBezTo>
                    <a:pt x="16368" y="344"/>
                    <a:pt x="16441" y="361"/>
                    <a:pt x="16513" y="378"/>
                  </a:cubicBezTo>
                  <a:cubicBezTo>
                    <a:pt x="16601" y="400"/>
                    <a:pt x="16685" y="421"/>
                    <a:pt x="16773" y="445"/>
                  </a:cubicBezTo>
                  <a:cubicBezTo>
                    <a:pt x="16844" y="463"/>
                    <a:pt x="16915" y="481"/>
                    <a:pt x="16989" y="502"/>
                  </a:cubicBezTo>
                  <a:cubicBezTo>
                    <a:pt x="17084" y="530"/>
                    <a:pt x="17179" y="559"/>
                    <a:pt x="17278" y="587"/>
                  </a:cubicBezTo>
                  <a:cubicBezTo>
                    <a:pt x="17338" y="605"/>
                    <a:pt x="17402" y="622"/>
                    <a:pt x="17462" y="643"/>
                  </a:cubicBezTo>
                  <a:cubicBezTo>
                    <a:pt x="17617" y="693"/>
                    <a:pt x="17772" y="742"/>
                    <a:pt x="17928" y="798"/>
                  </a:cubicBezTo>
                  <a:cubicBezTo>
                    <a:pt x="17966" y="813"/>
                    <a:pt x="18005" y="826"/>
                    <a:pt x="18044" y="841"/>
                  </a:cubicBezTo>
                  <a:cubicBezTo>
                    <a:pt x="18171" y="887"/>
                    <a:pt x="18295" y="932"/>
                    <a:pt x="18422" y="982"/>
                  </a:cubicBezTo>
                  <a:cubicBezTo>
                    <a:pt x="18478" y="1003"/>
                    <a:pt x="18531" y="1028"/>
                    <a:pt x="18588" y="1049"/>
                  </a:cubicBezTo>
                  <a:cubicBezTo>
                    <a:pt x="18704" y="1095"/>
                    <a:pt x="18820" y="1144"/>
                    <a:pt x="18940" y="1197"/>
                  </a:cubicBezTo>
                  <a:cubicBezTo>
                    <a:pt x="18979" y="1214"/>
                    <a:pt x="19019" y="1230"/>
                    <a:pt x="19059" y="1247"/>
                  </a:cubicBezTo>
                  <a:lnTo>
                    <a:pt x="19059" y="1247"/>
                  </a:lnTo>
                  <a:cubicBezTo>
                    <a:pt x="18045" y="800"/>
                    <a:pt x="17058" y="484"/>
                    <a:pt x="16097" y="282"/>
                  </a:cubicBezTo>
                  <a:close/>
                  <a:moveTo>
                    <a:pt x="19059" y="1247"/>
                  </a:moveTo>
                  <a:cubicBezTo>
                    <a:pt x="19074" y="1254"/>
                    <a:pt x="19090" y="1261"/>
                    <a:pt x="19105" y="1267"/>
                  </a:cubicBezTo>
                  <a:lnTo>
                    <a:pt x="19105" y="1267"/>
                  </a:lnTo>
                  <a:cubicBezTo>
                    <a:pt x="19101" y="1265"/>
                    <a:pt x="19097" y="1263"/>
                    <a:pt x="19092" y="1261"/>
                  </a:cubicBezTo>
                  <a:cubicBezTo>
                    <a:pt x="19081" y="1256"/>
                    <a:pt x="19070" y="1252"/>
                    <a:pt x="19059" y="1247"/>
                  </a:cubicBezTo>
                  <a:close/>
                  <a:moveTo>
                    <a:pt x="19105" y="1267"/>
                  </a:moveTo>
                  <a:cubicBezTo>
                    <a:pt x="19127" y="1278"/>
                    <a:pt x="19148" y="1287"/>
                    <a:pt x="19171" y="1299"/>
                  </a:cubicBezTo>
                  <a:lnTo>
                    <a:pt x="19171" y="1299"/>
                  </a:lnTo>
                  <a:cubicBezTo>
                    <a:pt x="19171" y="1298"/>
                    <a:pt x="19172" y="1297"/>
                    <a:pt x="19173" y="1296"/>
                  </a:cubicBezTo>
                  <a:cubicBezTo>
                    <a:pt x="19152" y="1289"/>
                    <a:pt x="19130" y="1279"/>
                    <a:pt x="19114" y="1271"/>
                  </a:cubicBezTo>
                  <a:cubicBezTo>
                    <a:pt x="19111" y="1270"/>
                    <a:pt x="19108" y="1269"/>
                    <a:pt x="19105" y="1267"/>
                  </a:cubicBezTo>
                  <a:close/>
                  <a:moveTo>
                    <a:pt x="13164" y="1"/>
                  </a:moveTo>
                  <a:cubicBezTo>
                    <a:pt x="10933" y="42"/>
                    <a:pt x="8843" y="663"/>
                    <a:pt x="6873" y="1610"/>
                  </a:cubicBezTo>
                  <a:lnTo>
                    <a:pt x="6873" y="1610"/>
                  </a:lnTo>
                  <a:cubicBezTo>
                    <a:pt x="8844" y="664"/>
                    <a:pt x="10932" y="46"/>
                    <a:pt x="13164" y="5"/>
                  </a:cubicBezTo>
                  <a:lnTo>
                    <a:pt x="13164" y="1"/>
                  </a:lnTo>
                  <a:close/>
                  <a:moveTo>
                    <a:pt x="19171" y="1299"/>
                  </a:moveTo>
                  <a:cubicBezTo>
                    <a:pt x="18860" y="1627"/>
                    <a:pt x="18468" y="2033"/>
                    <a:pt x="18256" y="2231"/>
                  </a:cubicBezTo>
                  <a:lnTo>
                    <a:pt x="18256" y="2231"/>
                  </a:lnTo>
                  <a:cubicBezTo>
                    <a:pt x="18469" y="2033"/>
                    <a:pt x="18861" y="1626"/>
                    <a:pt x="19173" y="1300"/>
                  </a:cubicBezTo>
                  <a:cubicBezTo>
                    <a:pt x="19172" y="1300"/>
                    <a:pt x="19171" y="1299"/>
                    <a:pt x="19171" y="1299"/>
                  </a:cubicBezTo>
                  <a:close/>
                  <a:moveTo>
                    <a:pt x="6873" y="1610"/>
                  </a:moveTo>
                  <a:cubicBezTo>
                    <a:pt x="6007" y="2025"/>
                    <a:pt x="5164" y="2504"/>
                    <a:pt x="4341" y="3025"/>
                  </a:cubicBezTo>
                  <a:cubicBezTo>
                    <a:pt x="5163" y="2505"/>
                    <a:pt x="6006" y="2026"/>
                    <a:pt x="6873" y="1610"/>
                  </a:cubicBezTo>
                  <a:close/>
                  <a:moveTo>
                    <a:pt x="4238" y="3107"/>
                  </a:moveTo>
                  <a:cubicBezTo>
                    <a:pt x="4238" y="3110"/>
                    <a:pt x="4235" y="3110"/>
                    <a:pt x="4235" y="3113"/>
                  </a:cubicBezTo>
                  <a:cubicBezTo>
                    <a:pt x="4235" y="3113"/>
                    <a:pt x="4238" y="3110"/>
                    <a:pt x="4238" y="3107"/>
                  </a:cubicBezTo>
                  <a:close/>
                  <a:moveTo>
                    <a:pt x="4228" y="3131"/>
                  </a:moveTo>
                  <a:cubicBezTo>
                    <a:pt x="4224" y="3134"/>
                    <a:pt x="4224" y="3139"/>
                    <a:pt x="4224" y="3145"/>
                  </a:cubicBezTo>
                  <a:cubicBezTo>
                    <a:pt x="4224" y="3142"/>
                    <a:pt x="4228" y="3134"/>
                    <a:pt x="4228" y="3131"/>
                  </a:cubicBezTo>
                  <a:close/>
                  <a:moveTo>
                    <a:pt x="4221" y="3145"/>
                  </a:moveTo>
                  <a:cubicBezTo>
                    <a:pt x="4221" y="3149"/>
                    <a:pt x="4217" y="3152"/>
                    <a:pt x="4217" y="3160"/>
                  </a:cubicBezTo>
                  <a:cubicBezTo>
                    <a:pt x="4217" y="3156"/>
                    <a:pt x="4221" y="3149"/>
                    <a:pt x="4221" y="3145"/>
                  </a:cubicBezTo>
                  <a:close/>
                  <a:moveTo>
                    <a:pt x="4210" y="3173"/>
                  </a:moveTo>
                  <a:cubicBezTo>
                    <a:pt x="4210" y="3177"/>
                    <a:pt x="4207" y="3181"/>
                    <a:pt x="4207" y="3188"/>
                  </a:cubicBezTo>
                  <a:cubicBezTo>
                    <a:pt x="4207" y="3184"/>
                    <a:pt x="4210" y="3177"/>
                    <a:pt x="4210" y="3173"/>
                  </a:cubicBezTo>
                  <a:close/>
                  <a:moveTo>
                    <a:pt x="4207" y="3188"/>
                  </a:moveTo>
                  <a:cubicBezTo>
                    <a:pt x="4203" y="3191"/>
                    <a:pt x="4203" y="3198"/>
                    <a:pt x="4199" y="3202"/>
                  </a:cubicBezTo>
                  <a:cubicBezTo>
                    <a:pt x="4203" y="3198"/>
                    <a:pt x="4203" y="3195"/>
                    <a:pt x="4207" y="3188"/>
                  </a:cubicBezTo>
                  <a:close/>
                  <a:moveTo>
                    <a:pt x="4193" y="3216"/>
                  </a:moveTo>
                  <a:cubicBezTo>
                    <a:pt x="2499" y="7504"/>
                    <a:pt x="455" y="10334"/>
                    <a:pt x="0" y="10937"/>
                  </a:cubicBezTo>
                  <a:cubicBezTo>
                    <a:pt x="452" y="10341"/>
                    <a:pt x="2499" y="7511"/>
                    <a:pt x="4193" y="3216"/>
                  </a:cubicBezTo>
                  <a:close/>
                  <a:moveTo>
                    <a:pt x="6346" y="11668"/>
                  </a:moveTo>
                  <a:cubicBezTo>
                    <a:pt x="6346" y="11670"/>
                    <a:pt x="6347" y="11672"/>
                    <a:pt x="6348" y="11674"/>
                  </a:cubicBezTo>
                  <a:lnTo>
                    <a:pt x="6348" y="11674"/>
                  </a:lnTo>
                  <a:cubicBezTo>
                    <a:pt x="6347" y="11672"/>
                    <a:pt x="6346" y="11670"/>
                    <a:pt x="6346" y="11668"/>
                  </a:cubicBezTo>
                  <a:close/>
                  <a:moveTo>
                    <a:pt x="6348" y="11674"/>
                  </a:moveTo>
                  <a:lnTo>
                    <a:pt x="6348" y="11674"/>
                  </a:lnTo>
                  <a:cubicBezTo>
                    <a:pt x="6348" y="11676"/>
                    <a:pt x="6349" y="11677"/>
                    <a:pt x="6349" y="11678"/>
                  </a:cubicBezTo>
                  <a:lnTo>
                    <a:pt x="6349" y="11678"/>
                  </a:lnTo>
                  <a:cubicBezTo>
                    <a:pt x="6349" y="11677"/>
                    <a:pt x="6348" y="11676"/>
                    <a:pt x="6348" y="11674"/>
                  </a:cubicBezTo>
                  <a:close/>
                  <a:moveTo>
                    <a:pt x="6349" y="11678"/>
                  </a:moveTo>
                  <a:cubicBezTo>
                    <a:pt x="6349" y="11678"/>
                    <a:pt x="6349" y="11678"/>
                    <a:pt x="6349" y="11679"/>
                  </a:cubicBezTo>
                  <a:cubicBezTo>
                    <a:pt x="6352" y="11696"/>
                    <a:pt x="6359" y="11714"/>
                    <a:pt x="6363" y="11731"/>
                  </a:cubicBezTo>
                  <a:cubicBezTo>
                    <a:pt x="6360" y="11713"/>
                    <a:pt x="6355" y="11696"/>
                    <a:pt x="6349" y="11678"/>
                  </a:cubicBezTo>
                  <a:close/>
                  <a:moveTo>
                    <a:pt x="6370" y="11752"/>
                  </a:moveTo>
                  <a:cubicBezTo>
                    <a:pt x="6372" y="11759"/>
                    <a:pt x="6374" y="11767"/>
                    <a:pt x="6376" y="11774"/>
                  </a:cubicBezTo>
                  <a:lnTo>
                    <a:pt x="6376" y="11774"/>
                  </a:lnTo>
                  <a:cubicBezTo>
                    <a:pt x="6375" y="11768"/>
                    <a:pt x="6373" y="11760"/>
                    <a:pt x="6370" y="11752"/>
                  </a:cubicBezTo>
                  <a:close/>
                  <a:moveTo>
                    <a:pt x="6376" y="11774"/>
                  </a:moveTo>
                  <a:lnTo>
                    <a:pt x="6376" y="11774"/>
                  </a:lnTo>
                  <a:cubicBezTo>
                    <a:pt x="6377" y="11777"/>
                    <a:pt x="6377" y="11779"/>
                    <a:pt x="6377" y="11781"/>
                  </a:cubicBezTo>
                  <a:cubicBezTo>
                    <a:pt x="6380" y="11789"/>
                    <a:pt x="6382" y="11797"/>
                    <a:pt x="6385" y="11805"/>
                  </a:cubicBezTo>
                  <a:lnTo>
                    <a:pt x="6385" y="11805"/>
                  </a:lnTo>
                  <a:cubicBezTo>
                    <a:pt x="6382" y="11795"/>
                    <a:pt x="6379" y="11784"/>
                    <a:pt x="6376" y="11774"/>
                  </a:cubicBezTo>
                  <a:close/>
                  <a:moveTo>
                    <a:pt x="6385" y="11805"/>
                  </a:moveTo>
                  <a:cubicBezTo>
                    <a:pt x="6388" y="11815"/>
                    <a:pt x="6390" y="11825"/>
                    <a:pt x="6393" y="11836"/>
                  </a:cubicBezTo>
                  <a:lnTo>
                    <a:pt x="6393" y="11836"/>
                  </a:lnTo>
                  <a:cubicBezTo>
                    <a:pt x="6391" y="11826"/>
                    <a:pt x="6388" y="11815"/>
                    <a:pt x="6385" y="11805"/>
                  </a:cubicBezTo>
                  <a:close/>
                  <a:moveTo>
                    <a:pt x="6393" y="11836"/>
                  </a:moveTo>
                  <a:cubicBezTo>
                    <a:pt x="6394" y="11839"/>
                    <a:pt x="6394" y="11842"/>
                    <a:pt x="6395" y="11845"/>
                  </a:cubicBezTo>
                  <a:cubicBezTo>
                    <a:pt x="6398" y="11855"/>
                    <a:pt x="6402" y="11869"/>
                    <a:pt x="6405" y="11884"/>
                  </a:cubicBezTo>
                  <a:cubicBezTo>
                    <a:pt x="6407" y="11889"/>
                    <a:pt x="6409" y="11894"/>
                    <a:pt x="6410" y="11899"/>
                  </a:cubicBezTo>
                  <a:lnTo>
                    <a:pt x="6410" y="11899"/>
                  </a:lnTo>
                  <a:cubicBezTo>
                    <a:pt x="6404" y="11878"/>
                    <a:pt x="6399" y="11856"/>
                    <a:pt x="6393" y="11836"/>
                  </a:cubicBezTo>
                  <a:close/>
                  <a:moveTo>
                    <a:pt x="6410" y="11899"/>
                  </a:moveTo>
                  <a:cubicBezTo>
                    <a:pt x="6424" y="11951"/>
                    <a:pt x="6438" y="12006"/>
                    <a:pt x="6451" y="12063"/>
                  </a:cubicBezTo>
                  <a:lnTo>
                    <a:pt x="6451" y="12063"/>
                  </a:lnTo>
                  <a:cubicBezTo>
                    <a:pt x="6450" y="12057"/>
                    <a:pt x="6449" y="12051"/>
                    <a:pt x="6447" y="12045"/>
                  </a:cubicBezTo>
                  <a:cubicBezTo>
                    <a:pt x="6444" y="12027"/>
                    <a:pt x="6437" y="12006"/>
                    <a:pt x="6434" y="11989"/>
                  </a:cubicBezTo>
                  <a:cubicBezTo>
                    <a:pt x="6430" y="11972"/>
                    <a:pt x="6426" y="11957"/>
                    <a:pt x="6423" y="11943"/>
                  </a:cubicBezTo>
                  <a:cubicBezTo>
                    <a:pt x="6418" y="11927"/>
                    <a:pt x="6415" y="11914"/>
                    <a:pt x="6410" y="11899"/>
                  </a:cubicBezTo>
                  <a:close/>
                  <a:moveTo>
                    <a:pt x="6451" y="12063"/>
                  </a:moveTo>
                  <a:cubicBezTo>
                    <a:pt x="6454" y="12073"/>
                    <a:pt x="6456" y="12084"/>
                    <a:pt x="6458" y="12095"/>
                  </a:cubicBezTo>
                  <a:cubicBezTo>
                    <a:pt x="6460" y="12100"/>
                    <a:pt x="6461" y="12105"/>
                    <a:pt x="6463" y="12110"/>
                  </a:cubicBezTo>
                  <a:lnTo>
                    <a:pt x="6463" y="12110"/>
                  </a:lnTo>
                  <a:cubicBezTo>
                    <a:pt x="6459" y="12094"/>
                    <a:pt x="6455" y="12078"/>
                    <a:pt x="6451" y="12063"/>
                  </a:cubicBezTo>
                  <a:close/>
                  <a:moveTo>
                    <a:pt x="6463" y="12110"/>
                  </a:moveTo>
                  <a:cubicBezTo>
                    <a:pt x="6464" y="12116"/>
                    <a:pt x="6465" y="12122"/>
                    <a:pt x="6467" y="12128"/>
                  </a:cubicBezTo>
                  <a:lnTo>
                    <a:pt x="6467" y="12128"/>
                  </a:lnTo>
                  <a:cubicBezTo>
                    <a:pt x="6465" y="12122"/>
                    <a:pt x="6464" y="12116"/>
                    <a:pt x="6463" y="12110"/>
                  </a:cubicBezTo>
                  <a:close/>
                  <a:moveTo>
                    <a:pt x="6467" y="12128"/>
                  </a:moveTo>
                  <a:cubicBezTo>
                    <a:pt x="6469" y="12138"/>
                    <a:pt x="6471" y="12148"/>
                    <a:pt x="6473" y="12159"/>
                  </a:cubicBezTo>
                  <a:cubicBezTo>
                    <a:pt x="6476" y="12176"/>
                    <a:pt x="6479" y="12190"/>
                    <a:pt x="6483" y="12208"/>
                  </a:cubicBezTo>
                  <a:cubicBezTo>
                    <a:pt x="6486" y="12217"/>
                    <a:pt x="6488" y="12227"/>
                    <a:pt x="6491" y="12238"/>
                  </a:cubicBezTo>
                  <a:lnTo>
                    <a:pt x="6491" y="12238"/>
                  </a:lnTo>
                  <a:cubicBezTo>
                    <a:pt x="6483" y="12200"/>
                    <a:pt x="6475" y="12163"/>
                    <a:pt x="6467" y="12128"/>
                  </a:cubicBezTo>
                  <a:close/>
                  <a:moveTo>
                    <a:pt x="6491" y="12238"/>
                  </a:moveTo>
                  <a:lnTo>
                    <a:pt x="6491" y="12238"/>
                  </a:lnTo>
                  <a:cubicBezTo>
                    <a:pt x="6491" y="12239"/>
                    <a:pt x="6491" y="12240"/>
                    <a:pt x="6491" y="12242"/>
                  </a:cubicBezTo>
                  <a:lnTo>
                    <a:pt x="6491" y="12242"/>
                  </a:lnTo>
                  <a:cubicBezTo>
                    <a:pt x="6491" y="12240"/>
                    <a:pt x="6491" y="12239"/>
                    <a:pt x="6491" y="12238"/>
                  </a:cubicBezTo>
                  <a:close/>
                  <a:moveTo>
                    <a:pt x="6491" y="12242"/>
                  </a:moveTo>
                  <a:cubicBezTo>
                    <a:pt x="6494" y="12253"/>
                    <a:pt x="6496" y="12264"/>
                    <a:pt x="6497" y="12275"/>
                  </a:cubicBezTo>
                  <a:cubicBezTo>
                    <a:pt x="6501" y="12293"/>
                    <a:pt x="6504" y="12310"/>
                    <a:pt x="6507" y="12328"/>
                  </a:cubicBezTo>
                  <a:cubicBezTo>
                    <a:pt x="6511" y="12353"/>
                    <a:pt x="6518" y="12377"/>
                    <a:pt x="6522" y="12402"/>
                  </a:cubicBezTo>
                  <a:cubicBezTo>
                    <a:pt x="6523" y="12407"/>
                    <a:pt x="6524" y="12411"/>
                    <a:pt x="6524" y="12416"/>
                  </a:cubicBezTo>
                  <a:lnTo>
                    <a:pt x="6524" y="12416"/>
                  </a:lnTo>
                  <a:cubicBezTo>
                    <a:pt x="6514" y="12356"/>
                    <a:pt x="6503" y="12298"/>
                    <a:pt x="6491" y="12242"/>
                  </a:cubicBezTo>
                  <a:close/>
                  <a:moveTo>
                    <a:pt x="6524" y="12416"/>
                  </a:moveTo>
                  <a:lnTo>
                    <a:pt x="6524" y="12416"/>
                  </a:lnTo>
                  <a:cubicBezTo>
                    <a:pt x="6528" y="12439"/>
                    <a:pt x="6532" y="12463"/>
                    <a:pt x="6536" y="12487"/>
                  </a:cubicBezTo>
                  <a:lnTo>
                    <a:pt x="6536" y="12490"/>
                  </a:lnTo>
                  <a:lnTo>
                    <a:pt x="6536" y="12493"/>
                  </a:lnTo>
                  <a:lnTo>
                    <a:pt x="6537" y="12493"/>
                  </a:lnTo>
                  <a:cubicBezTo>
                    <a:pt x="6536" y="12481"/>
                    <a:pt x="6534" y="12468"/>
                    <a:pt x="6532" y="12455"/>
                  </a:cubicBezTo>
                  <a:cubicBezTo>
                    <a:pt x="6529" y="12442"/>
                    <a:pt x="6527" y="12429"/>
                    <a:pt x="6524" y="12416"/>
                  </a:cubicBezTo>
                  <a:close/>
                  <a:moveTo>
                    <a:pt x="6537" y="12493"/>
                  </a:moveTo>
                  <a:cubicBezTo>
                    <a:pt x="6539" y="12507"/>
                    <a:pt x="6541" y="12521"/>
                    <a:pt x="6543" y="12536"/>
                  </a:cubicBezTo>
                  <a:cubicBezTo>
                    <a:pt x="6546" y="12549"/>
                    <a:pt x="6548" y="12563"/>
                    <a:pt x="6551" y="12576"/>
                  </a:cubicBezTo>
                  <a:lnTo>
                    <a:pt x="6551" y="12576"/>
                  </a:lnTo>
                  <a:cubicBezTo>
                    <a:pt x="6547" y="12552"/>
                    <a:pt x="6543" y="12528"/>
                    <a:pt x="6540" y="12504"/>
                  </a:cubicBezTo>
                  <a:lnTo>
                    <a:pt x="6540" y="12498"/>
                  </a:lnTo>
                  <a:lnTo>
                    <a:pt x="6540" y="12493"/>
                  </a:lnTo>
                  <a:close/>
                  <a:moveTo>
                    <a:pt x="6551" y="12576"/>
                  </a:moveTo>
                  <a:cubicBezTo>
                    <a:pt x="6553" y="12591"/>
                    <a:pt x="6555" y="12605"/>
                    <a:pt x="6557" y="12620"/>
                  </a:cubicBezTo>
                  <a:lnTo>
                    <a:pt x="6557" y="12620"/>
                  </a:lnTo>
                  <a:cubicBezTo>
                    <a:pt x="6556" y="12609"/>
                    <a:pt x="6554" y="12599"/>
                    <a:pt x="6553" y="12589"/>
                  </a:cubicBezTo>
                  <a:cubicBezTo>
                    <a:pt x="6552" y="12585"/>
                    <a:pt x="6551" y="12580"/>
                    <a:pt x="6551" y="12576"/>
                  </a:cubicBezTo>
                  <a:close/>
                  <a:moveTo>
                    <a:pt x="6557" y="12620"/>
                  </a:moveTo>
                  <a:cubicBezTo>
                    <a:pt x="6560" y="12641"/>
                    <a:pt x="6562" y="12663"/>
                    <a:pt x="6564" y="12684"/>
                  </a:cubicBezTo>
                  <a:cubicBezTo>
                    <a:pt x="6568" y="12698"/>
                    <a:pt x="6571" y="12716"/>
                    <a:pt x="6571" y="12734"/>
                  </a:cubicBezTo>
                  <a:cubicBezTo>
                    <a:pt x="6579" y="12780"/>
                    <a:pt x="6582" y="12829"/>
                    <a:pt x="6589" y="12879"/>
                  </a:cubicBezTo>
                  <a:lnTo>
                    <a:pt x="6589" y="12889"/>
                  </a:lnTo>
                  <a:cubicBezTo>
                    <a:pt x="6591" y="12904"/>
                    <a:pt x="6593" y="12919"/>
                    <a:pt x="6594" y="12935"/>
                  </a:cubicBezTo>
                  <a:lnTo>
                    <a:pt x="6594" y="12935"/>
                  </a:lnTo>
                  <a:cubicBezTo>
                    <a:pt x="6584" y="12824"/>
                    <a:pt x="6571" y="12719"/>
                    <a:pt x="6557" y="12620"/>
                  </a:cubicBezTo>
                  <a:close/>
                  <a:moveTo>
                    <a:pt x="6594" y="12935"/>
                  </a:moveTo>
                  <a:lnTo>
                    <a:pt x="6594" y="12935"/>
                  </a:lnTo>
                  <a:cubicBezTo>
                    <a:pt x="6596" y="12956"/>
                    <a:pt x="6598" y="12978"/>
                    <a:pt x="6600" y="13000"/>
                  </a:cubicBezTo>
                  <a:lnTo>
                    <a:pt x="6600" y="13000"/>
                  </a:lnTo>
                  <a:cubicBezTo>
                    <a:pt x="6599" y="12978"/>
                    <a:pt x="6597" y="12956"/>
                    <a:pt x="6594" y="12935"/>
                  </a:cubicBezTo>
                  <a:close/>
                  <a:moveTo>
                    <a:pt x="6600" y="13000"/>
                  </a:moveTo>
                  <a:cubicBezTo>
                    <a:pt x="6601" y="13013"/>
                    <a:pt x="6602" y="13027"/>
                    <a:pt x="6603" y="13040"/>
                  </a:cubicBezTo>
                  <a:cubicBezTo>
                    <a:pt x="6603" y="13043"/>
                    <a:pt x="6604" y="13045"/>
                    <a:pt x="6604" y="13047"/>
                  </a:cubicBezTo>
                  <a:lnTo>
                    <a:pt x="6604" y="13047"/>
                  </a:lnTo>
                  <a:cubicBezTo>
                    <a:pt x="6603" y="13031"/>
                    <a:pt x="6602" y="13015"/>
                    <a:pt x="6600" y="13000"/>
                  </a:cubicBezTo>
                  <a:close/>
                  <a:moveTo>
                    <a:pt x="6604" y="13047"/>
                  </a:moveTo>
                  <a:lnTo>
                    <a:pt x="6604" y="13047"/>
                  </a:lnTo>
                  <a:cubicBezTo>
                    <a:pt x="6605" y="13056"/>
                    <a:pt x="6606" y="13065"/>
                    <a:pt x="6606" y="13074"/>
                  </a:cubicBezTo>
                  <a:lnTo>
                    <a:pt x="6606" y="13074"/>
                  </a:lnTo>
                  <a:cubicBezTo>
                    <a:pt x="6606" y="13065"/>
                    <a:pt x="6606" y="13056"/>
                    <a:pt x="6604" y="13047"/>
                  </a:cubicBezTo>
                  <a:close/>
                  <a:moveTo>
                    <a:pt x="6606" y="13074"/>
                  </a:moveTo>
                  <a:cubicBezTo>
                    <a:pt x="6606" y="13081"/>
                    <a:pt x="6606" y="13087"/>
                    <a:pt x="6606" y="13094"/>
                  </a:cubicBezTo>
                  <a:cubicBezTo>
                    <a:pt x="6610" y="13129"/>
                    <a:pt x="6613" y="13167"/>
                    <a:pt x="6613" y="13206"/>
                  </a:cubicBezTo>
                  <a:cubicBezTo>
                    <a:pt x="6617" y="13228"/>
                    <a:pt x="6617" y="13249"/>
                    <a:pt x="6617" y="13273"/>
                  </a:cubicBezTo>
                  <a:cubicBezTo>
                    <a:pt x="6621" y="13306"/>
                    <a:pt x="6621" y="13339"/>
                    <a:pt x="6624" y="13374"/>
                  </a:cubicBezTo>
                  <a:lnTo>
                    <a:pt x="6624" y="13374"/>
                  </a:lnTo>
                  <a:cubicBezTo>
                    <a:pt x="6619" y="13269"/>
                    <a:pt x="6614" y="13170"/>
                    <a:pt x="6606" y="13074"/>
                  </a:cubicBezTo>
                  <a:close/>
                  <a:moveTo>
                    <a:pt x="6624" y="13374"/>
                  </a:moveTo>
                  <a:cubicBezTo>
                    <a:pt x="6624" y="13380"/>
                    <a:pt x="6624" y="13387"/>
                    <a:pt x="6624" y="13393"/>
                  </a:cubicBezTo>
                  <a:lnTo>
                    <a:pt x="6624" y="13393"/>
                  </a:lnTo>
                  <a:cubicBezTo>
                    <a:pt x="6624" y="13390"/>
                    <a:pt x="6624" y="13386"/>
                    <a:pt x="6624" y="13383"/>
                  </a:cubicBezTo>
                  <a:cubicBezTo>
                    <a:pt x="6624" y="13380"/>
                    <a:pt x="6624" y="13377"/>
                    <a:pt x="6624" y="13374"/>
                  </a:cubicBezTo>
                  <a:close/>
                  <a:moveTo>
                    <a:pt x="6624" y="13393"/>
                  </a:moveTo>
                  <a:cubicBezTo>
                    <a:pt x="6624" y="13409"/>
                    <a:pt x="6625" y="13425"/>
                    <a:pt x="6626" y="13439"/>
                  </a:cubicBezTo>
                  <a:lnTo>
                    <a:pt x="6626" y="13439"/>
                  </a:lnTo>
                  <a:cubicBezTo>
                    <a:pt x="6625" y="13424"/>
                    <a:pt x="6625" y="13408"/>
                    <a:pt x="6624" y="13393"/>
                  </a:cubicBezTo>
                  <a:close/>
                  <a:moveTo>
                    <a:pt x="6626" y="13439"/>
                  </a:moveTo>
                  <a:lnTo>
                    <a:pt x="6626" y="13439"/>
                  </a:lnTo>
                  <a:cubicBezTo>
                    <a:pt x="6627" y="13461"/>
                    <a:pt x="6627" y="13482"/>
                    <a:pt x="6628" y="13505"/>
                  </a:cubicBezTo>
                  <a:lnTo>
                    <a:pt x="6628" y="13505"/>
                  </a:lnTo>
                  <a:lnTo>
                    <a:pt x="6628" y="13454"/>
                  </a:lnTo>
                  <a:cubicBezTo>
                    <a:pt x="6627" y="13449"/>
                    <a:pt x="6626" y="13444"/>
                    <a:pt x="6626" y="13439"/>
                  </a:cubicBezTo>
                  <a:close/>
                  <a:moveTo>
                    <a:pt x="6628" y="13505"/>
                  </a:moveTo>
                  <a:lnTo>
                    <a:pt x="6628" y="13566"/>
                  </a:lnTo>
                  <a:cubicBezTo>
                    <a:pt x="6628" y="13591"/>
                    <a:pt x="6628" y="13613"/>
                    <a:pt x="6630" y="13637"/>
                  </a:cubicBezTo>
                  <a:lnTo>
                    <a:pt x="6630" y="13637"/>
                  </a:lnTo>
                  <a:cubicBezTo>
                    <a:pt x="6629" y="13592"/>
                    <a:pt x="6629" y="13548"/>
                    <a:pt x="6628" y="13505"/>
                  </a:cubicBezTo>
                  <a:close/>
                  <a:moveTo>
                    <a:pt x="6630" y="13637"/>
                  </a:moveTo>
                  <a:lnTo>
                    <a:pt x="6630" y="13637"/>
                  </a:lnTo>
                  <a:cubicBezTo>
                    <a:pt x="6630" y="13697"/>
                    <a:pt x="6630" y="13758"/>
                    <a:pt x="6630" y="13822"/>
                  </a:cubicBezTo>
                  <a:lnTo>
                    <a:pt x="6630" y="13822"/>
                  </a:lnTo>
                  <a:cubicBezTo>
                    <a:pt x="6631" y="13801"/>
                    <a:pt x="6631" y="13781"/>
                    <a:pt x="6631" y="13760"/>
                  </a:cubicBezTo>
                  <a:lnTo>
                    <a:pt x="6631" y="13648"/>
                  </a:lnTo>
                  <a:cubicBezTo>
                    <a:pt x="6631" y="13644"/>
                    <a:pt x="6630" y="13640"/>
                    <a:pt x="6630" y="13637"/>
                  </a:cubicBezTo>
                  <a:close/>
                  <a:moveTo>
                    <a:pt x="6630" y="13822"/>
                  </a:moveTo>
                  <a:cubicBezTo>
                    <a:pt x="6629" y="13829"/>
                    <a:pt x="6629" y="13837"/>
                    <a:pt x="6628" y="13845"/>
                  </a:cubicBezTo>
                  <a:lnTo>
                    <a:pt x="6628" y="13951"/>
                  </a:lnTo>
                  <a:lnTo>
                    <a:pt x="6628" y="13951"/>
                  </a:lnTo>
                  <a:cubicBezTo>
                    <a:pt x="6629" y="13907"/>
                    <a:pt x="6629" y="13864"/>
                    <a:pt x="6630" y="13822"/>
                  </a:cubicBezTo>
                  <a:close/>
                  <a:moveTo>
                    <a:pt x="6628" y="13951"/>
                  </a:moveTo>
                  <a:cubicBezTo>
                    <a:pt x="6627" y="13969"/>
                    <a:pt x="6627" y="13987"/>
                    <a:pt x="6626" y="14006"/>
                  </a:cubicBezTo>
                  <a:lnTo>
                    <a:pt x="6626" y="14006"/>
                  </a:lnTo>
                  <a:cubicBezTo>
                    <a:pt x="6627" y="13993"/>
                    <a:pt x="6628" y="13981"/>
                    <a:pt x="6628" y="13969"/>
                  </a:cubicBezTo>
                  <a:lnTo>
                    <a:pt x="6628" y="13951"/>
                  </a:lnTo>
                  <a:close/>
                  <a:moveTo>
                    <a:pt x="6626" y="14006"/>
                  </a:moveTo>
                  <a:cubicBezTo>
                    <a:pt x="6625" y="14022"/>
                    <a:pt x="6624" y="14038"/>
                    <a:pt x="6624" y="14053"/>
                  </a:cubicBezTo>
                  <a:cubicBezTo>
                    <a:pt x="6624" y="14063"/>
                    <a:pt x="6624" y="14073"/>
                    <a:pt x="6624" y="14082"/>
                  </a:cubicBezTo>
                  <a:lnTo>
                    <a:pt x="6624" y="14082"/>
                  </a:lnTo>
                  <a:cubicBezTo>
                    <a:pt x="6625" y="14056"/>
                    <a:pt x="6626" y="14031"/>
                    <a:pt x="6626" y="14006"/>
                  </a:cubicBezTo>
                  <a:close/>
                  <a:moveTo>
                    <a:pt x="6624" y="14082"/>
                  </a:moveTo>
                  <a:cubicBezTo>
                    <a:pt x="6622" y="14122"/>
                    <a:pt x="6621" y="14162"/>
                    <a:pt x="6619" y="14202"/>
                  </a:cubicBezTo>
                  <a:lnTo>
                    <a:pt x="6619" y="14202"/>
                  </a:lnTo>
                  <a:cubicBezTo>
                    <a:pt x="6620" y="14197"/>
                    <a:pt x="6620" y="14192"/>
                    <a:pt x="6621" y="14187"/>
                  </a:cubicBezTo>
                  <a:cubicBezTo>
                    <a:pt x="6621" y="14151"/>
                    <a:pt x="6623" y="14117"/>
                    <a:pt x="6624" y="14082"/>
                  </a:cubicBezTo>
                  <a:close/>
                  <a:moveTo>
                    <a:pt x="1362" y="14622"/>
                  </a:moveTo>
                  <a:cubicBezTo>
                    <a:pt x="1359" y="14622"/>
                    <a:pt x="1359" y="14622"/>
                    <a:pt x="1359" y="14625"/>
                  </a:cubicBezTo>
                  <a:cubicBezTo>
                    <a:pt x="1359" y="14625"/>
                    <a:pt x="1359" y="14622"/>
                    <a:pt x="1362" y="14622"/>
                  </a:cubicBezTo>
                  <a:close/>
                  <a:moveTo>
                    <a:pt x="6619" y="14202"/>
                  </a:moveTo>
                  <a:lnTo>
                    <a:pt x="6619" y="14202"/>
                  </a:lnTo>
                  <a:cubicBezTo>
                    <a:pt x="6617" y="14226"/>
                    <a:pt x="6616" y="14249"/>
                    <a:pt x="6613" y="14272"/>
                  </a:cubicBezTo>
                  <a:cubicBezTo>
                    <a:pt x="6613" y="14322"/>
                    <a:pt x="6610" y="14371"/>
                    <a:pt x="6606" y="14420"/>
                  </a:cubicBezTo>
                  <a:cubicBezTo>
                    <a:pt x="6603" y="14449"/>
                    <a:pt x="6603" y="14477"/>
                    <a:pt x="6600" y="14501"/>
                  </a:cubicBezTo>
                  <a:cubicBezTo>
                    <a:pt x="6595" y="14565"/>
                    <a:pt x="6592" y="14629"/>
                    <a:pt x="6585" y="14689"/>
                  </a:cubicBezTo>
                  <a:cubicBezTo>
                    <a:pt x="6585" y="14706"/>
                    <a:pt x="6582" y="14724"/>
                    <a:pt x="6582" y="14742"/>
                  </a:cubicBezTo>
                  <a:cubicBezTo>
                    <a:pt x="6575" y="14819"/>
                    <a:pt x="6566" y="14897"/>
                    <a:pt x="6559" y="14974"/>
                  </a:cubicBezTo>
                  <a:lnTo>
                    <a:pt x="6559" y="14974"/>
                  </a:lnTo>
                  <a:cubicBezTo>
                    <a:pt x="6589" y="14697"/>
                    <a:pt x="6608" y="14440"/>
                    <a:pt x="6619" y="14202"/>
                  </a:cubicBezTo>
                  <a:close/>
                  <a:moveTo>
                    <a:pt x="6559" y="14974"/>
                  </a:moveTo>
                  <a:cubicBezTo>
                    <a:pt x="6558" y="14983"/>
                    <a:pt x="6557" y="14991"/>
                    <a:pt x="6556" y="15000"/>
                  </a:cubicBezTo>
                  <a:lnTo>
                    <a:pt x="6556" y="15000"/>
                  </a:lnTo>
                  <a:cubicBezTo>
                    <a:pt x="6557" y="14999"/>
                    <a:pt x="6557" y="14997"/>
                    <a:pt x="6557" y="14996"/>
                  </a:cubicBezTo>
                  <a:cubicBezTo>
                    <a:pt x="6558" y="14989"/>
                    <a:pt x="6559" y="14981"/>
                    <a:pt x="6559" y="14974"/>
                  </a:cubicBezTo>
                  <a:close/>
                  <a:moveTo>
                    <a:pt x="6556" y="15000"/>
                  </a:moveTo>
                  <a:cubicBezTo>
                    <a:pt x="6553" y="15016"/>
                    <a:pt x="6550" y="15036"/>
                    <a:pt x="6550" y="15055"/>
                  </a:cubicBezTo>
                  <a:cubicBezTo>
                    <a:pt x="6543" y="15123"/>
                    <a:pt x="6532" y="15190"/>
                    <a:pt x="6525" y="15257"/>
                  </a:cubicBezTo>
                  <a:cubicBezTo>
                    <a:pt x="6522" y="15293"/>
                    <a:pt x="6515" y="15324"/>
                    <a:pt x="6511" y="15356"/>
                  </a:cubicBezTo>
                  <a:cubicBezTo>
                    <a:pt x="6504" y="15415"/>
                    <a:pt x="6497" y="15472"/>
                    <a:pt x="6486" y="15532"/>
                  </a:cubicBezTo>
                  <a:cubicBezTo>
                    <a:pt x="6483" y="15569"/>
                    <a:pt x="6477" y="15606"/>
                    <a:pt x="6473" y="15642"/>
                  </a:cubicBezTo>
                  <a:lnTo>
                    <a:pt x="6473" y="15642"/>
                  </a:lnTo>
                  <a:cubicBezTo>
                    <a:pt x="6507" y="15417"/>
                    <a:pt x="6534" y="15203"/>
                    <a:pt x="6556" y="15000"/>
                  </a:cubicBezTo>
                  <a:close/>
                  <a:moveTo>
                    <a:pt x="6473" y="15642"/>
                  </a:moveTo>
                  <a:cubicBezTo>
                    <a:pt x="6472" y="15647"/>
                    <a:pt x="6472" y="15652"/>
                    <a:pt x="6471" y="15657"/>
                  </a:cubicBezTo>
                  <a:lnTo>
                    <a:pt x="6471" y="15657"/>
                  </a:lnTo>
                  <a:cubicBezTo>
                    <a:pt x="6472" y="15654"/>
                    <a:pt x="6472" y="15651"/>
                    <a:pt x="6473" y="15648"/>
                  </a:cubicBezTo>
                  <a:cubicBezTo>
                    <a:pt x="6473" y="15646"/>
                    <a:pt x="6473" y="15644"/>
                    <a:pt x="6473" y="15642"/>
                  </a:cubicBezTo>
                  <a:close/>
                  <a:moveTo>
                    <a:pt x="13879" y="15384"/>
                  </a:moveTo>
                  <a:cubicBezTo>
                    <a:pt x="14148" y="15712"/>
                    <a:pt x="14307" y="16150"/>
                    <a:pt x="14307" y="16721"/>
                  </a:cubicBezTo>
                  <a:cubicBezTo>
                    <a:pt x="14307" y="16506"/>
                    <a:pt x="14286" y="16309"/>
                    <a:pt x="14244" y="16132"/>
                  </a:cubicBezTo>
                  <a:cubicBezTo>
                    <a:pt x="14232" y="16090"/>
                    <a:pt x="14222" y="16051"/>
                    <a:pt x="14211" y="16016"/>
                  </a:cubicBezTo>
                  <a:cubicBezTo>
                    <a:pt x="14138" y="15769"/>
                    <a:pt x="14024" y="15560"/>
                    <a:pt x="13879" y="15384"/>
                  </a:cubicBezTo>
                  <a:close/>
                  <a:moveTo>
                    <a:pt x="8463" y="17565"/>
                  </a:moveTo>
                  <a:cubicBezTo>
                    <a:pt x="8463" y="17565"/>
                    <a:pt x="8459" y="17565"/>
                    <a:pt x="8459" y="17568"/>
                  </a:cubicBezTo>
                  <a:lnTo>
                    <a:pt x="8463" y="17565"/>
                  </a:lnTo>
                  <a:close/>
                  <a:moveTo>
                    <a:pt x="1860" y="16389"/>
                  </a:moveTo>
                  <a:cubicBezTo>
                    <a:pt x="2167" y="16721"/>
                    <a:pt x="2356" y="17142"/>
                    <a:pt x="2449" y="17636"/>
                  </a:cubicBezTo>
                  <a:lnTo>
                    <a:pt x="2449" y="17636"/>
                  </a:lnTo>
                  <a:cubicBezTo>
                    <a:pt x="2417" y="17460"/>
                    <a:pt x="2372" y="17293"/>
                    <a:pt x="2315" y="17135"/>
                  </a:cubicBezTo>
                  <a:cubicBezTo>
                    <a:pt x="2297" y="17096"/>
                    <a:pt x="2284" y="17053"/>
                    <a:pt x="2266" y="17014"/>
                  </a:cubicBezTo>
                  <a:cubicBezTo>
                    <a:pt x="2163" y="16781"/>
                    <a:pt x="2030" y="16570"/>
                    <a:pt x="1860" y="16389"/>
                  </a:cubicBezTo>
                  <a:close/>
                  <a:moveTo>
                    <a:pt x="8410" y="17614"/>
                  </a:moveTo>
                  <a:cubicBezTo>
                    <a:pt x="8383" y="17639"/>
                    <a:pt x="8355" y="17666"/>
                    <a:pt x="8327" y="17692"/>
                  </a:cubicBezTo>
                  <a:lnTo>
                    <a:pt x="8327" y="17692"/>
                  </a:lnTo>
                  <a:cubicBezTo>
                    <a:pt x="8356" y="17666"/>
                    <a:pt x="8384" y="17640"/>
                    <a:pt x="8410" y="17614"/>
                  </a:cubicBezTo>
                  <a:close/>
                  <a:moveTo>
                    <a:pt x="8327" y="17692"/>
                  </a:moveTo>
                  <a:cubicBezTo>
                    <a:pt x="8320" y="17698"/>
                    <a:pt x="8314" y="17704"/>
                    <a:pt x="8307" y="17710"/>
                  </a:cubicBezTo>
                  <a:cubicBezTo>
                    <a:pt x="8286" y="17728"/>
                    <a:pt x="8265" y="17749"/>
                    <a:pt x="8244" y="17770"/>
                  </a:cubicBezTo>
                  <a:cubicBezTo>
                    <a:pt x="8272" y="17744"/>
                    <a:pt x="8299" y="17718"/>
                    <a:pt x="8327" y="17692"/>
                  </a:cubicBezTo>
                  <a:close/>
                  <a:moveTo>
                    <a:pt x="6471" y="15657"/>
                  </a:moveTo>
                  <a:cubicBezTo>
                    <a:pt x="6461" y="15711"/>
                    <a:pt x="6454" y="15765"/>
                    <a:pt x="6444" y="15822"/>
                  </a:cubicBezTo>
                  <a:cubicBezTo>
                    <a:pt x="6437" y="15860"/>
                    <a:pt x="6430" y="15902"/>
                    <a:pt x="6423" y="15945"/>
                  </a:cubicBezTo>
                  <a:cubicBezTo>
                    <a:pt x="6413" y="16005"/>
                    <a:pt x="6405" y="16062"/>
                    <a:pt x="6395" y="16122"/>
                  </a:cubicBezTo>
                  <a:cubicBezTo>
                    <a:pt x="6384" y="16164"/>
                    <a:pt x="6377" y="16210"/>
                    <a:pt x="6370" y="16252"/>
                  </a:cubicBezTo>
                  <a:cubicBezTo>
                    <a:pt x="6359" y="16312"/>
                    <a:pt x="6349" y="16376"/>
                    <a:pt x="6335" y="16436"/>
                  </a:cubicBezTo>
                  <a:cubicBezTo>
                    <a:pt x="6328" y="16482"/>
                    <a:pt x="6317" y="16527"/>
                    <a:pt x="6310" y="16573"/>
                  </a:cubicBezTo>
                  <a:cubicBezTo>
                    <a:pt x="6296" y="16637"/>
                    <a:pt x="6282" y="16700"/>
                    <a:pt x="6271" y="16767"/>
                  </a:cubicBezTo>
                  <a:cubicBezTo>
                    <a:pt x="6261" y="16813"/>
                    <a:pt x="6250" y="16859"/>
                    <a:pt x="6240" y="16905"/>
                  </a:cubicBezTo>
                  <a:cubicBezTo>
                    <a:pt x="6225" y="16975"/>
                    <a:pt x="6211" y="17042"/>
                    <a:pt x="6193" y="17113"/>
                  </a:cubicBezTo>
                  <a:cubicBezTo>
                    <a:pt x="6183" y="17159"/>
                    <a:pt x="6176" y="17205"/>
                    <a:pt x="6165" y="17251"/>
                  </a:cubicBezTo>
                  <a:cubicBezTo>
                    <a:pt x="6147" y="17332"/>
                    <a:pt x="6126" y="17410"/>
                    <a:pt x="6108" y="17490"/>
                  </a:cubicBezTo>
                  <a:cubicBezTo>
                    <a:pt x="6098" y="17533"/>
                    <a:pt x="6092" y="17572"/>
                    <a:pt x="6081" y="17611"/>
                  </a:cubicBezTo>
                  <a:cubicBezTo>
                    <a:pt x="6056" y="17706"/>
                    <a:pt x="6035" y="17801"/>
                    <a:pt x="6010" y="17900"/>
                  </a:cubicBezTo>
                  <a:cubicBezTo>
                    <a:pt x="6226" y="17046"/>
                    <a:pt x="6374" y="16304"/>
                    <a:pt x="6471" y="15657"/>
                  </a:cubicBezTo>
                  <a:close/>
                  <a:moveTo>
                    <a:pt x="2449" y="17636"/>
                  </a:moveTo>
                  <a:cubicBezTo>
                    <a:pt x="2479" y="17796"/>
                    <a:pt x="2499" y="17965"/>
                    <a:pt x="2509" y="18140"/>
                  </a:cubicBezTo>
                  <a:cubicBezTo>
                    <a:pt x="2510" y="18146"/>
                    <a:pt x="2510" y="18151"/>
                    <a:pt x="2511" y="18157"/>
                  </a:cubicBezTo>
                  <a:lnTo>
                    <a:pt x="2511" y="18157"/>
                  </a:lnTo>
                  <a:cubicBezTo>
                    <a:pt x="2501" y="17975"/>
                    <a:pt x="2480" y="17801"/>
                    <a:pt x="2449" y="17636"/>
                  </a:cubicBezTo>
                  <a:close/>
                  <a:moveTo>
                    <a:pt x="2511" y="18157"/>
                  </a:moveTo>
                  <a:cubicBezTo>
                    <a:pt x="2568" y="19171"/>
                    <a:pt x="2310" y="20420"/>
                    <a:pt x="1881" y="21789"/>
                  </a:cubicBezTo>
                  <a:cubicBezTo>
                    <a:pt x="2297" y="20462"/>
                    <a:pt x="2551" y="19248"/>
                    <a:pt x="2517" y="18249"/>
                  </a:cubicBezTo>
                  <a:cubicBezTo>
                    <a:pt x="2517" y="18220"/>
                    <a:pt x="2514" y="18189"/>
                    <a:pt x="2511" y="18157"/>
                  </a:cubicBezTo>
                  <a:close/>
                </a:path>
              </a:pathLst>
            </a:custGeom>
            <a:solidFill>
              <a:srgbClr val="EF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779;p50">
              <a:extLst>
                <a:ext uri="{FF2B5EF4-FFF2-40B4-BE49-F238E27FC236}">
                  <a16:creationId xmlns:a16="http://schemas.microsoft.com/office/drawing/2014/main" id="{BF31170D-6A7D-483E-B39F-C3BD80D44F50}"/>
                </a:ext>
              </a:extLst>
            </p:cNvPr>
            <p:cNvSpPr/>
            <p:nvPr/>
          </p:nvSpPr>
          <p:spPr>
            <a:xfrm>
              <a:off x="2582153" y="2479856"/>
              <a:ext cx="876696" cy="1411048"/>
            </a:xfrm>
            <a:custGeom>
              <a:avLst/>
              <a:gdLst/>
              <a:ahLst/>
              <a:cxnLst/>
              <a:rect l="l" t="t" r="r" b="b"/>
              <a:pathLst>
                <a:path w="10981" h="17674" extrusionOk="0">
                  <a:moveTo>
                    <a:pt x="10784" y="4562"/>
                  </a:moveTo>
                  <a:cubicBezTo>
                    <a:pt x="10782" y="4584"/>
                    <a:pt x="10781" y="4607"/>
                    <a:pt x="10779" y="4629"/>
                  </a:cubicBezTo>
                  <a:lnTo>
                    <a:pt x="10779" y="4629"/>
                  </a:lnTo>
                  <a:cubicBezTo>
                    <a:pt x="10781" y="4607"/>
                    <a:pt x="10783" y="4585"/>
                    <a:pt x="10785" y="4564"/>
                  </a:cubicBezTo>
                  <a:cubicBezTo>
                    <a:pt x="10784" y="4563"/>
                    <a:pt x="10784" y="4563"/>
                    <a:pt x="10784" y="4562"/>
                  </a:cubicBezTo>
                  <a:close/>
                  <a:moveTo>
                    <a:pt x="10779" y="4629"/>
                  </a:moveTo>
                  <a:lnTo>
                    <a:pt x="10779" y="4629"/>
                  </a:lnTo>
                  <a:cubicBezTo>
                    <a:pt x="10764" y="4802"/>
                    <a:pt x="10747" y="4977"/>
                    <a:pt x="10729" y="5153"/>
                  </a:cubicBezTo>
                  <a:cubicBezTo>
                    <a:pt x="10748" y="4977"/>
                    <a:pt x="10764" y="4802"/>
                    <a:pt x="10779" y="4629"/>
                  </a:cubicBezTo>
                  <a:close/>
                  <a:moveTo>
                    <a:pt x="8040" y="5389"/>
                  </a:moveTo>
                  <a:cubicBezTo>
                    <a:pt x="8125" y="5925"/>
                    <a:pt x="8171" y="6640"/>
                    <a:pt x="8082" y="7629"/>
                  </a:cubicBezTo>
                  <a:lnTo>
                    <a:pt x="8082" y="7629"/>
                  </a:lnTo>
                  <a:cubicBezTo>
                    <a:pt x="8172" y="6640"/>
                    <a:pt x="8126" y="5925"/>
                    <a:pt x="8040" y="5389"/>
                  </a:cubicBezTo>
                  <a:close/>
                  <a:moveTo>
                    <a:pt x="9119" y="0"/>
                  </a:moveTo>
                  <a:cubicBezTo>
                    <a:pt x="9042" y="0"/>
                    <a:pt x="8960" y="8"/>
                    <a:pt x="8879" y="18"/>
                  </a:cubicBezTo>
                  <a:cubicBezTo>
                    <a:pt x="8477" y="68"/>
                    <a:pt x="8001" y="244"/>
                    <a:pt x="7439" y="568"/>
                  </a:cubicBezTo>
                  <a:cubicBezTo>
                    <a:pt x="5188" y="1871"/>
                    <a:pt x="3201" y="3858"/>
                    <a:pt x="1917" y="5315"/>
                  </a:cubicBezTo>
                  <a:cubicBezTo>
                    <a:pt x="1913" y="5319"/>
                    <a:pt x="1909" y="5319"/>
                    <a:pt x="1909" y="5322"/>
                  </a:cubicBezTo>
                  <a:lnTo>
                    <a:pt x="1906" y="5322"/>
                  </a:lnTo>
                  <a:cubicBezTo>
                    <a:pt x="1906" y="5326"/>
                    <a:pt x="1906" y="5326"/>
                    <a:pt x="1902" y="5329"/>
                  </a:cubicBezTo>
                  <a:lnTo>
                    <a:pt x="1899" y="5333"/>
                  </a:lnTo>
                  <a:cubicBezTo>
                    <a:pt x="1507" y="5777"/>
                    <a:pt x="1183" y="6173"/>
                    <a:pt x="935" y="6484"/>
                  </a:cubicBezTo>
                  <a:cubicBezTo>
                    <a:pt x="685" y="7842"/>
                    <a:pt x="364" y="9186"/>
                    <a:pt x="0" y="10520"/>
                  </a:cubicBezTo>
                  <a:cubicBezTo>
                    <a:pt x="127" y="10408"/>
                    <a:pt x="248" y="10305"/>
                    <a:pt x="367" y="10210"/>
                  </a:cubicBezTo>
                  <a:cubicBezTo>
                    <a:pt x="403" y="10181"/>
                    <a:pt x="438" y="10157"/>
                    <a:pt x="473" y="10129"/>
                  </a:cubicBezTo>
                  <a:cubicBezTo>
                    <a:pt x="544" y="10076"/>
                    <a:pt x="611" y="10026"/>
                    <a:pt x="678" y="9981"/>
                  </a:cubicBezTo>
                  <a:cubicBezTo>
                    <a:pt x="1306" y="9229"/>
                    <a:pt x="2061" y="8357"/>
                    <a:pt x="2792" y="7580"/>
                  </a:cubicBezTo>
                  <a:cubicBezTo>
                    <a:pt x="2795" y="7574"/>
                    <a:pt x="2799" y="7570"/>
                    <a:pt x="2806" y="7567"/>
                  </a:cubicBezTo>
                  <a:cubicBezTo>
                    <a:pt x="2810" y="7563"/>
                    <a:pt x="2813" y="7556"/>
                    <a:pt x="2816" y="7552"/>
                  </a:cubicBezTo>
                  <a:lnTo>
                    <a:pt x="2820" y="7552"/>
                  </a:lnTo>
                  <a:cubicBezTo>
                    <a:pt x="2823" y="7549"/>
                    <a:pt x="2827" y="7542"/>
                    <a:pt x="2831" y="7538"/>
                  </a:cubicBezTo>
                  <a:lnTo>
                    <a:pt x="2834" y="7538"/>
                  </a:lnTo>
                  <a:cubicBezTo>
                    <a:pt x="2834" y="7535"/>
                    <a:pt x="2834" y="7535"/>
                    <a:pt x="2838" y="7531"/>
                  </a:cubicBezTo>
                  <a:lnTo>
                    <a:pt x="2841" y="7528"/>
                  </a:lnTo>
                  <a:cubicBezTo>
                    <a:pt x="2844" y="7525"/>
                    <a:pt x="2844" y="7525"/>
                    <a:pt x="2844" y="7521"/>
                  </a:cubicBezTo>
                  <a:lnTo>
                    <a:pt x="2849" y="7521"/>
                  </a:lnTo>
                  <a:cubicBezTo>
                    <a:pt x="2849" y="7517"/>
                    <a:pt x="2852" y="7517"/>
                    <a:pt x="2852" y="7517"/>
                  </a:cubicBezTo>
                  <a:cubicBezTo>
                    <a:pt x="2852" y="7514"/>
                    <a:pt x="2855" y="7514"/>
                    <a:pt x="2855" y="7514"/>
                  </a:cubicBezTo>
                  <a:cubicBezTo>
                    <a:pt x="2855" y="7514"/>
                    <a:pt x="2855" y="7510"/>
                    <a:pt x="2859" y="7510"/>
                  </a:cubicBezTo>
                  <a:cubicBezTo>
                    <a:pt x="2859" y="7510"/>
                    <a:pt x="2859" y="7507"/>
                    <a:pt x="2862" y="7507"/>
                  </a:cubicBezTo>
                  <a:cubicBezTo>
                    <a:pt x="2862" y="7503"/>
                    <a:pt x="2862" y="7503"/>
                    <a:pt x="2865" y="7503"/>
                  </a:cubicBezTo>
                  <a:cubicBezTo>
                    <a:pt x="3201" y="7147"/>
                    <a:pt x="3533" y="6815"/>
                    <a:pt x="3839" y="6526"/>
                  </a:cubicBezTo>
                  <a:cubicBezTo>
                    <a:pt x="3844" y="6522"/>
                    <a:pt x="3847" y="6518"/>
                    <a:pt x="3851" y="6515"/>
                  </a:cubicBezTo>
                  <a:cubicBezTo>
                    <a:pt x="3854" y="6515"/>
                    <a:pt x="3854" y="6512"/>
                    <a:pt x="3857" y="6512"/>
                  </a:cubicBezTo>
                  <a:cubicBezTo>
                    <a:pt x="3857" y="6508"/>
                    <a:pt x="3861" y="6508"/>
                    <a:pt x="3861" y="6505"/>
                  </a:cubicBezTo>
                  <a:lnTo>
                    <a:pt x="3865" y="6505"/>
                  </a:lnTo>
                  <a:cubicBezTo>
                    <a:pt x="3865" y="6505"/>
                    <a:pt x="3865" y="6501"/>
                    <a:pt x="3868" y="6501"/>
                  </a:cubicBezTo>
                  <a:lnTo>
                    <a:pt x="3868" y="6497"/>
                  </a:lnTo>
                  <a:cubicBezTo>
                    <a:pt x="3868" y="6497"/>
                    <a:pt x="3872" y="6497"/>
                    <a:pt x="3872" y="6494"/>
                  </a:cubicBezTo>
                  <a:lnTo>
                    <a:pt x="3875" y="6494"/>
                  </a:lnTo>
                  <a:lnTo>
                    <a:pt x="3878" y="6490"/>
                  </a:lnTo>
                  <a:lnTo>
                    <a:pt x="3882" y="6487"/>
                  </a:lnTo>
                  <a:lnTo>
                    <a:pt x="3882" y="6484"/>
                  </a:lnTo>
                  <a:lnTo>
                    <a:pt x="3886" y="6484"/>
                  </a:lnTo>
                  <a:lnTo>
                    <a:pt x="3889" y="6479"/>
                  </a:lnTo>
                  <a:cubicBezTo>
                    <a:pt x="3893" y="6476"/>
                    <a:pt x="3893" y="6476"/>
                    <a:pt x="3896" y="6476"/>
                  </a:cubicBezTo>
                  <a:cubicBezTo>
                    <a:pt x="3903" y="6469"/>
                    <a:pt x="3911" y="6462"/>
                    <a:pt x="3917" y="6455"/>
                  </a:cubicBezTo>
                  <a:cubicBezTo>
                    <a:pt x="3924" y="6448"/>
                    <a:pt x="3932" y="6437"/>
                    <a:pt x="3942" y="6430"/>
                  </a:cubicBezTo>
                  <a:cubicBezTo>
                    <a:pt x="3945" y="6427"/>
                    <a:pt x="3950" y="6423"/>
                    <a:pt x="3953" y="6420"/>
                  </a:cubicBezTo>
                  <a:cubicBezTo>
                    <a:pt x="3963" y="6412"/>
                    <a:pt x="3974" y="6402"/>
                    <a:pt x="3984" y="6391"/>
                  </a:cubicBezTo>
                  <a:cubicBezTo>
                    <a:pt x="3992" y="6385"/>
                    <a:pt x="3999" y="6378"/>
                    <a:pt x="4005" y="6370"/>
                  </a:cubicBezTo>
                  <a:lnTo>
                    <a:pt x="4009" y="6370"/>
                  </a:lnTo>
                  <a:cubicBezTo>
                    <a:pt x="4030" y="6349"/>
                    <a:pt x="4055" y="6328"/>
                    <a:pt x="4077" y="6307"/>
                  </a:cubicBezTo>
                  <a:lnTo>
                    <a:pt x="4080" y="6307"/>
                  </a:lnTo>
                  <a:cubicBezTo>
                    <a:pt x="4087" y="6296"/>
                    <a:pt x="4098" y="6289"/>
                    <a:pt x="4108" y="6279"/>
                  </a:cubicBezTo>
                  <a:cubicBezTo>
                    <a:pt x="4111" y="6279"/>
                    <a:pt x="4115" y="6275"/>
                    <a:pt x="4119" y="6272"/>
                  </a:cubicBezTo>
                  <a:cubicBezTo>
                    <a:pt x="5516" y="4997"/>
                    <a:pt x="6808" y="4049"/>
                    <a:pt x="7422" y="4049"/>
                  </a:cubicBezTo>
                  <a:lnTo>
                    <a:pt x="7439" y="4049"/>
                  </a:lnTo>
                  <a:cubicBezTo>
                    <a:pt x="7598" y="4055"/>
                    <a:pt x="7708" y="4126"/>
                    <a:pt x="7761" y="4270"/>
                  </a:cubicBezTo>
                  <a:cubicBezTo>
                    <a:pt x="7764" y="4281"/>
                    <a:pt x="7768" y="4292"/>
                    <a:pt x="7771" y="4298"/>
                  </a:cubicBezTo>
                  <a:lnTo>
                    <a:pt x="7771" y="4303"/>
                  </a:lnTo>
                  <a:lnTo>
                    <a:pt x="7771" y="4306"/>
                  </a:lnTo>
                  <a:cubicBezTo>
                    <a:pt x="7792" y="4380"/>
                    <a:pt x="7820" y="4461"/>
                    <a:pt x="7846" y="4549"/>
                  </a:cubicBezTo>
                  <a:cubicBezTo>
                    <a:pt x="8152" y="4104"/>
                    <a:pt x="8738" y="3459"/>
                    <a:pt x="9641" y="3314"/>
                  </a:cubicBezTo>
                  <a:cubicBezTo>
                    <a:pt x="9794" y="4606"/>
                    <a:pt x="9871" y="5936"/>
                    <a:pt x="9871" y="5936"/>
                  </a:cubicBezTo>
                  <a:lnTo>
                    <a:pt x="10478" y="3617"/>
                  </a:lnTo>
                  <a:cubicBezTo>
                    <a:pt x="10478" y="3617"/>
                    <a:pt x="10636" y="4048"/>
                    <a:pt x="10784" y="4562"/>
                  </a:cubicBezTo>
                  <a:lnTo>
                    <a:pt x="10784" y="4562"/>
                  </a:lnTo>
                  <a:cubicBezTo>
                    <a:pt x="10981" y="2092"/>
                    <a:pt x="10673" y="0"/>
                    <a:pt x="9119" y="0"/>
                  </a:cubicBezTo>
                  <a:close/>
                  <a:moveTo>
                    <a:pt x="8082" y="7629"/>
                  </a:moveTo>
                  <a:lnTo>
                    <a:pt x="8082" y="7629"/>
                  </a:lnTo>
                  <a:cubicBezTo>
                    <a:pt x="8004" y="8484"/>
                    <a:pt x="7826" y="9544"/>
                    <a:pt x="7486" y="10870"/>
                  </a:cubicBezTo>
                  <a:cubicBezTo>
                    <a:pt x="7496" y="10841"/>
                    <a:pt x="7503" y="10813"/>
                    <a:pt x="7510" y="10785"/>
                  </a:cubicBezTo>
                  <a:cubicBezTo>
                    <a:pt x="7835" y="9498"/>
                    <a:pt x="8006" y="8466"/>
                    <a:pt x="8082" y="7629"/>
                  </a:cubicBezTo>
                  <a:close/>
                  <a:moveTo>
                    <a:pt x="6126" y="17656"/>
                  </a:moveTo>
                  <a:lnTo>
                    <a:pt x="6120" y="17659"/>
                  </a:lnTo>
                  <a:cubicBezTo>
                    <a:pt x="6116" y="17670"/>
                    <a:pt x="6116" y="17674"/>
                    <a:pt x="6116" y="17674"/>
                  </a:cubicBezTo>
                  <a:lnTo>
                    <a:pt x="6126" y="17656"/>
                  </a:lnTo>
                  <a:close/>
                </a:path>
              </a:pathLst>
            </a:custGeom>
            <a:solidFill>
              <a:srgbClr val="F99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780;p50">
              <a:extLst>
                <a:ext uri="{FF2B5EF4-FFF2-40B4-BE49-F238E27FC236}">
                  <a16:creationId xmlns:a16="http://schemas.microsoft.com/office/drawing/2014/main" id="{D4082C20-DB8D-4937-BD90-AF78F4766399}"/>
                </a:ext>
              </a:extLst>
            </p:cNvPr>
            <p:cNvSpPr/>
            <p:nvPr/>
          </p:nvSpPr>
          <p:spPr>
            <a:xfrm>
              <a:off x="3070685" y="2744441"/>
              <a:ext cx="372522" cy="1145349"/>
            </a:xfrm>
            <a:custGeom>
              <a:avLst/>
              <a:gdLst/>
              <a:ahLst/>
              <a:cxnLst/>
              <a:rect l="l" t="t" r="r" b="b"/>
              <a:pathLst>
                <a:path w="4666" h="14346" extrusionOk="0">
                  <a:moveTo>
                    <a:pt x="3522" y="0"/>
                  </a:moveTo>
                  <a:cubicBezTo>
                    <a:pt x="2619" y="145"/>
                    <a:pt x="2033" y="790"/>
                    <a:pt x="1727" y="1235"/>
                  </a:cubicBezTo>
                  <a:lnTo>
                    <a:pt x="1727" y="1239"/>
                  </a:lnTo>
                  <a:cubicBezTo>
                    <a:pt x="1733" y="1260"/>
                    <a:pt x="1740" y="1281"/>
                    <a:pt x="1744" y="1302"/>
                  </a:cubicBezTo>
                  <a:cubicBezTo>
                    <a:pt x="1748" y="1310"/>
                    <a:pt x="1748" y="1316"/>
                    <a:pt x="1751" y="1320"/>
                  </a:cubicBezTo>
                  <a:lnTo>
                    <a:pt x="1751" y="1323"/>
                  </a:lnTo>
                  <a:cubicBezTo>
                    <a:pt x="1807" y="1525"/>
                    <a:pt x="1871" y="1764"/>
                    <a:pt x="1917" y="2058"/>
                  </a:cubicBezTo>
                  <a:lnTo>
                    <a:pt x="1917" y="2061"/>
                  </a:lnTo>
                  <a:lnTo>
                    <a:pt x="1917" y="2064"/>
                  </a:lnTo>
                  <a:lnTo>
                    <a:pt x="1921" y="2064"/>
                  </a:lnTo>
                  <a:lnTo>
                    <a:pt x="1921" y="2069"/>
                  </a:lnTo>
                  <a:lnTo>
                    <a:pt x="1921" y="2075"/>
                  </a:lnTo>
                  <a:cubicBezTo>
                    <a:pt x="2082" y="3074"/>
                    <a:pt x="2100" y="4694"/>
                    <a:pt x="1367" y="7556"/>
                  </a:cubicBezTo>
                  <a:cubicBezTo>
                    <a:pt x="1334" y="7686"/>
                    <a:pt x="1303" y="7813"/>
                    <a:pt x="1271" y="7941"/>
                  </a:cubicBezTo>
                  <a:cubicBezTo>
                    <a:pt x="1261" y="7986"/>
                    <a:pt x="1250" y="8029"/>
                    <a:pt x="1240" y="8074"/>
                  </a:cubicBezTo>
                  <a:cubicBezTo>
                    <a:pt x="1218" y="8156"/>
                    <a:pt x="1197" y="8237"/>
                    <a:pt x="1176" y="8315"/>
                  </a:cubicBezTo>
                  <a:cubicBezTo>
                    <a:pt x="1165" y="8367"/>
                    <a:pt x="1155" y="8417"/>
                    <a:pt x="1141" y="8466"/>
                  </a:cubicBezTo>
                  <a:cubicBezTo>
                    <a:pt x="1123" y="8540"/>
                    <a:pt x="1105" y="8615"/>
                    <a:pt x="1087" y="8685"/>
                  </a:cubicBezTo>
                  <a:cubicBezTo>
                    <a:pt x="1077" y="8734"/>
                    <a:pt x="1066" y="8781"/>
                    <a:pt x="1056" y="8826"/>
                  </a:cubicBezTo>
                  <a:cubicBezTo>
                    <a:pt x="1038" y="8900"/>
                    <a:pt x="1020" y="8971"/>
                    <a:pt x="1002" y="9042"/>
                  </a:cubicBezTo>
                  <a:cubicBezTo>
                    <a:pt x="992" y="9091"/>
                    <a:pt x="981" y="9136"/>
                    <a:pt x="971" y="9186"/>
                  </a:cubicBezTo>
                  <a:cubicBezTo>
                    <a:pt x="953" y="9253"/>
                    <a:pt x="939" y="9320"/>
                    <a:pt x="922" y="9387"/>
                  </a:cubicBezTo>
                  <a:cubicBezTo>
                    <a:pt x="911" y="9437"/>
                    <a:pt x="901" y="9483"/>
                    <a:pt x="890" y="9532"/>
                  </a:cubicBezTo>
                  <a:cubicBezTo>
                    <a:pt x="875" y="9595"/>
                    <a:pt x="862" y="9662"/>
                    <a:pt x="847" y="9726"/>
                  </a:cubicBezTo>
                  <a:cubicBezTo>
                    <a:pt x="837" y="9772"/>
                    <a:pt x="826" y="9814"/>
                    <a:pt x="816" y="9861"/>
                  </a:cubicBezTo>
                  <a:cubicBezTo>
                    <a:pt x="802" y="9924"/>
                    <a:pt x="787" y="9991"/>
                    <a:pt x="774" y="10055"/>
                  </a:cubicBezTo>
                  <a:cubicBezTo>
                    <a:pt x="763" y="10097"/>
                    <a:pt x="756" y="10139"/>
                    <a:pt x="745" y="10182"/>
                  </a:cubicBezTo>
                  <a:cubicBezTo>
                    <a:pt x="731" y="10245"/>
                    <a:pt x="717" y="10309"/>
                    <a:pt x="706" y="10369"/>
                  </a:cubicBezTo>
                  <a:cubicBezTo>
                    <a:pt x="696" y="10411"/>
                    <a:pt x="685" y="10453"/>
                    <a:pt x="678" y="10496"/>
                  </a:cubicBezTo>
                  <a:cubicBezTo>
                    <a:pt x="664" y="10555"/>
                    <a:pt x="654" y="10615"/>
                    <a:pt x="639" y="10675"/>
                  </a:cubicBezTo>
                  <a:cubicBezTo>
                    <a:pt x="632" y="10714"/>
                    <a:pt x="626" y="10753"/>
                    <a:pt x="615" y="10788"/>
                  </a:cubicBezTo>
                  <a:cubicBezTo>
                    <a:pt x="604" y="10852"/>
                    <a:pt x="590" y="10915"/>
                    <a:pt x="576" y="10975"/>
                  </a:cubicBezTo>
                  <a:cubicBezTo>
                    <a:pt x="569" y="11007"/>
                    <a:pt x="565" y="11042"/>
                    <a:pt x="558" y="11074"/>
                  </a:cubicBezTo>
                  <a:cubicBezTo>
                    <a:pt x="544" y="11138"/>
                    <a:pt x="533" y="11198"/>
                    <a:pt x="520" y="11258"/>
                  </a:cubicBezTo>
                  <a:cubicBezTo>
                    <a:pt x="512" y="11289"/>
                    <a:pt x="505" y="11322"/>
                    <a:pt x="502" y="11353"/>
                  </a:cubicBezTo>
                  <a:cubicBezTo>
                    <a:pt x="488" y="11413"/>
                    <a:pt x="477" y="11473"/>
                    <a:pt x="466" y="11529"/>
                  </a:cubicBezTo>
                  <a:cubicBezTo>
                    <a:pt x="460" y="11561"/>
                    <a:pt x="452" y="11593"/>
                    <a:pt x="449" y="11621"/>
                  </a:cubicBezTo>
                  <a:cubicBezTo>
                    <a:pt x="438" y="11682"/>
                    <a:pt x="427" y="11737"/>
                    <a:pt x="417" y="11791"/>
                  </a:cubicBezTo>
                  <a:cubicBezTo>
                    <a:pt x="410" y="11819"/>
                    <a:pt x="403" y="11847"/>
                    <a:pt x="399" y="11876"/>
                  </a:cubicBezTo>
                  <a:cubicBezTo>
                    <a:pt x="388" y="11936"/>
                    <a:pt x="378" y="11995"/>
                    <a:pt x="367" y="12052"/>
                  </a:cubicBezTo>
                  <a:cubicBezTo>
                    <a:pt x="360" y="12073"/>
                    <a:pt x="357" y="12094"/>
                    <a:pt x="354" y="12115"/>
                  </a:cubicBezTo>
                  <a:lnTo>
                    <a:pt x="354" y="12126"/>
                  </a:lnTo>
                  <a:cubicBezTo>
                    <a:pt x="378" y="12045"/>
                    <a:pt x="406" y="11964"/>
                    <a:pt x="438" y="11882"/>
                  </a:cubicBezTo>
                  <a:cubicBezTo>
                    <a:pt x="449" y="11851"/>
                    <a:pt x="463" y="11819"/>
                    <a:pt x="473" y="11783"/>
                  </a:cubicBezTo>
                  <a:cubicBezTo>
                    <a:pt x="579" y="11508"/>
                    <a:pt x="703" y="11223"/>
                    <a:pt x="854" y="10926"/>
                  </a:cubicBezTo>
                  <a:cubicBezTo>
                    <a:pt x="869" y="10894"/>
                    <a:pt x="886" y="10863"/>
                    <a:pt x="904" y="10830"/>
                  </a:cubicBezTo>
                  <a:cubicBezTo>
                    <a:pt x="1041" y="10559"/>
                    <a:pt x="1204" y="10280"/>
                    <a:pt x="1384" y="9994"/>
                  </a:cubicBezTo>
                  <a:cubicBezTo>
                    <a:pt x="1405" y="9966"/>
                    <a:pt x="1426" y="9934"/>
                    <a:pt x="1444" y="9903"/>
                  </a:cubicBezTo>
                  <a:cubicBezTo>
                    <a:pt x="1617" y="9638"/>
                    <a:pt x="1811" y="9366"/>
                    <a:pt x="2023" y="9094"/>
                  </a:cubicBezTo>
                  <a:cubicBezTo>
                    <a:pt x="2044" y="9063"/>
                    <a:pt x="2069" y="9035"/>
                    <a:pt x="2093" y="9003"/>
                  </a:cubicBezTo>
                  <a:cubicBezTo>
                    <a:pt x="2298" y="8745"/>
                    <a:pt x="2520" y="8484"/>
                    <a:pt x="2760" y="8216"/>
                  </a:cubicBezTo>
                  <a:cubicBezTo>
                    <a:pt x="2789" y="8188"/>
                    <a:pt x="2817" y="8159"/>
                    <a:pt x="2841" y="8128"/>
                  </a:cubicBezTo>
                  <a:cubicBezTo>
                    <a:pt x="2976" y="7986"/>
                    <a:pt x="3113" y="7841"/>
                    <a:pt x="3258" y="7697"/>
                  </a:cubicBezTo>
                  <a:cubicBezTo>
                    <a:pt x="3374" y="7584"/>
                    <a:pt x="3487" y="7471"/>
                    <a:pt x="3600" y="7365"/>
                  </a:cubicBezTo>
                  <a:cubicBezTo>
                    <a:pt x="3607" y="7358"/>
                    <a:pt x="3618" y="7348"/>
                    <a:pt x="3625" y="7341"/>
                  </a:cubicBezTo>
                  <a:cubicBezTo>
                    <a:pt x="3720" y="6970"/>
                    <a:pt x="3844" y="6441"/>
                    <a:pt x="3978" y="5766"/>
                  </a:cubicBezTo>
                  <a:cubicBezTo>
                    <a:pt x="4066" y="5312"/>
                    <a:pt x="4157" y="4792"/>
                    <a:pt x="4250" y="4207"/>
                  </a:cubicBezTo>
                  <a:lnTo>
                    <a:pt x="4250" y="4200"/>
                  </a:lnTo>
                  <a:cubicBezTo>
                    <a:pt x="4253" y="4186"/>
                    <a:pt x="4256" y="4172"/>
                    <a:pt x="4260" y="4157"/>
                  </a:cubicBezTo>
                  <a:cubicBezTo>
                    <a:pt x="4302" y="3935"/>
                    <a:pt x="4341" y="3712"/>
                    <a:pt x="4380" y="3491"/>
                  </a:cubicBezTo>
                  <a:cubicBezTo>
                    <a:pt x="4380" y="3476"/>
                    <a:pt x="4384" y="3466"/>
                    <a:pt x="4384" y="3452"/>
                  </a:cubicBezTo>
                  <a:cubicBezTo>
                    <a:pt x="4426" y="3215"/>
                    <a:pt x="4461" y="2975"/>
                    <a:pt x="4496" y="2735"/>
                  </a:cubicBezTo>
                  <a:cubicBezTo>
                    <a:pt x="4496" y="2728"/>
                    <a:pt x="4500" y="2717"/>
                    <a:pt x="4500" y="2711"/>
                  </a:cubicBezTo>
                  <a:cubicBezTo>
                    <a:pt x="4535" y="2467"/>
                    <a:pt x="4567" y="2224"/>
                    <a:pt x="4595" y="1980"/>
                  </a:cubicBezTo>
                  <a:lnTo>
                    <a:pt x="4595" y="1976"/>
                  </a:lnTo>
                  <a:cubicBezTo>
                    <a:pt x="4599" y="1930"/>
                    <a:pt x="4606" y="1885"/>
                    <a:pt x="4610" y="1839"/>
                  </a:cubicBezTo>
                  <a:cubicBezTo>
                    <a:pt x="4631" y="1641"/>
                    <a:pt x="4649" y="1443"/>
                    <a:pt x="4666" y="1250"/>
                  </a:cubicBezTo>
                  <a:cubicBezTo>
                    <a:pt x="4517" y="735"/>
                    <a:pt x="4359" y="303"/>
                    <a:pt x="4359" y="303"/>
                  </a:cubicBezTo>
                  <a:lnTo>
                    <a:pt x="3752" y="2622"/>
                  </a:lnTo>
                  <a:cubicBezTo>
                    <a:pt x="3752" y="2622"/>
                    <a:pt x="3675" y="1292"/>
                    <a:pt x="3522" y="0"/>
                  </a:cubicBezTo>
                  <a:close/>
                  <a:moveTo>
                    <a:pt x="4" y="14293"/>
                  </a:moveTo>
                  <a:lnTo>
                    <a:pt x="4" y="14314"/>
                  </a:lnTo>
                  <a:cubicBezTo>
                    <a:pt x="4" y="14317"/>
                    <a:pt x="1" y="14321"/>
                    <a:pt x="1" y="14321"/>
                  </a:cubicBezTo>
                  <a:lnTo>
                    <a:pt x="1" y="14324"/>
                  </a:lnTo>
                  <a:lnTo>
                    <a:pt x="1" y="14345"/>
                  </a:lnTo>
                  <a:lnTo>
                    <a:pt x="7" y="14342"/>
                  </a:lnTo>
                  <a:cubicBezTo>
                    <a:pt x="7" y="14324"/>
                    <a:pt x="7" y="14307"/>
                    <a:pt x="4" y="14293"/>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781;p50">
              <a:extLst>
                <a:ext uri="{FF2B5EF4-FFF2-40B4-BE49-F238E27FC236}">
                  <a16:creationId xmlns:a16="http://schemas.microsoft.com/office/drawing/2014/main" id="{34129C88-0FB8-482F-AF02-5E3179FE53B5}"/>
                </a:ext>
              </a:extLst>
            </p:cNvPr>
            <p:cNvSpPr/>
            <p:nvPr/>
          </p:nvSpPr>
          <p:spPr>
            <a:xfrm>
              <a:off x="2677081" y="1563948"/>
              <a:ext cx="1187423" cy="1226464"/>
            </a:xfrm>
            <a:custGeom>
              <a:avLst/>
              <a:gdLst/>
              <a:ahLst/>
              <a:cxnLst/>
              <a:rect l="l" t="t" r="r" b="b"/>
              <a:pathLst>
                <a:path w="14873" h="15362" extrusionOk="0">
                  <a:moveTo>
                    <a:pt x="10531" y="0"/>
                  </a:moveTo>
                  <a:cubicBezTo>
                    <a:pt x="8742" y="0"/>
                    <a:pt x="6963" y="339"/>
                    <a:pt x="5442" y="762"/>
                  </a:cubicBezTo>
                  <a:cubicBezTo>
                    <a:pt x="4098" y="5445"/>
                    <a:pt x="1433" y="10043"/>
                    <a:pt x="0" y="12316"/>
                  </a:cubicBezTo>
                  <a:cubicBezTo>
                    <a:pt x="50" y="12493"/>
                    <a:pt x="85" y="12672"/>
                    <a:pt x="114" y="12853"/>
                  </a:cubicBezTo>
                  <a:cubicBezTo>
                    <a:pt x="163" y="13208"/>
                    <a:pt x="188" y="13565"/>
                    <a:pt x="194" y="13922"/>
                  </a:cubicBezTo>
                  <a:lnTo>
                    <a:pt x="1533" y="11476"/>
                  </a:lnTo>
                  <a:lnTo>
                    <a:pt x="2788" y="11303"/>
                  </a:lnTo>
                  <a:lnTo>
                    <a:pt x="2788" y="11303"/>
                  </a:lnTo>
                  <a:cubicBezTo>
                    <a:pt x="3352" y="10235"/>
                    <a:pt x="3947" y="8983"/>
                    <a:pt x="4504" y="7573"/>
                  </a:cubicBezTo>
                  <a:lnTo>
                    <a:pt x="4507" y="7573"/>
                  </a:lnTo>
                  <a:cubicBezTo>
                    <a:pt x="4507" y="7569"/>
                    <a:pt x="4510" y="7563"/>
                    <a:pt x="4510" y="7559"/>
                  </a:cubicBezTo>
                  <a:cubicBezTo>
                    <a:pt x="4514" y="7555"/>
                    <a:pt x="4514" y="7552"/>
                    <a:pt x="4518" y="7545"/>
                  </a:cubicBezTo>
                  <a:cubicBezTo>
                    <a:pt x="4518" y="7538"/>
                    <a:pt x="4521" y="7534"/>
                    <a:pt x="4521" y="7530"/>
                  </a:cubicBezTo>
                  <a:cubicBezTo>
                    <a:pt x="4525" y="7527"/>
                    <a:pt x="4525" y="7520"/>
                    <a:pt x="4528" y="7517"/>
                  </a:cubicBezTo>
                  <a:cubicBezTo>
                    <a:pt x="4528" y="7513"/>
                    <a:pt x="4532" y="7506"/>
                    <a:pt x="4532" y="7502"/>
                  </a:cubicBezTo>
                  <a:lnTo>
                    <a:pt x="4535" y="7502"/>
                  </a:lnTo>
                  <a:cubicBezTo>
                    <a:pt x="4535" y="7496"/>
                    <a:pt x="4535" y="7491"/>
                    <a:pt x="4539" y="7488"/>
                  </a:cubicBezTo>
                  <a:cubicBezTo>
                    <a:pt x="4543" y="7481"/>
                    <a:pt x="4543" y="7478"/>
                    <a:pt x="4546" y="7474"/>
                  </a:cubicBezTo>
                  <a:lnTo>
                    <a:pt x="4546" y="7470"/>
                  </a:lnTo>
                  <a:cubicBezTo>
                    <a:pt x="4546" y="7467"/>
                    <a:pt x="4549" y="7467"/>
                    <a:pt x="4549" y="7463"/>
                  </a:cubicBezTo>
                  <a:lnTo>
                    <a:pt x="4549" y="7457"/>
                  </a:lnTo>
                  <a:cubicBezTo>
                    <a:pt x="4553" y="7453"/>
                    <a:pt x="4553" y="7449"/>
                    <a:pt x="4556" y="7442"/>
                  </a:cubicBezTo>
                  <a:cubicBezTo>
                    <a:pt x="4560" y="7439"/>
                    <a:pt x="4567" y="7439"/>
                    <a:pt x="4571" y="7435"/>
                  </a:cubicBezTo>
                  <a:lnTo>
                    <a:pt x="4574" y="7432"/>
                  </a:lnTo>
                  <a:cubicBezTo>
                    <a:pt x="4577" y="7432"/>
                    <a:pt x="4582" y="7428"/>
                    <a:pt x="4588" y="7424"/>
                  </a:cubicBezTo>
                  <a:lnTo>
                    <a:pt x="4588" y="7421"/>
                  </a:lnTo>
                  <a:cubicBezTo>
                    <a:pt x="4595" y="7421"/>
                    <a:pt x="4599" y="7418"/>
                    <a:pt x="4603" y="7414"/>
                  </a:cubicBezTo>
                  <a:lnTo>
                    <a:pt x="4606" y="7414"/>
                  </a:lnTo>
                  <a:cubicBezTo>
                    <a:pt x="4610" y="7411"/>
                    <a:pt x="4613" y="7407"/>
                    <a:pt x="4620" y="7403"/>
                  </a:cubicBezTo>
                  <a:cubicBezTo>
                    <a:pt x="4631" y="7397"/>
                    <a:pt x="4641" y="7390"/>
                    <a:pt x="4652" y="7382"/>
                  </a:cubicBezTo>
                  <a:cubicBezTo>
                    <a:pt x="7344" y="5678"/>
                    <a:pt x="10263" y="4418"/>
                    <a:pt x="13475" y="4358"/>
                  </a:cubicBezTo>
                  <a:lnTo>
                    <a:pt x="10641" y="1447"/>
                  </a:lnTo>
                  <a:lnTo>
                    <a:pt x="14872" y="797"/>
                  </a:lnTo>
                  <a:cubicBezTo>
                    <a:pt x="13835" y="416"/>
                    <a:pt x="12705" y="130"/>
                    <a:pt x="11530" y="38"/>
                  </a:cubicBezTo>
                  <a:cubicBezTo>
                    <a:pt x="11522" y="38"/>
                    <a:pt x="11519" y="38"/>
                    <a:pt x="11516" y="35"/>
                  </a:cubicBezTo>
                  <a:lnTo>
                    <a:pt x="11473" y="35"/>
                  </a:lnTo>
                  <a:cubicBezTo>
                    <a:pt x="11470" y="35"/>
                    <a:pt x="11466" y="31"/>
                    <a:pt x="11463" y="31"/>
                  </a:cubicBezTo>
                  <a:lnTo>
                    <a:pt x="11428" y="31"/>
                  </a:lnTo>
                  <a:cubicBezTo>
                    <a:pt x="11424" y="31"/>
                    <a:pt x="11421" y="31"/>
                    <a:pt x="11413" y="28"/>
                  </a:cubicBezTo>
                  <a:cubicBezTo>
                    <a:pt x="11247" y="17"/>
                    <a:pt x="11082" y="10"/>
                    <a:pt x="10916" y="7"/>
                  </a:cubicBezTo>
                  <a:cubicBezTo>
                    <a:pt x="10789" y="3"/>
                    <a:pt x="10658" y="0"/>
                    <a:pt x="10531" y="0"/>
                  </a:cubicBezTo>
                  <a:close/>
                  <a:moveTo>
                    <a:pt x="2789" y="11303"/>
                  </a:moveTo>
                  <a:lnTo>
                    <a:pt x="2788" y="11303"/>
                  </a:lnTo>
                  <a:lnTo>
                    <a:pt x="2788" y="11303"/>
                  </a:lnTo>
                  <a:cubicBezTo>
                    <a:pt x="1928" y="12931"/>
                    <a:pt x="1140" y="14129"/>
                    <a:pt x="670" y="14799"/>
                  </a:cubicBezTo>
                  <a:lnTo>
                    <a:pt x="670" y="14799"/>
                  </a:lnTo>
                  <a:cubicBezTo>
                    <a:pt x="1141" y="14129"/>
                    <a:pt x="1929" y="12931"/>
                    <a:pt x="2789" y="11303"/>
                  </a:cubicBezTo>
                  <a:close/>
                  <a:moveTo>
                    <a:pt x="670" y="14799"/>
                  </a:moveTo>
                  <a:cubicBezTo>
                    <a:pt x="468" y="15086"/>
                    <a:pt x="325" y="15276"/>
                    <a:pt x="258" y="15361"/>
                  </a:cubicBezTo>
                  <a:cubicBezTo>
                    <a:pt x="272" y="15344"/>
                    <a:pt x="290" y="15322"/>
                    <a:pt x="311" y="15294"/>
                  </a:cubicBezTo>
                  <a:cubicBezTo>
                    <a:pt x="388" y="15192"/>
                    <a:pt x="511" y="15026"/>
                    <a:pt x="670" y="14799"/>
                  </a:cubicBezTo>
                  <a:close/>
                </a:path>
              </a:pathLst>
            </a:custGeom>
            <a:solidFill>
              <a:srgbClr val="F99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782;p50">
              <a:extLst>
                <a:ext uri="{FF2B5EF4-FFF2-40B4-BE49-F238E27FC236}">
                  <a16:creationId xmlns:a16="http://schemas.microsoft.com/office/drawing/2014/main" id="{451AA3BF-E550-464F-9EDC-86A070A9663E}"/>
                </a:ext>
              </a:extLst>
            </p:cNvPr>
            <p:cNvSpPr/>
            <p:nvPr/>
          </p:nvSpPr>
          <p:spPr>
            <a:xfrm>
              <a:off x="2684107" y="2466284"/>
              <a:ext cx="215641" cy="354798"/>
            </a:xfrm>
            <a:custGeom>
              <a:avLst/>
              <a:gdLst/>
              <a:ahLst/>
              <a:cxnLst/>
              <a:rect l="l" t="t" r="r" b="b"/>
              <a:pathLst>
                <a:path w="2701" h="4444" extrusionOk="0">
                  <a:moveTo>
                    <a:pt x="2701" y="1"/>
                  </a:moveTo>
                  <a:lnTo>
                    <a:pt x="1445" y="174"/>
                  </a:lnTo>
                  <a:lnTo>
                    <a:pt x="106" y="2620"/>
                  </a:lnTo>
                  <a:cubicBezTo>
                    <a:pt x="117" y="3230"/>
                    <a:pt x="72" y="3841"/>
                    <a:pt x="0" y="4444"/>
                  </a:cubicBezTo>
                  <a:cubicBezTo>
                    <a:pt x="22" y="4384"/>
                    <a:pt x="43" y="4335"/>
                    <a:pt x="61" y="4292"/>
                  </a:cubicBezTo>
                  <a:cubicBezTo>
                    <a:pt x="72" y="4268"/>
                    <a:pt x="78" y="4243"/>
                    <a:pt x="89" y="4222"/>
                  </a:cubicBezTo>
                  <a:cubicBezTo>
                    <a:pt x="89" y="4222"/>
                    <a:pt x="89" y="4219"/>
                    <a:pt x="93" y="4214"/>
                  </a:cubicBezTo>
                  <a:cubicBezTo>
                    <a:pt x="96" y="4204"/>
                    <a:pt x="100" y="4193"/>
                    <a:pt x="103" y="4183"/>
                  </a:cubicBezTo>
                  <a:cubicBezTo>
                    <a:pt x="106" y="4176"/>
                    <a:pt x="106" y="4172"/>
                    <a:pt x="111" y="4165"/>
                  </a:cubicBezTo>
                  <a:lnTo>
                    <a:pt x="111" y="4162"/>
                  </a:lnTo>
                  <a:lnTo>
                    <a:pt x="114" y="4162"/>
                  </a:lnTo>
                  <a:lnTo>
                    <a:pt x="114" y="4158"/>
                  </a:lnTo>
                  <a:lnTo>
                    <a:pt x="114" y="4155"/>
                  </a:lnTo>
                  <a:cubicBezTo>
                    <a:pt x="124" y="4130"/>
                    <a:pt x="132" y="4113"/>
                    <a:pt x="132" y="4113"/>
                  </a:cubicBezTo>
                  <a:cubicBezTo>
                    <a:pt x="132" y="4113"/>
                    <a:pt x="135" y="4105"/>
                    <a:pt x="142" y="4095"/>
                  </a:cubicBezTo>
                  <a:cubicBezTo>
                    <a:pt x="145" y="4095"/>
                    <a:pt x="145" y="4095"/>
                    <a:pt x="145" y="4092"/>
                  </a:cubicBezTo>
                  <a:cubicBezTo>
                    <a:pt x="153" y="4084"/>
                    <a:pt x="160" y="4074"/>
                    <a:pt x="170" y="4059"/>
                  </a:cubicBezTo>
                  <a:cubicBezTo>
                    <a:pt x="393" y="3774"/>
                    <a:pt x="1472" y="2326"/>
                    <a:pt x="2701" y="1"/>
                  </a:cubicBez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783;p50">
              <a:extLst>
                <a:ext uri="{FF2B5EF4-FFF2-40B4-BE49-F238E27FC236}">
                  <a16:creationId xmlns:a16="http://schemas.microsoft.com/office/drawing/2014/main" id="{28A9512E-ADF8-49B6-81FA-E43466F959CB}"/>
                </a:ext>
              </a:extLst>
            </p:cNvPr>
            <p:cNvSpPr/>
            <p:nvPr/>
          </p:nvSpPr>
          <p:spPr>
            <a:xfrm>
              <a:off x="3526563" y="1627579"/>
              <a:ext cx="773466" cy="387771"/>
            </a:xfrm>
            <a:custGeom>
              <a:avLst/>
              <a:gdLst/>
              <a:ahLst/>
              <a:cxnLst/>
              <a:rect l="l" t="t" r="r" b="b"/>
              <a:pathLst>
                <a:path w="9688" h="4857" extrusionOk="0">
                  <a:moveTo>
                    <a:pt x="4232" y="0"/>
                  </a:moveTo>
                  <a:lnTo>
                    <a:pt x="1" y="650"/>
                  </a:lnTo>
                  <a:lnTo>
                    <a:pt x="2835" y="3561"/>
                  </a:lnTo>
                  <a:lnTo>
                    <a:pt x="2835" y="3565"/>
                  </a:lnTo>
                  <a:cubicBezTo>
                    <a:pt x="2915" y="3561"/>
                    <a:pt x="2996" y="3561"/>
                    <a:pt x="3078" y="3561"/>
                  </a:cubicBezTo>
                  <a:cubicBezTo>
                    <a:pt x="4881" y="3561"/>
                    <a:pt x="6780" y="3938"/>
                    <a:pt x="8785" y="4831"/>
                  </a:cubicBezTo>
                  <a:cubicBezTo>
                    <a:pt x="8801" y="4839"/>
                    <a:pt x="8823" y="4849"/>
                    <a:pt x="8844" y="4856"/>
                  </a:cubicBezTo>
                  <a:cubicBezTo>
                    <a:pt x="8992" y="4701"/>
                    <a:pt x="9127" y="4560"/>
                    <a:pt x="9211" y="4468"/>
                  </a:cubicBezTo>
                  <a:cubicBezTo>
                    <a:pt x="9211" y="4468"/>
                    <a:pt x="9215" y="4468"/>
                    <a:pt x="9215" y="4464"/>
                  </a:cubicBezTo>
                  <a:cubicBezTo>
                    <a:pt x="9324" y="4119"/>
                    <a:pt x="9427" y="3819"/>
                    <a:pt x="9500" y="3653"/>
                  </a:cubicBezTo>
                  <a:cubicBezTo>
                    <a:pt x="9568" y="3494"/>
                    <a:pt x="9627" y="3346"/>
                    <a:pt x="9687" y="3215"/>
                  </a:cubicBezTo>
                  <a:cubicBezTo>
                    <a:pt x="9681" y="3208"/>
                    <a:pt x="9670" y="3197"/>
                    <a:pt x="9659" y="3191"/>
                  </a:cubicBezTo>
                  <a:cubicBezTo>
                    <a:pt x="9656" y="3187"/>
                    <a:pt x="9648" y="3180"/>
                    <a:pt x="9642" y="3176"/>
                  </a:cubicBezTo>
                  <a:cubicBezTo>
                    <a:pt x="9638" y="3173"/>
                    <a:pt x="9631" y="3169"/>
                    <a:pt x="9627" y="3163"/>
                  </a:cubicBezTo>
                  <a:cubicBezTo>
                    <a:pt x="9539" y="3091"/>
                    <a:pt x="9437" y="3007"/>
                    <a:pt x="9321" y="2912"/>
                  </a:cubicBezTo>
                  <a:cubicBezTo>
                    <a:pt x="9314" y="2908"/>
                    <a:pt x="9310" y="2904"/>
                    <a:pt x="9303" y="2897"/>
                  </a:cubicBezTo>
                  <a:cubicBezTo>
                    <a:pt x="9267" y="2870"/>
                    <a:pt x="9229" y="2841"/>
                    <a:pt x="9190" y="2809"/>
                  </a:cubicBezTo>
                  <a:cubicBezTo>
                    <a:pt x="9187" y="2806"/>
                    <a:pt x="9179" y="2803"/>
                    <a:pt x="9176" y="2798"/>
                  </a:cubicBezTo>
                  <a:cubicBezTo>
                    <a:pt x="9172" y="2795"/>
                    <a:pt x="9166" y="2792"/>
                    <a:pt x="9161" y="2788"/>
                  </a:cubicBezTo>
                  <a:cubicBezTo>
                    <a:pt x="8735" y="2456"/>
                    <a:pt x="8149" y="2033"/>
                    <a:pt x="7446" y="1591"/>
                  </a:cubicBezTo>
                  <a:cubicBezTo>
                    <a:pt x="6935" y="1274"/>
                    <a:pt x="6360" y="949"/>
                    <a:pt x="5735" y="643"/>
                  </a:cubicBezTo>
                  <a:cubicBezTo>
                    <a:pt x="5724" y="639"/>
                    <a:pt x="5714" y="635"/>
                    <a:pt x="5707" y="632"/>
                  </a:cubicBezTo>
                  <a:cubicBezTo>
                    <a:pt x="5435" y="498"/>
                    <a:pt x="5153" y="371"/>
                    <a:pt x="4863" y="251"/>
                  </a:cubicBezTo>
                  <a:cubicBezTo>
                    <a:pt x="4856" y="247"/>
                    <a:pt x="4850" y="244"/>
                    <a:pt x="4842" y="241"/>
                  </a:cubicBezTo>
                  <a:cubicBezTo>
                    <a:pt x="4754" y="205"/>
                    <a:pt x="4666" y="169"/>
                    <a:pt x="4574" y="135"/>
                  </a:cubicBezTo>
                  <a:cubicBezTo>
                    <a:pt x="4550" y="124"/>
                    <a:pt x="4529" y="114"/>
                    <a:pt x="4503" y="102"/>
                  </a:cubicBezTo>
                  <a:cubicBezTo>
                    <a:pt x="4412" y="71"/>
                    <a:pt x="4324" y="36"/>
                    <a:pt x="4232"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784;p50">
              <a:extLst>
                <a:ext uri="{FF2B5EF4-FFF2-40B4-BE49-F238E27FC236}">
                  <a16:creationId xmlns:a16="http://schemas.microsoft.com/office/drawing/2014/main" id="{87549E70-A999-4A84-A137-C46A241E271F}"/>
                </a:ext>
              </a:extLst>
            </p:cNvPr>
            <p:cNvSpPr/>
            <p:nvPr/>
          </p:nvSpPr>
          <p:spPr>
            <a:xfrm>
              <a:off x="2580956" y="1624785"/>
              <a:ext cx="530680" cy="922442"/>
            </a:xfrm>
            <a:custGeom>
              <a:avLst/>
              <a:gdLst/>
              <a:ahLst/>
              <a:cxnLst/>
              <a:rect l="l" t="t" r="r" b="b"/>
              <a:pathLst>
                <a:path w="6647" h="11554" extrusionOk="0">
                  <a:moveTo>
                    <a:pt x="6646" y="0"/>
                  </a:moveTo>
                  <a:lnTo>
                    <a:pt x="6646" y="0"/>
                  </a:lnTo>
                  <a:cubicBezTo>
                    <a:pt x="6572" y="21"/>
                    <a:pt x="6501" y="38"/>
                    <a:pt x="6428" y="60"/>
                  </a:cubicBezTo>
                  <a:cubicBezTo>
                    <a:pt x="6350" y="85"/>
                    <a:pt x="6273" y="106"/>
                    <a:pt x="6195" y="131"/>
                  </a:cubicBezTo>
                  <a:cubicBezTo>
                    <a:pt x="6191" y="131"/>
                    <a:pt x="6184" y="131"/>
                    <a:pt x="6180" y="134"/>
                  </a:cubicBezTo>
                  <a:cubicBezTo>
                    <a:pt x="5866" y="226"/>
                    <a:pt x="5566" y="321"/>
                    <a:pt x="5284" y="416"/>
                  </a:cubicBezTo>
                  <a:cubicBezTo>
                    <a:pt x="4635" y="636"/>
                    <a:pt x="4063" y="854"/>
                    <a:pt x="3605" y="1045"/>
                  </a:cubicBezTo>
                  <a:cubicBezTo>
                    <a:pt x="3478" y="1997"/>
                    <a:pt x="3318" y="3066"/>
                    <a:pt x="3202" y="3525"/>
                  </a:cubicBezTo>
                  <a:cubicBezTo>
                    <a:pt x="3170" y="3642"/>
                    <a:pt x="3124" y="3786"/>
                    <a:pt x="3064" y="3956"/>
                  </a:cubicBezTo>
                  <a:cubicBezTo>
                    <a:pt x="3064" y="3956"/>
                    <a:pt x="3068" y="3952"/>
                    <a:pt x="3071" y="3952"/>
                  </a:cubicBezTo>
                  <a:cubicBezTo>
                    <a:pt x="3245" y="3854"/>
                    <a:pt x="3488" y="3737"/>
                    <a:pt x="3685" y="3737"/>
                  </a:cubicBezTo>
                  <a:cubicBezTo>
                    <a:pt x="3711" y="3737"/>
                    <a:pt x="3732" y="3740"/>
                    <a:pt x="3753" y="3744"/>
                  </a:cubicBezTo>
                  <a:cubicBezTo>
                    <a:pt x="4095" y="3797"/>
                    <a:pt x="4148" y="4111"/>
                    <a:pt x="4070" y="4532"/>
                  </a:cubicBezTo>
                  <a:cubicBezTo>
                    <a:pt x="4007" y="4874"/>
                    <a:pt x="3650" y="5230"/>
                    <a:pt x="3351" y="5230"/>
                  </a:cubicBezTo>
                  <a:cubicBezTo>
                    <a:pt x="3276" y="5230"/>
                    <a:pt x="3209" y="5209"/>
                    <a:pt x="3149" y="5163"/>
                  </a:cubicBezTo>
                  <a:cubicBezTo>
                    <a:pt x="3015" y="5064"/>
                    <a:pt x="2867" y="4919"/>
                    <a:pt x="2740" y="4789"/>
                  </a:cubicBezTo>
                  <a:cubicBezTo>
                    <a:pt x="2738" y="4794"/>
                    <a:pt x="2735" y="4797"/>
                    <a:pt x="2732" y="4799"/>
                  </a:cubicBezTo>
                  <a:lnTo>
                    <a:pt x="2732" y="4799"/>
                  </a:lnTo>
                  <a:cubicBezTo>
                    <a:pt x="2734" y="4796"/>
                    <a:pt x="2735" y="4792"/>
                    <a:pt x="2737" y="4789"/>
                  </a:cubicBezTo>
                  <a:lnTo>
                    <a:pt x="2737" y="4789"/>
                  </a:lnTo>
                  <a:cubicBezTo>
                    <a:pt x="2732" y="4792"/>
                    <a:pt x="2732" y="4799"/>
                    <a:pt x="2729" y="4803"/>
                  </a:cubicBezTo>
                  <a:cubicBezTo>
                    <a:pt x="2730" y="4802"/>
                    <a:pt x="2731" y="4801"/>
                    <a:pt x="2732" y="4799"/>
                  </a:cubicBezTo>
                  <a:lnTo>
                    <a:pt x="2732" y="4799"/>
                  </a:lnTo>
                  <a:cubicBezTo>
                    <a:pt x="2241" y="5969"/>
                    <a:pt x="1575" y="7379"/>
                    <a:pt x="1575" y="7379"/>
                  </a:cubicBezTo>
                  <a:lnTo>
                    <a:pt x="1522" y="8374"/>
                  </a:lnTo>
                  <a:cubicBezTo>
                    <a:pt x="1522" y="8374"/>
                    <a:pt x="965" y="8452"/>
                    <a:pt x="336" y="8470"/>
                  </a:cubicBezTo>
                  <a:cubicBezTo>
                    <a:pt x="248" y="8653"/>
                    <a:pt x="170" y="8847"/>
                    <a:pt x="124" y="9063"/>
                  </a:cubicBezTo>
                  <a:cubicBezTo>
                    <a:pt x="30" y="9486"/>
                    <a:pt x="5" y="9923"/>
                    <a:pt x="1" y="10361"/>
                  </a:cubicBezTo>
                  <a:cubicBezTo>
                    <a:pt x="224" y="10365"/>
                    <a:pt x="450" y="10425"/>
                    <a:pt x="626" y="10566"/>
                  </a:cubicBezTo>
                  <a:cubicBezTo>
                    <a:pt x="869" y="10749"/>
                    <a:pt x="1014" y="11018"/>
                    <a:pt x="1116" y="11278"/>
                  </a:cubicBezTo>
                  <a:cubicBezTo>
                    <a:pt x="1152" y="11367"/>
                    <a:pt x="1180" y="11462"/>
                    <a:pt x="1204" y="11554"/>
                  </a:cubicBezTo>
                  <a:cubicBezTo>
                    <a:pt x="2637" y="9281"/>
                    <a:pt x="5302" y="4683"/>
                    <a:pt x="664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785;p50">
              <a:extLst>
                <a:ext uri="{FF2B5EF4-FFF2-40B4-BE49-F238E27FC236}">
                  <a16:creationId xmlns:a16="http://schemas.microsoft.com/office/drawing/2014/main" id="{A4C1084F-00DD-40BD-AB0F-479ABEABDA5F}"/>
                </a:ext>
              </a:extLst>
            </p:cNvPr>
            <p:cNvSpPr/>
            <p:nvPr/>
          </p:nvSpPr>
          <p:spPr>
            <a:xfrm>
              <a:off x="4124393" y="1983979"/>
              <a:ext cx="231130" cy="328052"/>
            </a:xfrm>
            <a:custGeom>
              <a:avLst/>
              <a:gdLst/>
              <a:ahLst/>
              <a:cxnLst/>
              <a:rect l="l" t="t" r="r" b="b"/>
              <a:pathLst>
                <a:path w="2895" h="4109" extrusionOk="0">
                  <a:moveTo>
                    <a:pt x="1727" y="0"/>
                  </a:moveTo>
                  <a:lnTo>
                    <a:pt x="1727" y="0"/>
                  </a:lnTo>
                  <a:cubicBezTo>
                    <a:pt x="1727" y="1"/>
                    <a:pt x="1726" y="2"/>
                    <a:pt x="1726" y="2"/>
                  </a:cubicBezTo>
                  <a:lnTo>
                    <a:pt x="1726" y="2"/>
                  </a:lnTo>
                  <a:cubicBezTo>
                    <a:pt x="1727" y="2"/>
                    <a:pt x="1727" y="1"/>
                    <a:pt x="1727" y="0"/>
                  </a:cubicBezTo>
                  <a:close/>
                  <a:moveTo>
                    <a:pt x="1707" y="60"/>
                  </a:moveTo>
                  <a:lnTo>
                    <a:pt x="1707" y="60"/>
                  </a:lnTo>
                  <a:cubicBezTo>
                    <a:pt x="1705" y="65"/>
                    <a:pt x="1704" y="70"/>
                    <a:pt x="1702" y="75"/>
                  </a:cubicBezTo>
                  <a:lnTo>
                    <a:pt x="1707" y="60"/>
                  </a:lnTo>
                  <a:close/>
                  <a:moveTo>
                    <a:pt x="1088" y="2319"/>
                  </a:moveTo>
                  <a:cubicBezTo>
                    <a:pt x="1085" y="2333"/>
                    <a:pt x="1085" y="2347"/>
                    <a:pt x="1085" y="2362"/>
                  </a:cubicBezTo>
                  <a:cubicBezTo>
                    <a:pt x="1085" y="2396"/>
                    <a:pt x="1098" y="2429"/>
                    <a:pt x="1120" y="2463"/>
                  </a:cubicBezTo>
                  <a:cubicBezTo>
                    <a:pt x="1102" y="2418"/>
                    <a:pt x="1092" y="2368"/>
                    <a:pt x="1088" y="2319"/>
                  </a:cubicBezTo>
                  <a:close/>
                  <a:moveTo>
                    <a:pt x="1726" y="2"/>
                  </a:moveTo>
                  <a:lnTo>
                    <a:pt x="1726" y="2"/>
                  </a:lnTo>
                  <a:cubicBezTo>
                    <a:pt x="1725" y="4"/>
                    <a:pt x="1723" y="4"/>
                    <a:pt x="1723" y="4"/>
                  </a:cubicBezTo>
                  <a:cubicBezTo>
                    <a:pt x="1723" y="4"/>
                    <a:pt x="1723" y="4"/>
                    <a:pt x="1723" y="4"/>
                  </a:cubicBezTo>
                  <a:lnTo>
                    <a:pt x="1723" y="4"/>
                  </a:lnTo>
                  <a:cubicBezTo>
                    <a:pt x="1639" y="96"/>
                    <a:pt x="1504" y="237"/>
                    <a:pt x="1356" y="392"/>
                  </a:cubicBezTo>
                  <a:cubicBezTo>
                    <a:pt x="1042" y="724"/>
                    <a:pt x="647" y="1134"/>
                    <a:pt x="435" y="1331"/>
                  </a:cubicBezTo>
                  <a:cubicBezTo>
                    <a:pt x="43" y="1691"/>
                    <a:pt x="1" y="2125"/>
                    <a:pt x="245" y="2302"/>
                  </a:cubicBezTo>
                  <a:cubicBezTo>
                    <a:pt x="329" y="2357"/>
                    <a:pt x="505" y="2489"/>
                    <a:pt x="714" y="2647"/>
                  </a:cubicBezTo>
                  <a:cubicBezTo>
                    <a:pt x="1123" y="2961"/>
                    <a:pt x="1663" y="3388"/>
                    <a:pt x="1864" y="3600"/>
                  </a:cubicBezTo>
                  <a:lnTo>
                    <a:pt x="1868" y="3603"/>
                  </a:lnTo>
                  <a:cubicBezTo>
                    <a:pt x="2066" y="3812"/>
                    <a:pt x="2292" y="4087"/>
                    <a:pt x="2492" y="4105"/>
                  </a:cubicBezTo>
                  <a:cubicBezTo>
                    <a:pt x="2492" y="4108"/>
                    <a:pt x="2496" y="4108"/>
                    <a:pt x="2496" y="4108"/>
                  </a:cubicBezTo>
                  <a:cubicBezTo>
                    <a:pt x="2432" y="3911"/>
                    <a:pt x="2316" y="3752"/>
                    <a:pt x="2189" y="3600"/>
                  </a:cubicBezTo>
                  <a:cubicBezTo>
                    <a:pt x="2126" y="3522"/>
                    <a:pt x="2051" y="3448"/>
                    <a:pt x="1977" y="3399"/>
                  </a:cubicBezTo>
                  <a:cubicBezTo>
                    <a:pt x="1949" y="3385"/>
                    <a:pt x="1914" y="3374"/>
                    <a:pt x="1882" y="3374"/>
                  </a:cubicBezTo>
                  <a:cubicBezTo>
                    <a:pt x="1826" y="3374"/>
                    <a:pt x="1762" y="3399"/>
                    <a:pt x="1709" y="3442"/>
                  </a:cubicBezTo>
                  <a:cubicBezTo>
                    <a:pt x="1734" y="3395"/>
                    <a:pt x="1776" y="3353"/>
                    <a:pt x="1829" y="3328"/>
                  </a:cubicBezTo>
                  <a:cubicBezTo>
                    <a:pt x="1857" y="3318"/>
                    <a:pt x="1889" y="3310"/>
                    <a:pt x="1917" y="3310"/>
                  </a:cubicBezTo>
                  <a:cubicBezTo>
                    <a:pt x="1949" y="3310"/>
                    <a:pt x="1977" y="3318"/>
                    <a:pt x="2005" y="3325"/>
                  </a:cubicBezTo>
                  <a:cubicBezTo>
                    <a:pt x="2122" y="3370"/>
                    <a:pt x="2196" y="3452"/>
                    <a:pt x="2271" y="3530"/>
                  </a:cubicBezTo>
                  <a:cubicBezTo>
                    <a:pt x="2341" y="3614"/>
                    <a:pt x="2401" y="3706"/>
                    <a:pt x="2443" y="3808"/>
                  </a:cubicBezTo>
                  <a:cubicBezTo>
                    <a:pt x="2482" y="3900"/>
                    <a:pt x="2514" y="4006"/>
                    <a:pt x="2503" y="4108"/>
                  </a:cubicBezTo>
                  <a:lnTo>
                    <a:pt x="2517" y="4108"/>
                  </a:lnTo>
                  <a:cubicBezTo>
                    <a:pt x="2616" y="4108"/>
                    <a:pt x="2708" y="4045"/>
                    <a:pt x="2792" y="3882"/>
                  </a:cubicBezTo>
                  <a:lnTo>
                    <a:pt x="2792" y="3879"/>
                  </a:lnTo>
                  <a:cubicBezTo>
                    <a:pt x="2792" y="3875"/>
                    <a:pt x="2796" y="3875"/>
                    <a:pt x="2796" y="3875"/>
                  </a:cubicBezTo>
                  <a:lnTo>
                    <a:pt x="2796" y="3872"/>
                  </a:lnTo>
                  <a:cubicBezTo>
                    <a:pt x="2796" y="3872"/>
                    <a:pt x="2796" y="3868"/>
                    <a:pt x="2800" y="3868"/>
                  </a:cubicBezTo>
                  <a:lnTo>
                    <a:pt x="2800" y="3865"/>
                  </a:lnTo>
                  <a:lnTo>
                    <a:pt x="2800" y="3861"/>
                  </a:lnTo>
                  <a:lnTo>
                    <a:pt x="2803" y="3861"/>
                  </a:lnTo>
                  <a:lnTo>
                    <a:pt x="2803" y="3857"/>
                  </a:lnTo>
                  <a:lnTo>
                    <a:pt x="2803" y="3854"/>
                  </a:lnTo>
                  <a:cubicBezTo>
                    <a:pt x="2807" y="3854"/>
                    <a:pt x="2807" y="3854"/>
                    <a:pt x="2807" y="3851"/>
                  </a:cubicBezTo>
                  <a:lnTo>
                    <a:pt x="2807" y="3847"/>
                  </a:lnTo>
                  <a:cubicBezTo>
                    <a:pt x="2895" y="3632"/>
                    <a:pt x="2796" y="3374"/>
                    <a:pt x="2647" y="3145"/>
                  </a:cubicBezTo>
                  <a:lnTo>
                    <a:pt x="2637" y="3145"/>
                  </a:lnTo>
                  <a:cubicBezTo>
                    <a:pt x="2592" y="3145"/>
                    <a:pt x="2549" y="3137"/>
                    <a:pt x="2507" y="3131"/>
                  </a:cubicBezTo>
                  <a:cubicBezTo>
                    <a:pt x="2478" y="3131"/>
                    <a:pt x="2450" y="3134"/>
                    <a:pt x="2422" y="3134"/>
                  </a:cubicBezTo>
                  <a:cubicBezTo>
                    <a:pt x="2365" y="3134"/>
                    <a:pt x="2305" y="3124"/>
                    <a:pt x="2260" y="3095"/>
                  </a:cubicBezTo>
                  <a:cubicBezTo>
                    <a:pt x="2186" y="3053"/>
                    <a:pt x="2097" y="2982"/>
                    <a:pt x="2030" y="2926"/>
                  </a:cubicBezTo>
                  <a:cubicBezTo>
                    <a:pt x="1999" y="2908"/>
                    <a:pt x="1970" y="2887"/>
                    <a:pt x="1942" y="2870"/>
                  </a:cubicBezTo>
                  <a:cubicBezTo>
                    <a:pt x="1878" y="2877"/>
                    <a:pt x="1815" y="2883"/>
                    <a:pt x="1751" y="2883"/>
                  </a:cubicBezTo>
                  <a:cubicBezTo>
                    <a:pt x="1667" y="2883"/>
                    <a:pt x="1582" y="2873"/>
                    <a:pt x="1497" y="2838"/>
                  </a:cubicBezTo>
                  <a:cubicBezTo>
                    <a:pt x="1352" y="2778"/>
                    <a:pt x="1219" y="2704"/>
                    <a:pt x="1106" y="2590"/>
                  </a:cubicBezTo>
                  <a:cubicBezTo>
                    <a:pt x="1049" y="2534"/>
                    <a:pt x="996" y="2460"/>
                    <a:pt x="992" y="2365"/>
                  </a:cubicBezTo>
                  <a:cubicBezTo>
                    <a:pt x="996" y="2269"/>
                    <a:pt x="1025" y="2209"/>
                    <a:pt x="1042" y="2136"/>
                  </a:cubicBezTo>
                  <a:lnTo>
                    <a:pt x="1173" y="1705"/>
                  </a:lnTo>
                  <a:cubicBezTo>
                    <a:pt x="1346" y="1137"/>
                    <a:pt x="1533" y="569"/>
                    <a:pt x="1723" y="4"/>
                  </a:cubicBezTo>
                  <a:lnTo>
                    <a:pt x="1723" y="4"/>
                  </a:lnTo>
                  <a:lnTo>
                    <a:pt x="1707" y="60"/>
                  </a:lnTo>
                  <a:lnTo>
                    <a:pt x="1707" y="60"/>
                  </a:lnTo>
                  <a:cubicBezTo>
                    <a:pt x="1713" y="40"/>
                    <a:pt x="1721" y="21"/>
                    <a:pt x="1726" y="2"/>
                  </a:cubicBezTo>
                  <a:close/>
                </a:path>
              </a:pathLst>
            </a:custGeom>
            <a:solidFill>
              <a:srgbClr val="DC8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786;p50">
              <a:extLst>
                <a:ext uri="{FF2B5EF4-FFF2-40B4-BE49-F238E27FC236}">
                  <a16:creationId xmlns:a16="http://schemas.microsoft.com/office/drawing/2014/main" id="{31642178-F6D6-4EEB-8F87-9E3352A53318}"/>
                </a:ext>
              </a:extLst>
            </p:cNvPr>
            <p:cNvSpPr/>
            <p:nvPr/>
          </p:nvSpPr>
          <p:spPr>
            <a:xfrm>
              <a:off x="4211257" y="1841387"/>
              <a:ext cx="466011" cy="456830"/>
            </a:xfrm>
            <a:custGeom>
              <a:avLst/>
              <a:gdLst/>
              <a:ahLst/>
              <a:cxnLst/>
              <a:rect l="l" t="t" r="r" b="b"/>
              <a:pathLst>
                <a:path w="5837" h="5722" extrusionOk="0">
                  <a:moveTo>
                    <a:pt x="942" y="4712"/>
                  </a:moveTo>
                  <a:lnTo>
                    <a:pt x="942" y="4712"/>
                  </a:lnTo>
                  <a:cubicBezTo>
                    <a:pt x="1009" y="4768"/>
                    <a:pt x="1098" y="4839"/>
                    <a:pt x="1172" y="4881"/>
                  </a:cubicBezTo>
                  <a:cubicBezTo>
                    <a:pt x="1217" y="4910"/>
                    <a:pt x="1277" y="4920"/>
                    <a:pt x="1334" y="4920"/>
                  </a:cubicBezTo>
                  <a:cubicBezTo>
                    <a:pt x="1362" y="4920"/>
                    <a:pt x="1390" y="4917"/>
                    <a:pt x="1419" y="4917"/>
                  </a:cubicBezTo>
                  <a:cubicBezTo>
                    <a:pt x="1373" y="4906"/>
                    <a:pt x="1331" y="4896"/>
                    <a:pt x="1292" y="4881"/>
                  </a:cubicBezTo>
                  <a:cubicBezTo>
                    <a:pt x="1168" y="4835"/>
                    <a:pt x="1051" y="4779"/>
                    <a:pt x="942" y="4712"/>
                  </a:cubicBezTo>
                  <a:close/>
                  <a:moveTo>
                    <a:pt x="1736" y="1"/>
                  </a:moveTo>
                  <a:cubicBezTo>
                    <a:pt x="1411" y="1"/>
                    <a:pt x="1256" y="219"/>
                    <a:pt x="1111" y="537"/>
                  </a:cubicBezTo>
                  <a:cubicBezTo>
                    <a:pt x="1051" y="668"/>
                    <a:pt x="992" y="816"/>
                    <a:pt x="924" y="975"/>
                  </a:cubicBezTo>
                  <a:cubicBezTo>
                    <a:pt x="851" y="1141"/>
                    <a:pt x="748" y="1441"/>
                    <a:pt x="639" y="1786"/>
                  </a:cubicBezTo>
                  <a:cubicBezTo>
                    <a:pt x="632" y="1811"/>
                    <a:pt x="621" y="1835"/>
                    <a:pt x="614" y="1861"/>
                  </a:cubicBezTo>
                  <a:lnTo>
                    <a:pt x="159" y="3512"/>
                  </a:lnTo>
                  <a:lnTo>
                    <a:pt x="43" y="3943"/>
                  </a:lnTo>
                  <a:cubicBezTo>
                    <a:pt x="28" y="3995"/>
                    <a:pt x="10" y="4055"/>
                    <a:pt x="0" y="4105"/>
                  </a:cubicBezTo>
                  <a:cubicBezTo>
                    <a:pt x="4" y="4154"/>
                    <a:pt x="14" y="4204"/>
                    <a:pt x="32" y="4249"/>
                  </a:cubicBezTo>
                  <a:cubicBezTo>
                    <a:pt x="46" y="4270"/>
                    <a:pt x="64" y="4292"/>
                    <a:pt x="85" y="4309"/>
                  </a:cubicBezTo>
                  <a:cubicBezTo>
                    <a:pt x="183" y="4409"/>
                    <a:pt x="314" y="4479"/>
                    <a:pt x="445" y="4532"/>
                  </a:cubicBezTo>
                  <a:cubicBezTo>
                    <a:pt x="508" y="4560"/>
                    <a:pt x="582" y="4571"/>
                    <a:pt x="657" y="4571"/>
                  </a:cubicBezTo>
                  <a:cubicBezTo>
                    <a:pt x="723" y="4571"/>
                    <a:pt x="790" y="4560"/>
                    <a:pt x="857" y="4550"/>
                  </a:cubicBezTo>
                  <a:lnTo>
                    <a:pt x="865" y="4550"/>
                  </a:lnTo>
                  <a:cubicBezTo>
                    <a:pt x="872" y="4550"/>
                    <a:pt x="878" y="4550"/>
                    <a:pt x="882" y="4553"/>
                  </a:cubicBezTo>
                  <a:cubicBezTo>
                    <a:pt x="1051" y="4066"/>
                    <a:pt x="1253" y="3597"/>
                    <a:pt x="1454" y="3124"/>
                  </a:cubicBezTo>
                  <a:cubicBezTo>
                    <a:pt x="1670" y="2644"/>
                    <a:pt x="1885" y="2161"/>
                    <a:pt x="2135" y="1695"/>
                  </a:cubicBezTo>
                  <a:lnTo>
                    <a:pt x="2135" y="1695"/>
                  </a:lnTo>
                  <a:cubicBezTo>
                    <a:pt x="1966" y="2195"/>
                    <a:pt x="1754" y="2679"/>
                    <a:pt x="1549" y="3166"/>
                  </a:cubicBezTo>
                  <a:cubicBezTo>
                    <a:pt x="1341" y="3635"/>
                    <a:pt x="1133" y="4101"/>
                    <a:pt x="893" y="4553"/>
                  </a:cubicBezTo>
                  <a:cubicBezTo>
                    <a:pt x="893" y="4557"/>
                    <a:pt x="896" y="4557"/>
                    <a:pt x="896" y="4560"/>
                  </a:cubicBezTo>
                  <a:cubicBezTo>
                    <a:pt x="1030" y="4648"/>
                    <a:pt x="1175" y="4730"/>
                    <a:pt x="1323" y="4783"/>
                  </a:cubicBezTo>
                  <a:cubicBezTo>
                    <a:pt x="1404" y="4811"/>
                    <a:pt x="1496" y="4832"/>
                    <a:pt x="1577" y="4832"/>
                  </a:cubicBezTo>
                  <a:cubicBezTo>
                    <a:pt x="1644" y="4832"/>
                    <a:pt x="1708" y="4818"/>
                    <a:pt x="1761" y="4783"/>
                  </a:cubicBezTo>
                  <a:cubicBezTo>
                    <a:pt x="2004" y="4585"/>
                    <a:pt x="2216" y="4313"/>
                    <a:pt x="2428" y="4059"/>
                  </a:cubicBezTo>
                  <a:cubicBezTo>
                    <a:pt x="2844" y="3544"/>
                    <a:pt x="3250" y="3014"/>
                    <a:pt x="3652" y="2485"/>
                  </a:cubicBezTo>
                  <a:lnTo>
                    <a:pt x="3652" y="2485"/>
                  </a:lnTo>
                  <a:cubicBezTo>
                    <a:pt x="3282" y="3039"/>
                    <a:pt x="2901" y="3586"/>
                    <a:pt x="2491" y="4112"/>
                  </a:cubicBezTo>
                  <a:cubicBezTo>
                    <a:pt x="2389" y="4246"/>
                    <a:pt x="2284" y="4373"/>
                    <a:pt x="2173" y="4500"/>
                  </a:cubicBezTo>
                  <a:cubicBezTo>
                    <a:pt x="2064" y="4627"/>
                    <a:pt x="1958" y="4754"/>
                    <a:pt x="1814" y="4863"/>
                  </a:cubicBezTo>
                  <a:cubicBezTo>
                    <a:pt x="1764" y="4902"/>
                    <a:pt x="1704" y="4920"/>
                    <a:pt x="1644" y="4927"/>
                  </a:cubicBezTo>
                  <a:cubicBezTo>
                    <a:pt x="1803" y="5016"/>
                    <a:pt x="2157" y="5195"/>
                    <a:pt x="2343" y="5231"/>
                  </a:cubicBezTo>
                  <a:cubicBezTo>
                    <a:pt x="2372" y="5234"/>
                    <a:pt x="2396" y="5238"/>
                    <a:pt x="2417" y="5238"/>
                  </a:cubicBezTo>
                  <a:cubicBezTo>
                    <a:pt x="2597" y="5238"/>
                    <a:pt x="2644" y="5107"/>
                    <a:pt x="2647" y="5101"/>
                  </a:cubicBezTo>
                  <a:cubicBezTo>
                    <a:pt x="2954" y="4723"/>
                    <a:pt x="3286" y="4366"/>
                    <a:pt x="3624" y="4013"/>
                  </a:cubicBezTo>
                  <a:cubicBezTo>
                    <a:pt x="3963" y="3667"/>
                    <a:pt x="4305" y="3325"/>
                    <a:pt x="4676" y="3004"/>
                  </a:cubicBezTo>
                  <a:lnTo>
                    <a:pt x="4676" y="3004"/>
                  </a:lnTo>
                  <a:cubicBezTo>
                    <a:pt x="4365" y="3381"/>
                    <a:pt x="4033" y="3738"/>
                    <a:pt x="3698" y="4088"/>
                  </a:cubicBezTo>
                  <a:cubicBezTo>
                    <a:pt x="3359" y="4436"/>
                    <a:pt x="3014" y="4779"/>
                    <a:pt x="2647" y="5101"/>
                  </a:cubicBezTo>
                  <a:cubicBezTo>
                    <a:pt x="2675" y="5128"/>
                    <a:pt x="3035" y="5495"/>
                    <a:pt x="3300" y="5651"/>
                  </a:cubicBezTo>
                  <a:cubicBezTo>
                    <a:pt x="3380" y="5697"/>
                    <a:pt x="3462" y="5721"/>
                    <a:pt x="3543" y="5721"/>
                  </a:cubicBezTo>
                  <a:lnTo>
                    <a:pt x="3546" y="5721"/>
                  </a:lnTo>
                  <a:cubicBezTo>
                    <a:pt x="3727" y="5721"/>
                    <a:pt x="3910" y="5594"/>
                    <a:pt x="4097" y="5333"/>
                  </a:cubicBezTo>
                  <a:cubicBezTo>
                    <a:pt x="4100" y="5329"/>
                    <a:pt x="4105" y="5322"/>
                    <a:pt x="4108" y="5316"/>
                  </a:cubicBezTo>
                  <a:cubicBezTo>
                    <a:pt x="4383" y="4923"/>
                    <a:pt x="5121" y="3738"/>
                    <a:pt x="5587" y="3131"/>
                  </a:cubicBezTo>
                  <a:cubicBezTo>
                    <a:pt x="5759" y="2902"/>
                    <a:pt x="5837" y="2721"/>
                    <a:pt x="5837" y="2573"/>
                  </a:cubicBezTo>
                  <a:cubicBezTo>
                    <a:pt x="5837" y="2333"/>
                    <a:pt x="5629" y="2171"/>
                    <a:pt x="5325" y="2001"/>
                  </a:cubicBezTo>
                  <a:cubicBezTo>
                    <a:pt x="5223" y="1670"/>
                    <a:pt x="4891" y="1409"/>
                    <a:pt x="4426" y="1250"/>
                  </a:cubicBezTo>
                  <a:cubicBezTo>
                    <a:pt x="3818" y="583"/>
                    <a:pt x="2922" y="396"/>
                    <a:pt x="2922" y="396"/>
                  </a:cubicBezTo>
                  <a:cubicBezTo>
                    <a:pt x="2922" y="396"/>
                    <a:pt x="2516" y="135"/>
                    <a:pt x="1909" y="19"/>
                  </a:cubicBezTo>
                  <a:cubicBezTo>
                    <a:pt x="1898" y="15"/>
                    <a:pt x="1885" y="15"/>
                    <a:pt x="1874" y="11"/>
                  </a:cubicBezTo>
                  <a:cubicBezTo>
                    <a:pt x="1825" y="4"/>
                    <a:pt x="1779" y="1"/>
                    <a:pt x="1736" y="1"/>
                  </a:cubicBezTo>
                  <a:close/>
                </a:path>
              </a:pathLst>
            </a:custGeom>
            <a:solidFill>
              <a:srgbClr val="DC8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787;p50">
              <a:extLst>
                <a:ext uri="{FF2B5EF4-FFF2-40B4-BE49-F238E27FC236}">
                  <a16:creationId xmlns:a16="http://schemas.microsoft.com/office/drawing/2014/main" id="{8C0FED58-005F-4BF6-8457-B49EF1257A1C}"/>
                </a:ext>
              </a:extLst>
            </p:cNvPr>
            <p:cNvSpPr/>
            <p:nvPr/>
          </p:nvSpPr>
          <p:spPr>
            <a:xfrm>
              <a:off x="4203593" y="1984218"/>
              <a:ext cx="299311" cy="250929"/>
            </a:xfrm>
            <a:custGeom>
              <a:avLst/>
              <a:gdLst/>
              <a:ahLst/>
              <a:cxnLst/>
              <a:rect l="l" t="t" r="r" b="b"/>
              <a:pathLst>
                <a:path w="3749" h="3143" extrusionOk="0">
                  <a:moveTo>
                    <a:pt x="731" y="1"/>
                  </a:moveTo>
                  <a:lnTo>
                    <a:pt x="731" y="1"/>
                  </a:lnTo>
                  <a:cubicBezTo>
                    <a:pt x="541" y="566"/>
                    <a:pt x="354" y="1134"/>
                    <a:pt x="181" y="1702"/>
                  </a:cubicBezTo>
                  <a:lnTo>
                    <a:pt x="50" y="2133"/>
                  </a:lnTo>
                  <a:cubicBezTo>
                    <a:pt x="33" y="2206"/>
                    <a:pt x="4" y="2266"/>
                    <a:pt x="0" y="2362"/>
                  </a:cubicBezTo>
                  <a:cubicBezTo>
                    <a:pt x="4" y="2457"/>
                    <a:pt x="57" y="2531"/>
                    <a:pt x="114" y="2587"/>
                  </a:cubicBezTo>
                  <a:cubicBezTo>
                    <a:pt x="227" y="2701"/>
                    <a:pt x="360" y="2775"/>
                    <a:pt x="505" y="2835"/>
                  </a:cubicBezTo>
                  <a:cubicBezTo>
                    <a:pt x="590" y="2870"/>
                    <a:pt x="675" y="2880"/>
                    <a:pt x="759" y="2880"/>
                  </a:cubicBezTo>
                  <a:cubicBezTo>
                    <a:pt x="823" y="2880"/>
                    <a:pt x="886" y="2874"/>
                    <a:pt x="950" y="2867"/>
                  </a:cubicBezTo>
                  <a:cubicBezTo>
                    <a:pt x="978" y="2884"/>
                    <a:pt x="1007" y="2905"/>
                    <a:pt x="1038" y="2923"/>
                  </a:cubicBezTo>
                  <a:cubicBezTo>
                    <a:pt x="1147" y="2990"/>
                    <a:pt x="1264" y="3046"/>
                    <a:pt x="1388" y="3092"/>
                  </a:cubicBezTo>
                  <a:cubicBezTo>
                    <a:pt x="1427" y="3107"/>
                    <a:pt x="1469" y="3117"/>
                    <a:pt x="1515" y="3128"/>
                  </a:cubicBezTo>
                  <a:cubicBezTo>
                    <a:pt x="1557" y="3134"/>
                    <a:pt x="1600" y="3142"/>
                    <a:pt x="1645" y="3142"/>
                  </a:cubicBezTo>
                  <a:lnTo>
                    <a:pt x="1663" y="3142"/>
                  </a:lnTo>
                  <a:cubicBezTo>
                    <a:pt x="1688" y="3142"/>
                    <a:pt x="1712" y="3142"/>
                    <a:pt x="1737" y="3138"/>
                  </a:cubicBezTo>
                  <a:lnTo>
                    <a:pt x="1740" y="3138"/>
                  </a:lnTo>
                  <a:cubicBezTo>
                    <a:pt x="1800" y="3131"/>
                    <a:pt x="1860" y="3113"/>
                    <a:pt x="1910" y="3074"/>
                  </a:cubicBezTo>
                  <a:cubicBezTo>
                    <a:pt x="2054" y="2965"/>
                    <a:pt x="2160" y="2838"/>
                    <a:pt x="2269" y="2711"/>
                  </a:cubicBezTo>
                  <a:cubicBezTo>
                    <a:pt x="2380" y="2584"/>
                    <a:pt x="2485" y="2457"/>
                    <a:pt x="2587" y="2323"/>
                  </a:cubicBezTo>
                  <a:cubicBezTo>
                    <a:pt x="2997" y="1797"/>
                    <a:pt x="3378" y="1250"/>
                    <a:pt x="3748" y="696"/>
                  </a:cubicBezTo>
                  <a:lnTo>
                    <a:pt x="3748" y="696"/>
                  </a:lnTo>
                  <a:cubicBezTo>
                    <a:pt x="3346" y="1225"/>
                    <a:pt x="2940" y="1755"/>
                    <a:pt x="2524" y="2270"/>
                  </a:cubicBezTo>
                  <a:cubicBezTo>
                    <a:pt x="2312" y="2524"/>
                    <a:pt x="2100" y="2796"/>
                    <a:pt x="1857" y="2994"/>
                  </a:cubicBezTo>
                  <a:cubicBezTo>
                    <a:pt x="1804" y="3029"/>
                    <a:pt x="1740" y="3043"/>
                    <a:pt x="1673" y="3043"/>
                  </a:cubicBezTo>
                  <a:cubicBezTo>
                    <a:pt x="1592" y="3043"/>
                    <a:pt x="1500" y="3022"/>
                    <a:pt x="1419" y="2994"/>
                  </a:cubicBezTo>
                  <a:cubicBezTo>
                    <a:pt x="1271" y="2941"/>
                    <a:pt x="1126" y="2859"/>
                    <a:pt x="992" y="2771"/>
                  </a:cubicBezTo>
                  <a:cubicBezTo>
                    <a:pt x="992" y="2768"/>
                    <a:pt x="989" y="2768"/>
                    <a:pt x="989" y="2764"/>
                  </a:cubicBezTo>
                  <a:cubicBezTo>
                    <a:pt x="978" y="2782"/>
                    <a:pt x="971" y="2796"/>
                    <a:pt x="964" y="2810"/>
                  </a:cubicBezTo>
                  <a:cubicBezTo>
                    <a:pt x="968" y="2796"/>
                    <a:pt x="974" y="2778"/>
                    <a:pt x="978" y="2764"/>
                  </a:cubicBezTo>
                  <a:cubicBezTo>
                    <a:pt x="974" y="2761"/>
                    <a:pt x="968" y="2761"/>
                    <a:pt x="961" y="2761"/>
                  </a:cubicBezTo>
                  <a:lnTo>
                    <a:pt x="953" y="2761"/>
                  </a:lnTo>
                  <a:cubicBezTo>
                    <a:pt x="886" y="2771"/>
                    <a:pt x="819" y="2782"/>
                    <a:pt x="753" y="2782"/>
                  </a:cubicBezTo>
                  <a:cubicBezTo>
                    <a:pt x="678" y="2782"/>
                    <a:pt x="604" y="2771"/>
                    <a:pt x="541" y="2743"/>
                  </a:cubicBezTo>
                  <a:cubicBezTo>
                    <a:pt x="410" y="2690"/>
                    <a:pt x="279" y="2620"/>
                    <a:pt x="181" y="2520"/>
                  </a:cubicBezTo>
                  <a:cubicBezTo>
                    <a:pt x="160" y="2503"/>
                    <a:pt x="142" y="2481"/>
                    <a:pt x="128" y="2460"/>
                  </a:cubicBezTo>
                  <a:cubicBezTo>
                    <a:pt x="106" y="2426"/>
                    <a:pt x="93" y="2393"/>
                    <a:pt x="93" y="2359"/>
                  </a:cubicBezTo>
                  <a:cubicBezTo>
                    <a:pt x="93" y="2344"/>
                    <a:pt x="93" y="2330"/>
                    <a:pt x="96" y="2316"/>
                  </a:cubicBezTo>
                  <a:cubicBezTo>
                    <a:pt x="106" y="2266"/>
                    <a:pt x="124" y="2206"/>
                    <a:pt x="139" y="2154"/>
                  </a:cubicBezTo>
                  <a:lnTo>
                    <a:pt x="255" y="1723"/>
                  </a:lnTo>
                  <a:lnTo>
                    <a:pt x="710" y="72"/>
                  </a:lnTo>
                  <a:lnTo>
                    <a:pt x="731" y="1"/>
                  </a:ln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788;p50">
              <a:extLst>
                <a:ext uri="{FF2B5EF4-FFF2-40B4-BE49-F238E27FC236}">
                  <a16:creationId xmlns:a16="http://schemas.microsoft.com/office/drawing/2014/main" id="{C07D5193-7309-4476-91B2-99283E0A0995}"/>
                </a:ext>
              </a:extLst>
            </p:cNvPr>
            <p:cNvSpPr/>
            <p:nvPr/>
          </p:nvSpPr>
          <p:spPr>
            <a:xfrm>
              <a:off x="4280557" y="1976634"/>
              <a:ext cx="101234" cy="232008"/>
            </a:xfrm>
            <a:custGeom>
              <a:avLst/>
              <a:gdLst/>
              <a:ahLst/>
              <a:cxnLst/>
              <a:rect l="l" t="t" r="r" b="b"/>
              <a:pathLst>
                <a:path w="1268" h="2906" extrusionOk="0">
                  <a:moveTo>
                    <a:pt x="1267" y="1"/>
                  </a:moveTo>
                  <a:lnTo>
                    <a:pt x="1267" y="1"/>
                  </a:lnTo>
                  <a:cubicBezTo>
                    <a:pt x="1017" y="467"/>
                    <a:pt x="802" y="950"/>
                    <a:pt x="586" y="1430"/>
                  </a:cubicBezTo>
                  <a:cubicBezTo>
                    <a:pt x="385" y="1903"/>
                    <a:pt x="183" y="2372"/>
                    <a:pt x="14" y="2859"/>
                  </a:cubicBezTo>
                  <a:cubicBezTo>
                    <a:pt x="10" y="2873"/>
                    <a:pt x="4" y="2891"/>
                    <a:pt x="0" y="2905"/>
                  </a:cubicBezTo>
                  <a:cubicBezTo>
                    <a:pt x="7" y="2891"/>
                    <a:pt x="14" y="2877"/>
                    <a:pt x="25" y="2859"/>
                  </a:cubicBezTo>
                  <a:cubicBezTo>
                    <a:pt x="265" y="2407"/>
                    <a:pt x="473" y="1941"/>
                    <a:pt x="681" y="1472"/>
                  </a:cubicBezTo>
                  <a:cubicBezTo>
                    <a:pt x="886" y="985"/>
                    <a:pt x="1098" y="501"/>
                    <a:pt x="1267" y="1"/>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789;p50">
              <a:extLst>
                <a:ext uri="{FF2B5EF4-FFF2-40B4-BE49-F238E27FC236}">
                  <a16:creationId xmlns:a16="http://schemas.microsoft.com/office/drawing/2014/main" id="{B07DEC79-040B-4F0A-B787-E278024BB949}"/>
                </a:ext>
              </a:extLst>
            </p:cNvPr>
            <p:cNvSpPr/>
            <p:nvPr/>
          </p:nvSpPr>
          <p:spPr>
            <a:xfrm>
              <a:off x="4422510" y="2081222"/>
              <a:ext cx="162150" cy="167419"/>
            </a:xfrm>
            <a:custGeom>
              <a:avLst/>
              <a:gdLst/>
              <a:ahLst/>
              <a:cxnLst/>
              <a:rect l="l" t="t" r="r" b="b"/>
              <a:pathLst>
                <a:path w="2031" h="2097" extrusionOk="0">
                  <a:moveTo>
                    <a:pt x="2030" y="0"/>
                  </a:moveTo>
                  <a:lnTo>
                    <a:pt x="2030" y="0"/>
                  </a:lnTo>
                  <a:cubicBezTo>
                    <a:pt x="1659" y="321"/>
                    <a:pt x="1317" y="663"/>
                    <a:pt x="978" y="1009"/>
                  </a:cubicBezTo>
                  <a:cubicBezTo>
                    <a:pt x="640" y="1362"/>
                    <a:pt x="308" y="1719"/>
                    <a:pt x="1" y="2097"/>
                  </a:cubicBezTo>
                  <a:cubicBezTo>
                    <a:pt x="368" y="1775"/>
                    <a:pt x="713" y="1432"/>
                    <a:pt x="1052" y="1084"/>
                  </a:cubicBezTo>
                  <a:cubicBezTo>
                    <a:pt x="1387" y="734"/>
                    <a:pt x="1719" y="377"/>
                    <a:pt x="2030" y="0"/>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790;p50">
              <a:extLst>
                <a:ext uri="{FF2B5EF4-FFF2-40B4-BE49-F238E27FC236}">
                  <a16:creationId xmlns:a16="http://schemas.microsoft.com/office/drawing/2014/main" id="{B0C10BBF-B404-4D81-B128-9764065C48AC}"/>
                </a:ext>
              </a:extLst>
            </p:cNvPr>
            <p:cNvSpPr/>
            <p:nvPr/>
          </p:nvSpPr>
          <p:spPr>
            <a:xfrm>
              <a:off x="4260757" y="2248245"/>
              <a:ext cx="64349" cy="64908"/>
            </a:xfrm>
            <a:custGeom>
              <a:avLst/>
              <a:gdLst/>
              <a:ahLst/>
              <a:cxnLst/>
              <a:rect l="l" t="t" r="r" b="b"/>
              <a:pathLst>
                <a:path w="806" h="813" extrusionOk="0">
                  <a:moveTo>
                    <a:pt x="209" y="0"/>
                  </a:moveTo>
                  <a:cubicBezTo>
                    <a:pt x="181" y="0"/>
                    <a:pt x="149" y="8"/>
                    <a:pt x="121" y="18"/>
                  </a:cubicBezTo>
                  <a:cubicBezTo>
                    <a:pt x="68" y="43"/>
                    <a:pt x="26" y="85"/>
                    <a:pt x="1" y="132"/>
                  </a:cubicBezTo>
                  <a:cubicBezTo>
                    <a:pt x="54" y="89"/>
                    <a:pt x="118" y="64"/>
                    <a:pt x="174" y="64"/>
                  </a:cubicBezTo>
                  <a:cubicBezTo>
                    <a:pt x="206" y="64"/>
                    <a:pt x="241" y="75"/>
                    <a:pt x="269" y="89"/>
                  </a:cubicBezTo>
                  <a:cubicBezTo>
                    <a:pt x="343" y="138"/>
                    <a:pt x="418" y="212"/>
                    <a:pt x="481" y="290"/>
                  </a:cubicBezTo>
                  <a:cubicBezTo>
                    <a:pt x="608" y="442"/>
                    <a:pt x="724" y="601"/>
                    <a:pt x="788" y="798"/>
                  </a:cubicBezTo>
                  <a:cubicBezTo>
                    <a:pt x="788" y="801"/>
                    <a:pt x="791" y="809"/>
                    <a:pt x="791" y="813"/>
                  </a:cubicBezTo>
                  <a:cubicBezTo>
                    <a:pt x="795" y="809"/>
                    <a:pt x="791" y="801"/>
                    <a:pt x="795" y="798"/>
                  </a:cubicBezTo>
                  <a:cubicBezTo>
                    <a:pt x="806" y="696"/>
                    <a:pt x="774" y="590"/>
                    <a:pt x="735" y="498"/>
                  </a:cubicBezTo>
                  <a:cubicBezTo>
                    <a:pt x="693" y="396"/>
                    <a:pt x="633" y="304"/>
                    <a:pt x="563" y="220"/>
                  </a:cubicBezTo>
                  <a:cubicBezTo>
                    <a:pt x="488" y="142"/>
                    <a:pt x="414" y="60"/>
                    <a:pt x="297" y="15"/>
                  </a:cubicBezTo>
                  <a:cubicBezTo>
                    <a:pt x="269" y="8"/>
                    <a:pt x="241" y="0"/>
                    <a:pt x="209" y="0"/>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791;p50">
              <a:extLst>
                <a:ext uri="{FF2B5EF4-FFF2-40B4-BE49-F238E27FC236}">
                  <a16:creationId xmlns:a16="http://schemas.microsoft.com/office/drawing/2014/main" id="{2A2693E8-A768-4204-BC85-1E376ACB5145}"/>
                </a:ext>
              </a:extLst>
            </p:cNvPr>
            <p:cNvSpPr/>
            <p:nvPr/>
          </p:nvSpPr>
          <p:spPr>
            <a:xfrm>
              <a:off x="2607782" y="1587820"/>
              <a:ext cx="276238" cy="713188"/>
            </a:xfrm>
            <a:custGeom>
              <a:avLst/>
              <a:gdLst/>
              <a:ahLst/>
              <a:cxnLst/>
              <a:rect l="l" t="t" r="r" b="b"/>
              <a:pathLst>
                <a:path w="3460" h="8933" extrusionOk="0">
                  <a:moveTo>
                    <a:pt x="2785" y="2355"/>
                  </a:moveTo>
                  <a:cubicBezTo>
                    <a:pt x="2290" y="2771"/>
                    <a:pt x="1490" y="3428"/>
                    <a:pt x="1440" y="3544"/>
                  </a:cubicBezTo>
                  <a:lnTo>
                    <a:pt x="1479" y="3325"/>
                  </a:lnTo>
                  <a:cubicBezTo>
                    <a:pt x="1479" y="3325"/>
                    <a:pt x="2174" y="2757"/>
                    <a:pt x="2785" y="2355"/>
                  </a:cubicBezTo>
                  <a:close/>
                  <a:moveTo>
                    <a:pt x="2471" y="3113"/>
                  </a:moveTo>
                  <a:lnTo>
                    <a:pt x="2471" y="3113"/>
                  </a:lnTo>
                  <a:cubicBezTo>
                    <a:pt x="2422" y="3550"/>
                    <a:pt x="2139" y="4031"/>
                    <a:pt x="1779" y="4031"/>
                  </a:cubicBezTo>
                  <a:cubicBezTo>
                    <a:pt x="1655" y="4031"/>
                    <a:pt x="1525" y="3978"/>
                    <a:pt x="1391" y="3844"/>
                  </a:cubicBezTo>
                  <a:cubicBezTo>
                    <a:pt x="1543" y="3682"/>
                    <a:pt x="1712" y="3547"/>
                    <a:pt x="1892" y="3423"/>
                  </a:cubicBezTo>
                  <a:cubicBezTo>
                    <a:pt x="1980" y="3364"/>
                    <a:pt x="2072" y="3304"/>
                    <a:pt x="2171" y="3251"/>
                  </a:cubicBezTo>
                  <a:cubicBezTo>
                    <a:pt x="2266" y="3198"/>
                    <a:pt x="2362" y="3148"/>
                    <a:pt x="2471" y="3113"/>
                  </a:cubicBezTo>
                  <a:close/>
                  <a:moveTo>
                    <a:pt x="943" y="6151"/>
                  </a:moveTo>
                  <a:lnTo>
                    <a:pt x="943" y="6151"/>
                  </a:lnTo>
                  <a:cubicBezTo>
                    <a:pt x="928" y="6261"/>
                    <a:pt x="914" y="6371"/>
                    <a:pt x="897" y="6477"/>
                  </a:cubicBezTo>
                  <a:cubicBezTo>
                    <a:pt x="904" y="6480"/>
                    <a:pt x="914" y="6483"/>
                    <a:pt x="922" y="6487"/>
                  </a:cubicBezTo>
                  <a:cubicBezTo>
                    <a:pt x="928" y="6374"/>
                    <a:pt x="935" y="6261"/>
                    <a:pt x="943" y="6151"/>
                  </a:cubicBezTo>
                  <a:close/>
                  <a:moveTo>
                    <a:pt x="3459" y="1"/>
                  </a:moveTo>
                  <a:lnTo>
                    <a:pt x="3459" y="1"/>
                  </a:lnTo>
                  <a:cubicBezTo>
                    <a:pt x="3209" y="92"/>
                    <a:pt x="2901" y="170"/>
                    <a:pt x="2513" y="234"/>
                  </a:cubicBezTo>
                  <a:cubicBezTo>
                    <a:pt x="2365" y="262"/>
                    <a:pt x="2206" y="273"/>
                    <a:pt x="2044" y="273"/>
                  </a:cubicBezTo>
                  <a:cubicBezTo>
                    <a:pt x="2023" y="273"/>
                    <a:pt x="2005" y="273"/>
                    <a:pt x="1984" y="268"/>
                  </a:cubicBezTo>
                  <a:cubicBezTo>
                    <a:pt x="1786" y="1289"/>
                    <a:pt x="1521" y="2312"/>
                    <a:pt x="1285" y="3360"/>
                  </a:cubicBezTo>
                  <a:cubicBezTo>
                    <a:pt x="1236" y="3576"/>
                    <a:pt x="1197" y="3794"/>
                    <a:pt x="1165" y="4016"/>
                  </a:cubicBezTo>
                  <a:cubicBezTo>
                    <a:pt x="1155" y="4348"/>
                    <a:pt x="1137" y="4680"/>
                    <a:pt x="1119" y="5016"/>
                  </a:cubicBezTo>
                  <a:cubicBezTo>
                    <a:pt x="1083" y="5531"/>
                    <a:pt x="1059" y="6046"/>
                    <a:pt x="1013" y="6561"/>
                  </a:cubicBezTo>
                  <a:cubicBezTo>
                    <a:pt x="1013" y="6586"/>
                    <a:pt x="992" y="6604"/>
                    <a:pt x="967" y="6604"/>
                  </a:cubicBezTo>
                  <a:lnTo>
                    <a:pt x="964" y="6604"/>
                  </a:lnTo>
                  <a:cubicBezTo>
                    <a:pt x="956" y="6604"/>
                    <a:pt x="953" y="6604"/>
                    <a:pt x="950" y="6600"/>
                  </a:cubicBezTo>
                  <a:cubicBezTo>
                    <a:pt x="925" y="6593"/>
                    <a:pt x="904" y="6586"/>
                    <a:pt x="883" y="6575"/>
                  </a:cubicBezTo>
                  <a:cubicBezTo>
                    <a:pt x="798" y="7098"/>
                    <a:pt x="671" y="7602"/>
                    <a:pt x="456" y="8065"/>
                  </a:cubicBezTo>
                  <a:cubicBezTo>
                    <a:pt x="311" y="8371"/>
                    <a:pt x="142" y="8643"/>
                    <a:pt x="0" y="8933"/>
                  </a:cubicBezTo>
                  <a:cubicBezTo>
                    <a:pt x="629" y="8915"/>
                    <a:pt x="1186" y="8837"/>
                    <a:pt x="1186" y="8837"/>
                  </a:cubicBezTo>
                  <a:lnTo>
                    <a:pt x="1239" y="7842"/>
                  </a:lnTo>
                  <a:cubicBezTo>
                    <a:pt x="1239" y="7842"/>
                    <a:pt x="1909" y="6423"/>
                    <a:pt x="2401" y="5252"/>
                  </a:cubicBezTo>
                  <a:lnTo>
                    <a:pt x="2401" y="5249"/>
                  </a:lnTo>
                  <a:cubicBezTo>
                    <a:pt x="2231" y="5072"/>
                    <a:pt x="2100" y="4917"/>
                    <a:pt x="2100" y="4917"/>
                  </a:cubicBezTo>
                  <a:lnTo>
                    <a:pt x="2523" y="4550"/>
                  </a:lnTo>
                  <a:cubicBezTo>
                    <a:pt x="2523" y="4550"/>
                    <a:pt x="2605" y="4490"/>
                    <a:pt x="2728" y="4419"/>
                  </a:cubicBezTo>
                  <a:cubicBezTo>
                    <a:pt x="2788" y="4249"/>
                    <a:pt x="2834" y="4105"/>
                    <a:pt x="2866" y="3988"/>
                  </a:cubicBezTo>
                  <a:cubicBezTo>
                    <a:pt x="2982" y="3529"/>
                    <a:pt x="3142" y="2460"/>
                    <a:pt x="3269" y="1508"/>
                  </a:cubicBezTo>
                  <a:lnTo>
                    <a:pt x="3269" y="1504"/>
                  </a:lnTo>
                  <a:cubicBezTo>
                    <a:pt x="3293" y="1335"/>
                    <a:pt x="3314" y="1165"/>
                    <a:pt x="3336" y="1006"/>
                  </a:cubicBezTo>
                  <a:lnTo>
                    <a:pt x="3336" y="999"/>
                  </a:lnTo>
                  <a:lnTo>
                    <a:pt x="3336" y="996"/>
                  </a:lnTo>
                  <a:cubicBezTo>
                    <a:pt x="3388" y="586"/>
                    <a:pt x="3430" y="234"/>
                    <a:pt x="3459" y="1"/>
                  </a:cubicBezTo>
                  <a:close/>
                </a:path>
              </a:pathLst>
            </a:custGeom>
            <a:solidFill>
              <a:srgbClr val="DC8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792;p50">
              <a:extLst>
                <a:ext uri="{FF2B5EF4-FFF2-40B4-BE49-F238E27FC236}">
                  <a16:creationId xmlns:a16="http://schemas.microsoft.com/office/drawing/2014/main" id="{47114BEE-48A9-4A2B-911F-720722C302B0}"/>
                </a:ext>
              </a:extLst>
            </p:cNvPr>
            <p:cNvSpPr/>
            <p:nvPr/>
          </p:nvSpPr>
          <p:spPr>
            <a:xfrm>
              <a:off x="2775362" y="1923142"/>
              <a:ext cx="136762" cy="119277"/>
            </a:xfrm>
            <a:custGeom>
              <a:avLst/>
              <a:gdLst/>
              <a:ahLst/>
              <a:cxnLst/>
              <a:rect l="l" t="t" r="r" b="b"/>
              <a:pathLst>
                <a:path w="1713" h="1494" extrusionOk="0">
                  <a:moveTo>
                    <a:pt x="1092" y="406"/>
                  </a:moveTo>
                  <a:cubicBezTo>
                    <a:pt x="1215" y="406"/>
                    <a:pt x="1339" y="435"/>
                    <a:pt x="1437" y="508"/>
                  </a:cubicBezTo>
                  <a:cubicBezTo>
                    <a:pt x="1360" y="480"/>
                    <a:pt x="1282" y="469"/>
                    <a:pt x="1204" y="466"/>
                  </a:cubicBezTo>
                  <a:cubicBezTo>
                    <a:pt x="1194" y="463"/>
                    <a:pt x="1183" y="463"/>
                    <a:pt x="1170" y="463"/>
                  </a:cubicBezTo>
                  <a:cubicBezTo>
                    <a:pt x="1212" y="562"/>
                    <a:pt x="1215" y="674"/>
                    <a:pt x="1198" y="777"/>
                  </a:cubicBezTo>
                  <a:cubicBezTo>
                    <a:pt x="1183" y="833"/>
                    <a:pt x="1165" y="886"/>
                    <a:pt x="1141" y="932"/>
                  </a:cubicBezTo>
                  <a:cubicBezTo>
                    <a:pt x="1113" y="981"/>
                    <a:pt x="1074" y="1023"/>
                    <a:pt x="1032" y="1059"/>
                  </a:cubicBezTo>
                  <a:cubicBezTo>
                    <a:pt x="1056" y="1010"/>
                    <a:pt x="1081" y="964"/>
                    <a:pt x="1095" y="914"/>
                  </a:cubicBezTo>
                  <a:cubicBezTo>
                    <a:pt x="1113" y="865"/>
                    <a:pt x="1131" y="816"/>
                    <a:pt x="1134" y="766"/>
                  </a:cubicBezTo>
                  <a:cubicBezTo>
                    <a:pt x="1148" y="717"/>
                    <a:pt x="1152" y="663"/>
                    <a:pt x="1159" y="614"/>
                  </a:cubicBezTo>
                  <a:cubicBezTo>
                    <a:pt x="1162" y="565"/>
                    <a:pt x="1165" y="515"/>
                    <a:pt x="1165" y="463"/>
                  </a:cubicBezTo>
                  <a:lnTo>
                    <a:pt x="1144" y="463"/>
                  </a:lnTo>
                  <a:cubicBezTo>
                    <a:pt x="1088" y="463"/>
                    <a:pt x="1032" y="466"/>
                    <a:pt x="975" y="480"/>
                  </a:cubicBezTo>
                  <a:cubicBezTo>
                    <a:pt x="820" y="505"/>
                    <a:pt x="675" y="568"/>
                    <a:pt x="530" y="635"/>
                  </a:cubicBezTo>
                  <a:lnTo>
                    <a:pt x="626" y="557"/>
                  </a:lnTo>
                  <a:cubicBezTo>
                    <a:pt x="657" y="536"/>
                    <a:pt x="693" y="515"/>
                    <a:pt x="728" y="498"/>
                  </a:cubicBezTo>
                  <a:cubicBezTo>
                    <a:pt x="802" y="459"/>
                    <a:pt x="883" y="435"/>
                    <a:pt x="965" y="417"/>
                  </a:cubicBezTo>
                  <a:cubicBezTo>
                    <a:pt x="1007" y="409"/>
                    <a:pt x="1049" y="406"/>
                    <a:pt x="1092" y="406"/>
                  </a:cubicBezTo>
                  <a:close/>
                  <a:moveTo>
                    <a:pt x="1250" y="0"/>
                  </a:moveTo>
                  <a:cubicBezTo>
                    <a:pt x="1053" y="0"/>
                    <a:pt x="810" y="117"/>
                    <a:pt x="636" y="215"/>
                  </a:cubicBezTo>
                  <a:cubicBezTo>
                    <a:pt x="636" y="215"/>
                    <a:pt x="636" y="215"/>
                    <a:pt x="636" y="215"/>
                  </a:cubicBezTo>
                  <a:lnTo>
                    <a:pt x="636" y="215"/>
                  </a:lnTo>
                  <a:cubicBezTo>
                    <a:pt x="633" y="215"/>
                    <a:pt x="629" y="219"/>
                    <a:pt x="629" y="219"/>
                  </a:cubicBezTo>
                  <a:cubicBezTo>
                    <a:pt x="506" y="290"/>
                    <a:pt x="424" y="350"/>
                    <a:pt x="424" y="350"/>
                  </a:cubicBezTo>
                  <a:lnTo>
                    <a:pt x="1" y="717"/>
                  </a:lnTo>
                  <a:cubicBezTo>
                    <a:pt x="1" y="717"/>
                    <a:pt x="132" y="872"/>
                    <a:pt x="302" y="1049"/>
                  </a:cubicBezTo>
                  <a:cubicBezTo>
                    <a:pt x="323" y="981"/>
                    <a:pt x="344" y="914"/>
                    <a:pt x="365" y="847"/>
                  </a:cubicBezTo>
                  <a:lnTo>
                    <a:pt x="445" y="632"/>
                  </a:lnTo>
                  <a:cubicBezTo>
                    <a:pt x="502" y="490"/>
                    <a:pt x="559" y="350"/>
                    <a:pt x="636" y="215"/>
                  </a:cubicBezTo>
                  <a:lnTo>
                    <a:pt x="636" y="215"/>
                  </a:lnTo>
                  <a:cubicBezTo>
                    <a:pt x="608" y="367"/>
                    <a:pt x="556" y="512"/>
                    <a:pt x="502" y="653"/>
                  </a:cubicBezTo>
                  <a:cubicBezTo>
                    <a:pt x="445" y="790"/>
                    <a:pt x="390" y="928"/>
                    <a:pt x="305" y="1052"/>
                  </a:cubicBezTo>
                  <a:cubicBezTo>
                    <a:pt x="432" y="1182"/>
                    <a:pt x="580" y="1327"/>
                    <a:pt x="714" y="1426"/>
                  </a:cubicBezTo>
                  <a:cubicBezTo>
                    <a:pt x="774" y="1472"/>
                    <a:pt x="841" y="1493"/>
                    <a:pt x="916" y="1493"/>
                  </a:cubicBezTo>
                  <a:cubicBezTo>
                    <a:pt x="1215" y="1493"/>
                    <a:pt x="1572" y="1137"/>
                    <a:pt x="1635" y="795"/>
                  </a:cubicBezTo>
                  <a:cubicBezTo>
                    <a:pt x="1713" y="374"/>
                    <a:pt x="1660" y="60"/>
                    <a:pt x="1318" y="7"/>
                  </a:cubicBezTo>
                  <a:cubicBezTo>
                    <a:pt x="1297" y="3"/>
                    <a:pt x="1276" y="0"/>
                    <a:pt x="1250" y="0"/>
                  </a:cubicBezTo>
                  <a:close/>
                </a:path>
              </a:pathLst>
            </a:custGeom>
            <a:solidFill>
              <a:srgbClr val="DC8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793;p50">
              <a:extLst>
                <a:ext uri="{FF2B5EF4-FFF2-40B4-BE49-F238E27FC236}">
                  <a16:creationId xmlns:a16="http://schemas.microsoft.com/office/drawing/2014/main" id="{B41D611C-45A2-4496-861E-85AFCC721477}"/>
                </a:ext>
              </a:extLst>
            </p:cNvPr>
            <p:cNvSpPr/>
            <p:nvPr/>
          </p:nvSpPr>
          <p:spPr>
            <a:xfrm>
              <a:off x="2766101" y="1284114"/>
              <a:ext cx="206859" cy="325497"/>
            </a:xfrm>
            <a:custGeom>
              <a:avLst/>
              <a:gdLst/>
              <a:ahLst/>
              <a:cxnLst/>
              <a:rect l="l" t="t" r="r" b="b"/>
              <a:pathLst>
                <a:path w="2591" h="4077" extrusionOk="0">
                  <a:moveTo>
                    <a:pt x="191" y="0"/>
                  </a:moveTo>
                  <a:cubicBezTo>
                    <a:pt x="406" y="1359"/>
                    <a:pt x="265" y="2711"/>
                    <a:pt x="1" y="4072"/>
                  </a:cubicBezTo>
                  <a:cubicBezTo>
                    <a:pt x="22" y="4077"/>
                    <a:pt x="40" y="4077"/>
                    <a:pt x="61" y="4077"/>
                  </a:cubicBezTo>
                  <a:cubicBezTo>
                    <a:pt x="223" y="4077"/>
                    <a:pt x="382" y="4066"/>
                    <a:pt x="530" y="4038"/>
                  </a:cubicBezTo>
                  <a:cubicBezTo>
                    <a:pt x="918" y="3974"/>
                    <a:pt x="1226" y="3896"/>
                    <a:pt x="1476" y="3805"/>
                  </a:cubicBezTo>
                  <a:cubicBezTo>
                    <a:pt x="1973" y="3621"/>
                    <a:pt x="2252" y="3385"/>
                    <a:pt x="2475" y="3085"/>
                  </a:cubicBezTo>
                  <a:cubicBezTo>
                    <a:pt x="2478" y="3085"/>
                    <a:pt x="2478" y="3082"/>
                    <a:pt x="2478" y="3082"/>
                  </a:cubicBezTo>
                  <a:lnTo>
                    <a:pt x="2482" y="3077"/>
                  </a:lnTo>
                  <a:cubicBezTo>
                    <a:pt x="2482" y="3077"/>
                    <a:pt x="2482" y="3074"/>
                    <a:pt x="2485" y="3074"/>
                  </a:cubicBezTo>
                  <a:cubicBezTo>
                    <a:pt x="2556" y="2979"/>
                    <a:pt x="2591" y="2844"/>
                    <a:pt x="2591" y="2686"/>
                  </a:cubicBezTo>
                  <a:cubicBezTo>
                    <a:pt x="2591" y="2093"/>
                    <a:pt x="2090" y="1123"/>
                    <a:pt x="1060" y="230"/>
                  </a:cubicBezTo>
                  <a:lnTo>
                    <a:pt x="1060" y="230"/>
                  </a:lnTo>
                  <a:cubicBezTo>
                    <a:pt x="1060" y="230"/>
                    <a:pt x="1204" y="614"/>
                    <a:pt x="1303" y="808"/>
                  </a:cubicBezTo>
                  <a:cubicBezTo>
                    <a:pt x="1027" y="448"/>
                    <a:pt x="579" y="181"/>
                    <a:pt x="191" y="0"/>
                  </a:cubicBezTo>
                  <a:close/>
                </a:path>
              </a:pathLst>
            </a:custGeom>
            <a:solidFill>
              <a:srgbClr val="BD5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794;p50">
              <a:extLst>
                <a:ext uri="{FF2B5EF4-FFF2-40B4-BE49-F238E27FC236}">
                  <a16:creationId xmlns:a16="http://schemas.microsoft.com/office/drawing/2014/main" id="{4E2D14AA-6EF0-4AA7-9D30-D02708631AF6}"/>
                </a:ext>
              </a:extLst>
            </p:cNvPr>
            <p:cNvSpPr/>
            <p:nvPr/>
          </p:nvSpPr>
          <p:spPr>
            <a:xfrm>
              <a:off x="2722749" y="1775760"/>
              <a:ext cx="107461" cy="95007"/>
            </a:xfrm>
            <a:custGeom>
              <a:avLst/>
              <a:gdLst/>
              <a:ahLst/>
              <a:cxnLst/>
              <a:rect l="l" t="t" r="r" b="b"/>
              <a:pathLst>
                <a:path w="1346" h="1190" extrusionOk="0">
                  <a:moveTo>
                    <a:pt x="1345" y="1"/>
                  </a:moveTo>
                  <a:lnTo>
                    <a:pt x="1345" y="1"/>
                  </a:lnTo>
                  <a:cubicBezTo>
                    <a:pt x="734" y="403"/>
                    <a:pt x="39" y="971"/>
                    <a:pt x="39" y="971"/>
                  </a:cubicBezTo>
                  <a:lnTo>
                    <a:pt x="0" y="1190"/>
                  </a:lnTo>
                  <a:cubicBezTo>
                    <a:pt x="50" y="1074"/>
                    <a:pt x="850" y="417"/>
                    <a:pt x="1345" y="1"/>
                  </a:cubicBezTo>
                  <a:close/>
                </a:path>
              </a:pathLst>
            </a:custGeom>
            <a:solidFill>
              <a:srgbClr val="BD5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795;p50">
              <a:extLst>
                <a:ext uri="{FF2B5EF4-FFF2-40B4-BE49-F238E27FC236}">
                  <a16:creationId xmlns:a16="http://schemas.microsoft.com/office/drawing/2014/main" id="{4503ED9F-416F-4A6E-8657-8A5A231BAAB3}"/>
                </a:ext>
              </a:extLst>
            </p:cNvPr>
            <p:cNvSpPr/>
            <p:nvPr/>
          </p:nvSpPr>
          <p:spPr>
            <a:xfrm>
              <a:off x="2678199" y="1908451"/>
              <a:ext cx="22594" cy="206619"/>
            </a:xfrm>
            <a:custGeom>
              <a:avLst/>
              <a:gdLst/>
              <a:ahLst/>
              <a:cxnLst/>
              <a:rect l="l" t="t" r="r" b="b"/>
              <a:pathLst>
                <a:path w="283" h="2588" extrusionOk="0">
                  <a:moveTo>
                    <a:pt x="283" y="0"/>
                  </a:moveTo>
                  <a:lnTo>
                    <a:pt x="283" y="0"/>
                  </a:lnTo>
                  <a:cubicBezTo>
                    <a:pt x="185" y="692"/>
                    <a:pt x="149" y="1423"/>
                    <a:pt x="61" y="2135"/>
                  </a:cubicBezTo>
                  <a:cubicBezTo>
                    <a:pt x="53" y="2245"/>
                    <a:pt x="46" y="2358"/>
                    <a:pt x="40" y="2471"/>
                  </a:cubicBezTo>
                  <a:cubicBezTo>
                    <a:pt x="32" y="2467"/>
                    <a:pt x="22" y="2464"/>
                    <a:pt x="15" y="2461"/>
                  </a:cubicBezTo>
                  <a:cubicBezTo>
                    <a:pt x="11" y="2495"/>
                    <a:pt x="4" y="2528"/>
                    <a:pt x="1" y="2559"/>
                  </a:cubicBezTo>
                  <a:cubicBezTo>
                    <a:pt x="22" y="2570"/>
                    <a:pt x="43" y="2577"/>
                    <a:pt x="68" y="2584"/>
                  </a:cubicBezTo>
                  <a:cubicBezTo>
                    <a:pt x="71" y="2588"/>
                    <a:pt x="74" y="2588"/>
                    <a:pt x="82" y="2588"/>
                  </a:cubicBezTo>
                  <a:lnTo>
                    <a:pt x="85" y="2588"/>
                  </a:lnTo>
                  <a:cubicBezTo>
                    <a:pt x="110" y="2588"/>
                    <a:pt x="131" y="2570"/>
                    <a:pt x="131" y="2545"/>
                  </a:cubicBezTo>
                  <a:cubicBezTo>
                    <a:pt x="177" y="2030"/>
                    <a:pt x="201" y="1515"/>
                    <a:pt x="237" y="1000"/>
                  </a:cubicBezTo>
                  <a:cubicBezTo>
                    <a:pt x="255" y="664"/>
                    <a:pt x="273" y="332"/>
                    <a:pt x="283" y="0"/>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796;p50">
              <a:extLst>
                <a:ext uri="{FF2B5EF4-FFF2-40B4-BE49-F238E27FC236}">
                  <a16:creationId xmlns:a16="http://schemas.microsoft.com/office/drawing/2014/main" id="{D84894FF-A761-4AD0-A858-6A44A925EDE3}"/>
                </a:ext>
              </a:extLst>
            </p:cNvPr>
            <p:cNvSpPr/>
            <p:nvPr/>
          </p:nvSpPr>
          <p:spPr>
            <a:xfrm>
              <a:off x="2798755" y="1940307"/>
              <a:ext cx="27464" cy="67942"/>
            </a:xfrm>
            <a:custGeom>
              <a:avLst/>
              <a:gdLst/>
              <a:ahLst/>
              <a:cxnLst/>
              <a:rect l="l" t="t" r="r" b="b"/>
              <a:pathLst>
                <a:path w="344" h="851" extrusionOk="0">
                  <a:moveTo>
                    <a:pt x="343" y="0"/>
                  </a:moveTo>
                  <a:lnTo>
                    <a:pt x="343" y="0"/>
                  </a:lnTo>
                  <a:cubicBezTo>
                    <a:pt x="266" y="135"/>
                    <a:pt x="209" y="275"/>
                    <a:pt x="152" y="417"/>
                  </a:cubicBezTo>
                  <a:lnTo>
                    <a:pt x="72" y="632"/>
                  </a:lnTo>
                  <a:cubicBezTo>
                    <a:pt x="51" y="699"/>
                    <a:pt x="30" y="766"/>
                    <a:pt x="9" y="834"/>
                  </a:cubicBezTo>
                  <a:lnTo>
                    <a:pt x="9" y="837"/>
                  </a:lnTo>
                  <a:cubicBezTo>
                    <a:pt x="4" y="840"/>
                    <a:pt x="4" y="847"/>
                    <a:pt x="1" y="851"/>
                  </a:cubicBezTo>
                  <a:cubicBezTo>
                    <a:pt x="4" y="847"/>
                    <a:pt x="9" y="844"/>
                    <a:pt x="12" y="837"/>
                  </a:cubicBezTo>
                  <a:cubicBezTo>
                    <a:pt x="97" y="713"/>
                    <a:pt x="152" y="575"/>
                    <a:pt x="209" y="438"/>
                  </a:cubicBezTo>
                  <a:cubicBezTo>
                    <a:pt x="263" y="297"/>
                    <a:pt x="315" y="152"/>
                    <a:pt x="343" y="0"/>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797;p50">
              <a:extLst>
                <a:ext uri="{FF2B5EF4-FFF2-40B4-BE49-F238E27FC236}">
                  <a16:creationId xmlns:a16="http://schemas.microsoft.com/office/drawing/2014/main" id="{B7246395-A138-4685-99A2-F85148EE23F3}"/>
                </a:ext>
              </a:extLst>
            </p:cNvPr>
            <p:cNvSpPr/>
            <p:nvPr/>
          </p:nvSpPr>
          <p:spPr>
            <a:xfrm>
              <a:off x="2817677" y="1955476"/>
              <a:ext cx="72492" cy="18442"/>
            </a:xfrm>
            <a:custGeom>
              <a:avLst/>
              <a:gdLst/>
              <a:ahLst/>
              <a:cxnLst/>
              <a:rect l="l" t="t" r="r" b="b"/>
              <a:pathLst>
                <a:path w="908" h="231" extrusionOk="0">
                  <a:moveTo>
                    <a:pt x="562" y="1"/>
                  </a:moveTo>
                  <a:cubicBezTo>
                    <a:pt x="519" y="1"/>
                    <a:pt x="477" y="4"/>
                    <a:pt x="435" y="12"/>
                  </a:cubicBezTo>
                  <a:cubicBezTo>
                    <a:pt x="353" y="30"/>
                    <a:pt x="272" y="54"/>
                    <a:pt x="198" y="93"/>
                  </a:cubicBezTo>
                  <a:cubicBezTo>
                    <a:pt x="163" y="110"/>
                    <a:pt x="127" y="131"/>
                    <a:pt x="96" y="152"/>
                  </a:cubicBezTo>
                  <a:lnTo>
                    <a:pt x="0" y="230"/>
                  </a:lnTo>
                  <a:cubicBezTo>
                    <a:pt x="145" y="163"/>
                    <a:pt x="290" y="100"/>
                    <a:pt x="445" y="75"/>
                  </a:cubicBezTo>
                  <a:cubicBezTo>
                    <a:pt x="502" y="61"/>
                    <a:pt x="558" y="58"/>
                    <a:pt x="614" y="58"/>
                  </a:cubicBezTo>
                  <a:lnTo>
                    <a:pt x="635" y="58"/>
                  </a:lnTo>
                  <a:lnTo>
                    <a:pt x="635" y="51"/>
                  </a:lnTo>
                  <a:cubicBezTo>
                    <a:pt x="640" y="54"/>
                    <a:pt x="640" y="58"/>
                    <a:pt x="640" y="58"/>
                  </a:cubicBezTo>
                  <a:cubicBezTo>
                    <a:pt x="653" y="58"/>
                    <a:pt x="664" y="58"/>
                    <a:pt x="674" y="61"/>
                  </a:cubicBezTo>
                  <a:cubicBezTo>
                    <a:pt x="752" y="64"/>
                    <a:pt x="830" y="75"/>
                    <a:pt x="907" y="103"/>
                  </a:cubicBezTo>
                  <a:cubicBezTo>
                    <a:pt x="809" y="30"/>
                    <a:pt x="685" y="1"/>
                    <a:pt x="562" y="1"/>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798;p50">
              <a:extLst>
                <a:ext uri="{FF2B5EF4-FFF2-40B4-BE49-F238E27FC236}">
                  <a16:creationId xmlns:a16="http://schemas.microsoft.com/office/drawing/2014/main" id="{5A5A635B-ACCF-4E73-A1C6-3C76837E3D8F}"/>
                </a:ext>
              </a:extLst>
            </p:cNvPr>
            <p:cNvSpPr/>
            <p:nvPr/>
          </p:nvSpPr>
          <p:spPr>
            <a:xfrm>
              <a:off x="2857676" y="1959468"/>
              <a:ext cx="14770" cy="48222"/>
            </a:xfrm>
            <a:custGeom>
              <a:avLst/>
              <a:gdLst/>
              <a:ahLst/>
              <a:cxnLst/>
              <a:rect l="l" t="t" r="r" b="b"/>
              <a:pathLst>
                <a:path w="185" h="604" extrusionOk="0">
                  <a:moveTo>
                    <a:pt x="134" y="1"/>
                  </a:moveTo>
                  <a:lnTo>
                    <a:pt x="134" y="8"/>
                  </a:lnTo>
                  <a:cubicBezTo>
                    <a:pt x="134" y="60"/>
                    <a:pt x="131" y="110"/>
                    <a:pt x="128" y="159"/>
                  </a:cubicBezTo>
                  <a:cubicBezTo>
                    <a:pt x="121" y="208"/>
                    <a:pt x="117" y="262"/>
                    <a:pt x="103" y="311"/>
                  </a:cubicBezTo>
                  <a:cubicBezTo>
                    <a:pt x="100" y="361"/>
                    <a:pt x="82" y="410"/>
                    <a:pt x="64" y="459"/>
                  </a:cubicBezTo>
                  <a:cubicBezTo>
                    <a:pt x="50" y="509"/>
                    <a:pt x="25" y="555"/>
                    <a:pt x="1" y="604"/>
                  </a:cubicBezTo>
                  <a:cubicBezTo>
                    <a:pt x="43" y="568"/>
                    <a:pt x="82" y="526"/>
                    <a:pt x="110" y="477"/>
                  </a:cubicBezTo>
                  <a:cubicBezTo>
                    <a:pt x="134" y="431"/>
                    <a:pt x="152" y="378"/>
                    <a:pt x="167" y="322"/>
                  </a:cubicBezTo>
                  <a:cubicBezTo>
                    <a:pt x="184" y="219"/>
                    <a:pt x="181" y="107"/>
                    <a:pt x="139" y="8"/>
                  </a:cubicBezTo>
                  <a:cubicBezTo>
                    <a:pt x="139" y="8"/>
                    <a:pt x="139" y="4"/>
                    <a:pt x="134" y="1"/>
                  </a:cubicBezTo>
                  <a:close/>
                </a:path>
              </a:pathLst>
            </a:custGeom>
            <a:solidFill>
              <a:srgbClr val="C7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799;p50">
              <a:extLst>
                <a:ext uri="{FF2B5EF4-FFF2-40B4-BE49-F238E27FC236}">
                  <a16:creationId xmlns:a16="http://schemas.microsoft.com/office/drawing/2014/main" id="{8037C5EA-1D46-4E48-9F21-18A48709BD18}"/>
                </a:ext>
              </a:extLst>
            </p:cNvPr>
            <p:cNvSpPr/>
            <p:nvPr/>
          </p:nvSpPr>
          <p:spPr>
            <a:xfrm>
              <a:off x="2467426" y="2800488"/>
              <a:ext cx="204144" cy="637103"/>
            </a:xfrm>
            <a:custGeom>
              <a:avLst/>
              <a:gdLst/>
              <a:ahLst/>
              <a:cxnLst/>
              <a:rect l="l" t="t" r="r" b="b"/>
              <a:pathLst>
                <a:path w="2557" h="7980" extrusionOk="0">
                  <a:moveTo>
                    <a:pt x="2422" y="0"/>
                  </a:moveTo>
                  <a:cubicBezTo>
                    <a:pt x="2270" y="1207"/>
                    <a:pt x="1991" y="2333"/>
                    <a:pt x="1861" y="2828"/>
                  </a:cubicBezTo>
                  <a:cubicBezTo>
                    <a:pt x="1486" y="4263"/>
                    <a:pt x="1074" y="5739"/>
                    <a:pt x="456" y="7094"/>
                  </a:cubicBezTo>
                  <a:cubicBezTo>
                    <a:pt x="318" y="7394"/>
                    <a:pt x="167" y="7687"/>
                    <a:pt x="1" y="7980"/>
                  </a:cubicBezTo>
                  <a:cubicBezTo>
                    <a:pt x="30" y="7947"/>
                    <a:pt x="54" y="7916"/>
                    <a:pt x="82" y="7884"/>
                  </a:cubicBezTo>
                  <a:cubicBezTo>
                    <a:pt x="107" y="7856"/>
                    <a:pt x="131" y="7828"/>
                    <a:pt x="160" y="7796"/>
                  </a:cubicBezTo>
                  <a:cubicBezTo>
                    <a:pt x="181" y="7771"/>
                    <a:pt x="206" y="7743"/>
                    <a:pt x="230" y="7719"/>
                  </a:cubicBezTo>
                  <a:cubicBezTo>
                    <a:pt x="453" y="7465"/>
                    <a:pt x="672" y="7232"/>
                    <a:pt x="880" y="7023"/>
                  </a:cubicBezTo>
                  <a:cubicBezTo>
                    <a:pt x="908" y="6995"/>
                    <a:pt x="940" y="6967"/>
                    <a:pt x="968" y="6939"/>
                  </a:cubicBezTo>
                  <a:cubicBezTo>
                    <a:pt x="1120" y="6790"/>
                    <a:pt x="1268" y="6652"/>
                    <a:pt x="1409" y="6525"/>
                  </a:cubicBezTo>
                  <a:cubicBezTo>
                    <a:pt x="1618" y="5639"/>
                    <a:pt x="1812" y="4750"/>
                    <a:pt x="1984" y="3857"/>
                  </a:cubicBezTo>
                  <a:cubicBezTo>
                    <a:pt x="2196" y="2789"/>
                    <a:pt x="2380" y="1712"/>
                    <a:pt x="2503" y="632"/>
                  </a:cubicBezTo>
                  <a:cubicBezTo>
                    <a:pt x="2524" y="466"/>
                    <a:pt x="2538" y="297"/>
                    <a:pt x="2556" y="131"/>
                  </a:cubicBezTo>
                  <a:cubicBezTo>
                    <a:pt x="2510" y="85"/>
                    <a:pt x="2465" y="39"/>
                    <a:pt x="2422" y="0"/>
                  </a:cubicBezTo>
                  <a:close/>
                </a:path>
              </a:pathLst>
            </a:custGeom>
            <a:solidFill>
              <a:srgbClr val="EF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800;p50">
              <a:extLst>
                <a:ext uri="{FF2B5EF4-FFF2-40B4-BE49-F238E27FC236}">
                  <a16:creationId xmlns:a16="http://schemas.microsoft.com/office/drawing/2014/main" id="{47039621-DC1C-40E4-9F8E-F870094A17DF}"/>
                </a:ext>
              </a:extLst>
            </p:cNvPr>
            <p:cNvSpPr/>
            <p:nvPr/>
          </p:nvSpPr>
          <p:spPr>
            <a:xfrm>
              <a:off x="3631151" y="3141958"/>
              <a:ext cx="207977" cy="57802"/>
            </a:xfrm>
            <a:custGeom>
              <a:avLst/>
              <a:gdLst/>
              <a:ahLst/>
              <a:cxnLst/>
              <a:rect l="l" t="t" r="r" b="b"/>
              <a:pathLst>
                <a:path w="2605" h="724" extrusionOk="0">
                  <a:moveTo>
                    <a:pt x="180" y="1"/>
                  </a:moveTo>
                  <a:cubicBezTo>
                    <a:pt x="123" y="18"/>
                    <a:pt x="59" y="40"/>
                    <a:pt x="0" y="61"/>
                  </a:cubicBezTo>
                  <a:lnTo>
                    <a:pt x="2605" y="724"/>
                  </a:lnTo>
                  <a:cubicBezTo>
                    <a:pt x="2593" y="682"/>
                    <a:pt x="2583" y="643"/>
                    <a:pt x="2572" y="608"/>
                  </a:cubicBezTo>
                  <a:lnTo>
                    <a:pt x="180"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801;p50">
              <a:extLst>
                <a:ext uri="{FF2B5EF4-FFF2-40B4-BE49-F238E27FC236}">
                  <a16:creationId xmlns:a16="http://schemas.microsoft.com/office/drawing/2014/main" id="{05D2F018-EB1E-48D6-8318-131F83EA1E39}"/>
                </a:ext>
              </a:extLst>
            </p:cNvPr>
            <p:cNvSpPr/>
            <p:nvPr/>
          </p:nvSpPr>
          <p:spPr>
            <a:xfrm>
              <a:off x="3519217" y="3197206"/>
              <a:ext cx="323262" cy="87981"/>
            </a:xfrm>
            <a:custGeom>
              <a:avLst/>
              <a:gdLst/>
              <a:ahLst/>
              <a:cxnLst/>
              <a:rect l="l" t="t" r="r" b="b"/>
              <a:pathLst>
                <a:path w="4049" h="1102" extrusionOk="0">
                  <a:moveTo>
                    <a:pt x="124" y="1"/>
                  </a:moveTo>
                  <a:cubicBezTo>
                    <a:pt x="82" y="25"/>
                    <a:pt x="43" y="53"/>
                    <a:pt x="0" y="78"/>
                  </a:cubicBezTo>
                  <a:lnTo>
                    <a:pt x="4038" y="1102"/>
                  </a:lnTo>
                  <a:cubicBezTo>
                    <a:pt x="4041" y="1066"/>
                    <a:pt x="4045" y="1030"/>
                    <a:pt x="4049" y="999"/>
                  </a:cubicBezTo>
                  <a:lnTo>
                    <a:pt x="124"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802;p50">
              <a:extLst>
                <a:ext uri="{FF2B5EF4-FFF2-40B4-BE49-F238E27FC236}">
                  <a16:creationId xmlns:a16="http://schemas.microsoft.com/office/drawing/2014/main" id="{0F5F963F-9CC3-401F-83E8-DBAF6CD01FA4}"/>
                </a:ext>
              </a:extLst>
            </p:cNvPr>
            <p:cNvSpPr/>
            <p:nvPr/>
          </p:nvSpPr>
          <p:spPr>
            <a:xfrm>
              <a:off x="3432433" y="3259720"/>
              <a:ext cx="392561" cy="105465"/>
            </a:xfrm>
            <a:custGeom>
              <a:avLst/>
              <a:gdLst/>
              <a:ahLst/>
              <a:cxnLst/>
              <a:rect l="l" t="t" r="r" b="b"/>
              <a:pathLst>
                <a:path w="4917" h="1321" extrusionOk="0">
                  <a:moveTo>
                    <a:pt x="103" y="1"/>
                  </a:moveTo>
                  <a:cubicBezTo>
                    <a:pt x="71" y="29"/>
                    <a:pt x="36" y="57"/>
                    <a:pt x="1" y="86"/>
                  </a:cubicBezTo>
                  <a:lnTo>
                    <a:pt x="4882" y="1321"/>
                  </a:lnTo>
                  <a:cubicBezTo>
                    <a:pt x="4892" y="1289"/>
                    <a:pt x="4906" y="1254"/>
                    <a:pt x="4916" y="1221"/>
                  </a:cubicBezTo>
                  <a:lnTo>
                    <a:pt x="103"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803;p50">
              <a:extLst>
                <a:ext uri="{FF2B5EF4-FFF2-40B4-BE49-F238E27FC236}">
                  <a16:creationId xmlns:a16="http://schemas.microsoft.com/office/drawing/2014/main" id="{14FD282C-A20D-4022-AA2A-638901E82709}"/>
                </a:ext>
              </a:extLst>
            </p:cNvPr>
            <p:cNvSpPr/>
            <p:nvPr/>
          </p:nvSpPr>
          <p:spPr>
            <a:xfrm>
              <a:off x="3358103" y="3325666"/>
              <a:ext cx="436711" cy="116722"/>
            </a:xfrm>
            <a:custGeom>
              <a:avLst/>
              <a:gdLst/>
              <a:ahLst/>
              <a:cxnLst/>
              <a:rect l="l" t="t" r="r" b="b"/>
              <a:pathLst>
                <a:path w="5470" h="1462" extrusionOk="0">
                  <a:moveTo>
                    <a:pt x="88" y="1"/>
                  </a:moveTo>
                  <a:cubicBezTo>
                    <a:pt x="67" y="19"/>
                    <a:pt x="46" y="40"/>
                    <a:pt x="25" y="61"/>
                  </a:cubicBezTo>
                  <a:cubicBezTo>
                    <a:pt x="18" y="68"/>
                    <a:pt x="7" y="78"/>
                    <a:pt x="0" y="85"/>
                  </a:cubicBezTo>
                  <a:lnTo>
                    <a:pt x="5427" y="1462"/>
                  </a:lnTo>
                  <a:cubicBezTo>
                    <a:pt x="5442" y="1430"/>
                    <a:pt x="5456" y="1398"/>
                    <a:pt x="5470" y="1366"/>
                  </a:cubicBezTo>
                  <a:lnTo>
                    <a:pt x="88"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804;p50">
              <a:extLst>
                <a:ext uri="{FF2B5EF4-FFF2-40B4-BE49-F238E27FC236}">
                  <a16:creationId xmlns:a16="http://schemas.microsoft.com/office/drawing/2014/main" id="{FCDD10D4-A574-4AA1-8AC7-6B33EFE1B7B5}"/>
                </a:ext>
              </a:extLst>
            </p:cNvPr>
            <p:cNvSpPr/>
            <p:nvPr/>
          </p:nvSpPr>
          <p:spPr>
            <a:xfrm>
              <a:off x="3290959" y="3393290"/>
              <a:ext cx="466171" cy="124307"/>
            </a:xfrm>
            <a:custGeom>
              <a:avLst/>
              <a:gdLst/>
              <a:ahLst/>
              <a:cxnLst/>
              <a:rect l="l" t="t" r="r" b="b"/>
              <a:pathLst>
                <a:path w="5839" h="1557" extrusionOk="0">
                  <a:moveTo>
                    <a:pt x="82" y="1"/>
                  </a:moveTo>
                  <a:cubicBezTo>
                    <a:pt x="58" y="32"/>
                    <a:pt x="30" y="61"/>
                    <a:pt x="1" y="89"/>
                  </a:cubicBezTo>
                  <a:lnTo>
                    <a:pt x="5786" y="1557"/>
                  </a:lnTo>
                  <a:cubicBezTo>
                    <a:pt x="5803" y="1525"/>
                    <a:pt x="5820" y="1493"/>
                    <a:pt x="5838" y="1462"/>
                  </a:cubicBezTo>
                  <a:lnTo>
                    <a:pt x="82"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805;p50">
              <a:extLst>
                <a:ext uri="{FF2B5EF4-FFF2-40B4-BE49-F238E27FC236}">
                  <a16:creationId xmlns:a16="http://schemas.microsoft.com/office/drawing/2014/main" id="{571F1313-1C82-4FBA-8859-51D4FAE374C7}"/>
                </a:ext>
              </a:extLst>
            </p:cNvPr>
            <p:cNvSpPr/>
            <p:nvPr/>
          </p:nvSpPr>
          <p:spPr>
            <a:xfrm>
              <a:off x="3232198" y="3463149"/>
              <a:ext cx="481260" cy="128299"/>
            </a:xfrm>
            <a:custGeom>
              <a:avLst/>
              <a:gdLst/>
              <a:ahLst/>
              <a:cxnLst/>
              <a:rect l="l" t="t" r="r" b="b"/>
              <a:pathLst>
                <a:path w="6028" h="1607" extrusionOk="0">
                  <a:moveTo>
                    <a:pt x="70" y="1"/>
                  </a:moveTo>
                  <a:cubicBezTo>
                    <a:pt x="46" y="33"/>
                    <a:pt x="21" y="61"/>
                    <a:pt x="0" y="92"/>
                  </a:cubicBezTo>
                  <a:lnTo>
                    <a:pt x="5967" y="1606"/>
                  </a:lnTo>
                  <a:cubicBezTo>
                    <a:pt x="5988" y="1574"/>
                    <a:pt x="6006" y="1543"/>
                    <a:pt x="6027" y="1511"/>
                  </a:cubicBezTo>
                  <a:lnTo>
                    <a:pt x="70"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806;p50">
              <a:extLst>
                <a:ext uri="{FF2B5EF4-FFF2-40B4-BE49-F238E27FC236}">
                  <a16:creationId xmlns:a16="http://schemas.microsoft.com/office/drawing/2014/main" id="{18A27B90-3F33-4EE1-A744-223FF1C03668}"/>
                </a:ext>
              </a:extLst>
            </p:cNvPr>
            <p:cNvSpPr/>
            <p:nvPr/>
          </p:nvSpPr>
          <p:spPr>
            <a:xfrm>
              <a:off x="3181102" y="3535003"/>
              <a:ext cx="484454" cy="129097"/>
            </a:xfrm>
            <a:custGeom>
              <a:avLst/>
              <a:gdLst/>
              <a:ahLst/>
              <a:cxnLst/>
              <a:rect l="l" t="t" r="r" b="b"/>
              <a:pathLst>
                <a:path w="6068" h="1617" extrusionOk="0">
                  <a:moveTo>
                    <a:pt x="61" y="1"/>
                  </a:moveTo>
                  <a:cubicBezTo>
                    <a:pt x="43" y="32"/>
                    <a:pt x="22" y="64"/>
                    <a:pt x="1" y="92"/>
                  </a:cubicBezTo>
                  <a:lnTo>
                    <a:pt x="6004" y="1617"/>
                  </a:lnTo>
                  <a:cubicBezTo>
                    <a:pt x="6025" y="1585"/>
                    <a:pt x="6046" y="1553"/>
                    <a:pt x="6067" y="1525"/>
                  </a:cubicBezTo>
                  <a:lnTo>
                    <a:pt x="61"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807;p50">
              <a:extLst>
                <a:ext uri="{FF2B5EF4-FFF2-40B4-BE49-F238E27FC236}">
                  <a16:creationId xmlns:a16="http://schemas.microsoft.com/office/drawing/2014/main" id="{11D695ED-FBF1-4863-A04C-EEA2A1039782}"/>
                </a:ext>
              </a:extLst>
            </p:cNvPr>
            <p:cNvSpPr/>
            <p:nvPr/>
          </p:nvSpPr>
          <p:spPr>
            <a:xfrm>
              <a:off x="3138867" y="3609093"/>
              <a:ext cx="475113" cy="126862"/>
            </a:xfrm>
            <a:custGeom>
              <a:avLst/>
              <a:gdLst/>
              <a:ahLst/>
              <a:cxnLst/>
              <a:rect l="l" t="t" r="r" b="b"/>
              <a:pathLst>
                <a:path w="5951" h="1589" extrusionOk="0">
                  <a:moveTo>
                    <a:pt x="50" y="0"/>
                  </a:moveTo>
                  <a:cubicBezTo>
                    <a:pt x="32" y="33"/>
                    <a:pt x="15" y="64"/>
                    <a:pt x="0" y="96"/>
                  </a:cubicBezTo>
                  <a:lnTo>
                    <a:pt x="5883" y="1588"/>
                  </a:lnTo>
                  <a:cubicBezTo>
                    <a:pt x="5904" y="1557"/>
                    <a:pt x="5929" y="1525"/>
                    <a:pt x="5950" y="1497"/>
                  </a:cubicBezTo>
                  <a:lnTo>
                    <a:pt x="50"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808;p50">
              <a:extLst>
                <a:ext uri="{FF2B5EF4-FFF2-40B4-BE49-F238E27FC236}">
                  <a16:creationId xmlns:a16="http://schemas.microsoft.com/office/drawing/2014/main" id="{03612980-6603-46DA-BF74-4570D165F2BB}"/>
                </a:ext>
              </a:extLst>
            </p:cNvPr>
            <p:cNvSpPr/>
            <p:nvPr/>
          </p:nvSpPr>
          <p:spPr>
            <a:xfrm>
              <a:off x="3105654" y="3685180"/>
              <a:ext cx="453397" cy="121513"/>
            </a:xfrm>
            <a:custGeom>
              <a:avLst/>
              <a:gdLst/>
              <a:ahLst/>
              <a:cxnLst/>
              <a:rect l="l" t="t" r="r" b="b"/>
              <a:pathLst>
                <a:path w="5679" h="1522" extrusionOk="0">
                  <a:moveTo>
                    <a:pt x="35" y="0"/>
                  </a:moveTo>
                  <a:cubicBezTo>
                    <a:pt x="25" y="36"/>
                    <a:pt x="11" y="68"/>
                    <a:pt x="0" y="99"/>
                  </a:cubicBezTo>
                  <a:lnTo>
                    <a:pt x="5600" y="1521"/>
                  </a:lnTo>
                  <a:cubicBezTo>
                    <a:pt x="5625" y="1490"/>
                    <a:pt x="5650" y="1461"/>
                    <a:pt x="5678" y="1433"/>
                  </a:cubicBezTo>
                  <a:lnTo>
                    <a:pt x="35"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809;p50">
              <a:extLst>
                <a:ext uri="{FF2B5EF4-FFF2-40B4-BE49-F238E27FC236}">
                  <a16:creationId xmlns:a16="http://schemas.microsoft.com/office/drawing/2014/main" id="{1F40F005-9DD5-4365-83FA-498021E84CC1}"/>
                </a:ext>
              </a:extLst>
            </p:cNvPr>
            <p:cNvSpPr/>
            <p:nvPr/>
          </p:nvSpPr>
          <p:spPr>
            <a:xfrm>
              <a:off x="3082501" y="3764060"/>
              <a:ext cx="412840" cy="111134"/>
            </a:xfrm>
            <a:custGeom>
              <a:avLst/>
              <a:gdLst/>
              <a:ahLst/>
              <a:cxnLst/>
              <a:rect l="l" t="t" r="r" b="b"/>
              <a:pathLst>
                <a:path w="5171" h="1392" extrusionOk="0">
                  <a:moveTo>
                    <a:pt x="22" y="1"/>
                  </a:moveTo>
                  <a:cubicBezTo>
                    <a:pt x="15" y="36"/>
                    <a:pt x="8" y="68"/>
                    <a:pt x="1" y="103"/>
                  </a:cubicBezTo>
                  <a:lnTo>
                    <a:pt x="5082" y="1391"/>
                  </a:lnTo>
                  <a:cubicBezTo>
                    <a:pt x="5115" y="1363"/>
                    <a:pt x="5143" y="1335"/>
                    <a:pt x="5171" y="1307"/>
                  </a:cubicBezTo>
                  <a:lnTo>
                    <a:pt x="22"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810;p50">
              <a:extLst>
                <a:ext uri="{FF2B5EF4-FFF2-40B4-BE49-F238E27FC236}">
                  <a16:creationId xmlns:a16="http://schemas.microsoft.com/office/drawing/2014/main" id="{B880E70E-C4EB-43B3-8A6C-0067A72C3865}"/>
                </a:ext>
              </a:extLst>
            </p:cNvPr>
            <p:cNvSpPr/>
            <p:nvPr/>
          </p:nvSpPr>
          <p:spPr>
            <a:xfrm>
              <a:off x="3071244" y="3845735"/>
              <a:ext cx="346575" cy="94208"/>
            </a:xfrm>
            <a:custGeom>
              <a:avLst/>
              <a:gdLst/>
              <a:ahLst/>
              <a:cxnLst/>
              <a:rect l="l" t="t" r="r" b="b"/>
              <a:pathLst>
                <a:path w="4341" h="1180" extrusionOk="0">
                  <a:moveTo>
                    <a:pt x="8" y="1"/>
                  </a:moveTo>
                  <a:cubicBezTo>
                    <a:pt x="5" y="36"/>
                    <a:pt x="5" y="72"/>
                    <a:pt x="0" y="107"/>
                  </a:cubicBezTo>
                  <a:lnTo>
                    <a:pt x="4225" y="1180"/>
                  </a:lnTo>
                  <a:cubicBezTo>
                    <a:pt x="4264" y="1155"/>
                    <a:pt x="4303" y="1127"/>
                    <a:pt x="4341" y="1102"/>
                  </a:cubicBezTo>
                  <a:lnTo>
                    <a:pt x="8"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811;p50">
              <a:extLst>
                <a:ext uri="{FF2B5EF4-FFF2-40B4-BE49-F238E27FC236}">
                  <a16:creationId xmlns:a16="http://schemas.microsoft.com/office/drawing/2014/main" id="{6C3CDA08-FF2F-4150-AA58-B8177D85DB6C}"/>
                </a:ext>
              </a:extLst>
            </p:cNvPr>
            <p:cNvSpPr/>
            <p:nvPr/>
          </p:nvSpPr>
          <p:spPr>
            <a:xfrm>
              <a:off x="3076673" y="3931961"/>
              <a:ext cx="231289" cy="63551"/>
            </a:xfrm>
            <a:custGeom>
              <a:avLst/>
              <a:gdLst/>
              <a:ahLst/>
              <a:cxnLst/>
              <a:rect l="l" t="t" r="r" b="b"/>
              <a:pathLst>
                <a:path w="2897" h="796" extrusionOk="0">
                  <a:moveTo>
                    <a:pt x="0" y="1"/>
                  </a:moveTo>
                  <a:lnTo>
                    <a:pt x="0" y="1"/>
                  </a:lnTo>
                  <a:cubicBezTo>
                    <a:pt x="7" y="40"/>
                    <a:pt x="17" y="79"/>
                    <a:pt x="28" y="117"/>
                  </a:cubicBezTo>
                  <a:lnTo>
                    <a:pt x="2703" y="795"/>
                  </a:lnTo>
                  <a:cubicBezTo>
                    <a:pt x="2766" y="777"/>
                    <a:pt x="2830" y="756"/>
                    <a:pt x="2897" y="735"/>
                  </a:cubicBezTo>
                  <a:lnTo>
                    <a:pt x="0"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812;p50">
              <a:extLst>
                <a:ext uri="{FF2B5EF4-FFF2-40B4-BE49-F238E27FC236}">
                  <a16:creationId xmlns:a16="http://schemas.microsoft.com/office/drawing/2014/main" id="{27F1B747-6C6A-4188-AB21-5990E0A93470}"/>
                </a:ext>
              </a:extLst>
            </p:cNvPr>
            <p:cNvSpPr/>
            <p:nvPr/>
          </p:nvSpPr>
          <p:spPr>
            <a:xfrm>
              <a:off x="2243479" y="3729969"/>
              <a:ext cx="42633" cy="126303"/>
            </a:xfrm>
            <a:custGeom>
              <a:avLst/>
              <a:gdLst/>
              <a:ahLst/>
              <a:cxnLst/>
              <a:rect l="l" t="t" r="r" b="b"/>
              <a:pathLst>
                <a:path w="534" h="1582" extrusionOk="0">
                  <a:moveTo>
                    <a:pt x="533" y="1"/>
                  </a:moveTo>
                  <a:cubicBezTo>
                    <a:pt x="428" y="170"/>
                    <a:pt x="318" y="343"/>
                    <a:pt x="212" y="512"/>
                  </a:cubicBezTo>
                  <a:cubicBezTo>
                    <a:pt x="209" y="537"/>
                    <a:pt x="201" y="561"/>
                    <a:pt x="198" y="583"/>
                  </a:cubicBezTo>
                  <a:cubicBezTo>
                    <a:pt x="124" y="915"/>
                    <a:pt x="57" y="1247"/>
                    <a:pt x="1" y="1582"/>
                  </a:cubicBezTo>
                  <a:cubicBezTo>
                    <a:pt x="53" y="1370"/>
                    <a:pt x="120" y="1137"/>
                    <a:pt x="201" y="883"/>
                  </a:cubicBezTo>
                  <a:cubicBezTo>
                    <a:pt x="216" y="851"/>
                    <a:pt x="226" y="816"/>
                    <a:pt x="237" y="784"/>
                  </a:cubicBezTo>
                  <a:cubicBezTo>
                    <a:pt x="318" y="540"/>
                    <a:pt x="417" y="279"/>
                    <a:pt x="533" y="1"/>
                  </a:cubicBezTo>
                  <a:close/>
                </a:path>
              </a:pathLst>
            </a:custGeom>
            <a:solidFill>
              <a:srgbClr val="EF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813;p50">
              <a:extLst>
                <a:ext uri="{FF2B5EF4-FFF2-40B4-BE49-F238E27FC236}">
                  <a16:creationId xmlns:a16="http://schemas.microsoft.com/office/drawing/2014/main" id="{A6C6523C-1E56-4EC3-BB6C-19C1A6A211BA}"/>
                </a:ext>
              </a:extLst>
            </p:cNvPr>
            <p:cNvSpPr/>
            <p:nvPr/>
          </p:nvSpPr>
          <p:spPr>
            <a:xfrm>
              <a:off x="2235814" y="3770846"/>
              <a:ext cx="24670" cy="117601"/>
            </a:xfrm>
            <a:custGeom>
              <a:avLst/>
              <a:gdLst/>
              <a:ahLst/>
              <a:cxnLst/>
              <a:rect l="l" t="t" r="r" b="b"/>
              <a:pathLst>
                <a:path w="309" h="1473" extrusionOk="0">
                  <a:moveTo>
                    <a:pt x="308" y="0"/>
                  </a:moveTo>
                  <a:lnTo>
                    <a:pt x="308" y="0"/>
                  </a:lnTo>
                  <a:cubicBezTo>
                    <a:pt x="263" y="75"/>
                    <a:pt x="216" y="149"/>
                    <a:pt x="170" y="223"/>
                  </a:cubicBezTo>
                  <a:cubicBezTo>
                    <a:pt x="100" y="636"/>
                    <a:pt x="40" y="1052"/>
                    <a:pt x="1" y="1472"/>
                  </a:cubicBezTo>
                  <a:cubicBezTo>
                    <a:pt x="9" y="1437"/>
                    <a:pt x="15" y="1401"/>
                    <a:pt x="26" y="1366"/>
                  </a:cubicBezTo>
                  <a:cubicBezTo>
                    <a:pt x="33" y="1331"/>
                    <a:pt x="40" y="1299"/>
                    <a:pt x="47" y="1264"/>
                  </a:cubicBezTo>
                  <a:cubicBezTo>
                    <a:pt x="61" y="1200"/>
                    <a:pt x="79" y="1137"/>
                    <a:pt x="97" y="1070"/>
                  </a:cubicBezTo>
                  <a:cubicBezTo>
                    <a:pt x="153" y="735"/>
                    <a:pt x="220" y="403"/>
                    <a:pt x="294" y="71"/>
                  </a:cubicBezTo>
                  <a:cubicBezTo>
                    <a:pt x="297" y="49"/>
                    <a:pt x="305" y="25"/>
                    <a:pt x="308" y="0"/>
                  </a:cubicBezTo>
                  <a:close/>
                </a:path>
              </a:pathLst>
            </a:custGeom>
            <a:solidFill>
              <a:srgbClr val="803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814;p50">
              <a:extLst>
                <a:ext uri="{FF2B5EF4-FFF2-40B4-BE49-F238E27FC236}">
                  <a16:creationId xmlns:a16="http://schemas.microsoft.com/office/drawing/2014/main" id="{06C404D6-15F1-42D0-8E5E-A172A0F1EE86}"/>
                </a:ext>
              </a:extLst>
            </p:cNvPr>
            <p:cNvSpPr/>
            <p:nvPr/>
          </p:nvSpPr>
          <p:spPr>
            <a:xfrm>
              <a:off x="2718757" y="1836357"/>
              <a:ext cx="86304" cy="58361"/>
            </a:xfrm>
            <a:custGeom>
              <a:avLst/>
              <a:gdLst/>
              <a:ahLst/>
              <a:cxnLst/>
              <a:rect l="l" t="t" r="r" b="b"/>
              <a:pathLst>
                <a:path w="1081" h="731" extrusionOk="0">
                  <a:moveTo>
                    <a:pt x="1081" y="0"/>
                  </a:moveTo>
                  <a:lnTo>
                    <a:pt x="1081" y="0"/>
                  </a:lnTo>
                  <a:cubicBezTo>
                    <a:pt x="972" y="35"/>
                    <a:pt x="876" y="85"/>
                    <a:pt x="781" y="138"/>
                  </a:cubicBezTo>
                  <a:cubicBezTo>
                    <a:pt x="682" y="191"/>
                    <a:pt x="590" y="251"/>
                    <a:pt x="502" y="310"/>
                  </a:cubicBezTo>
                  <a:cubicBezTo>
                    <a:pt x="322" y="434"/>
                    <a:pt x="153" y="569"/>
                    <a:pt x="1" y="731"/>
                  </a:cubicBezTo>
                  <a:cubicBezTo>
                    <a:pt x="29" y="717"/>
                    <a:pt x="58" y="703"/>
                    <a:pt x="86" y="688"/>
                  </a:cubicBezTo>
                  <a:cubicBezTo>
                    <a:pt x="252" y="603"/>
                    <a:pt x="403" y="501"/>
                    <a:pt x="558" y="399"/>
                  </a:cubicBezTo>
                  <a:lnTo>
                    <a:pt x="562" y="395"/>
                  </a:lnTo>
                  <a:cubicBezTo>
                    <a:pt x="739" y="272"/>
                    <a:pt x="911" y="141"/>
                    <a:pt x="1081" y="0"/>
                  </a:cubicBezTo>
                  <a:close/>
                </a:path>
              </a:pathLst>
            </a:custGeom>
            <a:solidFill>
              <a:srgbClr val="BD52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815;p50">
              <a:extLst>
                <a:ext uri="{FF2B5EF4-FFF2-40B4-BE49-F238E27FC236}">
                  <a16:creationId xmlns:a16="http://schemas.microsoft.com/office/drawing/2014/main" id="{D7755C5C-B47D-436E-B91F-77622DBF2F7B}"/>
                </a:ext>
              </a:extLst>
            </p:cNvPr>
            <p:cNvSpPr/>
            <p:nvPr/>
          </p:nvSpPr>
          <p:spPr>
            <a:xfrm>
              <a:off x="2707260" y="3228742"/>
              <a:ext cx="179475" cy="51096"/>
            </a:xfrm>
            <a:custGeom>
              <a:avLst/>
              <a:gdLst/>
              <a:ahLst/>
              <a:cxnLst/>
              <a:rect l="l" t="t" r="r" b="b"/>
              <a:pathLst>
                <a:path w="2248" h="640" extrusionOk="0">
                  <a:moveTo>
                    <a:pt x="155" y="0"/>
                  </a:moveTo>
                  <a:cubicBezTo>
                    <a:pt x="103" y="21"/>
                    <a:pt x="53" y="47"/>
                    <a:pt x="0" y="71"/>
                  </a:cubicBezTo>
                  <a:lnTo>
                    <a:pt x="2248" y="640"/>
                  </a:lnTo>
                  <a:cubicBezTo>
                    <a:pt x="2230" y="601"/>
                    <a:pt x="2217" y="558"/>
                    <a:pt x="2199" y="519"/>
                  </a:cubicBezTo>
                  <a:lnTo>
                    <a:pt x="155"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816;p50">
              <a:extLst>
                <a:ext uri="{FF2B5EF4-FFF2-40B4-BE49-F238E27FC236}">
                  <a16:creationId xmlns:a16="http://schemas.microsoft.com/office/drawing/2014/main" id="{86622923-9138-4434-9F3A-EA999993390C}"/>
                </a:ext>
              </a:extLst>
            </p:cNvPr>
            <p:cNvSpPr/>
            <p:nvPr/>
          </p:nvSpPr>
          <p:spPr>
            <a:xfrm>
              <a:off x="2611374" y="3288462"/>
              <a:ext cx="291487" cy="80396"/>
            </a:xfrm>
            <a:custGeom>
              <a:avLst/>
              <a:gdLst/>
              <a:ahLst/>
              <a:cxnLst/>
              <a:rect l="l" t="t" r="r" b="b"/>
              <a:pathLst>
                <a:path w="3651" h="1007" extrusionOk="0">
                  <a:moveTo>
                    <a:pt x="107" y="1"/>
                  </a:moveTo>
                  <a:cubicBezTo>
                    <a:pt x="72" y="29"/>
                    <a:pt x="37" y="53"/>
                    <a:pt x="1" y="82"/>
                  </a:cubicBezTo>
                  <a:lnTo>
                    <a:pt x="3651" y="1006"/>
                  </a:lnTo>
                  <a:cubicBezTo>
                    <a:pt x="3651" y="972"/>
                    <a:pt x="3647" y="936"/>
                    <a:pt x="3643" y="897"/>
                  </a:cubicBezTo>
                  <a:lnTo>
                    <a:pt x="107"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817;p50">
              <a:extLst>
                <a:ext uri="{FF2B5EF4-FFF2-40B4-BE49-F238E27FC236}">
                  <a16:creationId xmlns:a16="http://schemas.microsoft.com/office/drawing/2014/main" id="{F9F4EDE6-51F1-4ABE-B104-26AC3535C957}"/>
                </a:ext>
              </a:extLst>
            </p:cNvPr>
            <p:cNvSpPr/>
            <p:nvPr/>
          </p:nvSpPr>
          <p:spPr>
            <a:xfrm>
              <a:off x="2537604" y="3354408"/>
              <a:ext cx="361903" cy="98440"/>
            </a:xfrm>
            <a:custGeom>
              <a:avLst/>
              <a:gdLst/>
              <a:ahLst/>
              <a:cxnLst/>
              <a:rect l="l" t="t" r="r" b="b"/>
              <a:pathLst>
                <a:path w="4533" h="1233" extrusionOk="0">
                  <a:moveTo>
                    <a:pt x="89" y="1"/>
                  </a:moveTo>
                  <a:cubicBezTo>
                    <a:pt x="61" y="29"/>
                    <a:pt x="29" y="57"/>
                    <a:pt x="1" y="85"/>
                  </a:cubicBezTo>
                  <a:lnTo>
                    <a:pt x="4518" y="1232"/>
                  </a:lnTo>
                  <a:cubicBezTo>
                    <a:pt x="4525" y="1197"/>
                    <a:pt x="4529" y="1162"/>
                    <a:pt x="4532" y="1126"/>
                  </a:cubicBezTo>
                  <a:lnTo>
                    <a:pt x="89"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818;p50">
              <a:extLst>
                <a:ext uri="{FF2B5EF4-FFF2-40B4-BE49-F238E27FC236}">
                  <a16:creationId xmlns:a16="http://schemas.microsoft.com/office/drawing/2014/main" id="{7A323007-3AAF-4732-BE14-7F552F44C31B}"/>
                </a:ext>
              </a:extLst>
            </p:cNvPr>
            <p:cNvSpPr/>
            <p:nvPr/>
          </p:nvSpPr>
          <p:spPr>
            <a:xfrm>
              <a:off x="2473972" y="3422830"/>
              <a:ext cx="411962" cy="111134"/>
            </a:xfrm>
            <a:custGeom>
              <a:avLst/>
              <a:gdLst/>
              <a:ahLst/>
              <a:cxnLst/>
              <a:rect l="l" t="t" r="r" b="b"/>
              <a:pathLst>
                <a:path w="5160" h="1392" extrusionOk="0">
                  <a:moveTo>
                    <a:pt x="78" y="1"/>
                  </a:moveTo>
                  <a:cubicBezTo>
                    <a:pt x="49" y="33"/>
                    <a:pt x="25" y="61"/>
                    <a:pt x="0" y="89"/>
                  </a:cubicBezTo>
                  <a:lnTo>
                    <a:pt x="5135" y="1392"/>
                  </a:lnTo>
                  <a:cubicBezTo>
                    <a:pt x="5142" y="1359"/>
                    <a:pt x="5149" y="1325"/>
                    <a:pt x="5160" y="1289"/>
                  </a:cubicBezTo>
                  <a:lnTo>
                    <a:pt x="78"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819;p50">
              <a:extLst>
                <a:ext uri="{FF2B5EF4-FFF2-40B4-BE49-F238E27FC236}">
                  <a16:creationId xmlns:a16="http://schemas.microsoft.com/office/drawing/2014/main" id="{742D9952-A9B7-414C-AADF-135F85EDC79B}"/>
                </a:ext>
              </a:extLst>
            </p:cNvPr>
            <p:cNvSpPr/>
            <p:nvPr/>
          </p:nvSpPr>
          <p:spPr>
            <a:xfrm>
              <a:off x="2428065" y="3495802"/>
              <a:ext cx="437589" cy="117920"/>
            </a:xfrm>
            <a:custGeom>
              <a:avLst/>
              <a:gdLst/>
              <a:ahLst/>
              <a:cxnLst/>
              <a:rect l="l" t="t" r="r" b="b"/>
              <a:pathLst>
                <a:path w="5481" h="1477" extrusionOk="0">
                  <a:moveTo>
                    <a:pt x="60" y="1"/>
                  </a:moveTo>
                  <a:cubicBezTo>
                    <a:pt x="39" y="33"/>
                    <a:pt x="21" y="64"/>
                    <a:pt x="0" y="96"/>
                  </a:cubicBezTo>
                  <a:lnTo>
                    <a:pt x="5452" y="1476"/>
                  </a:lnTo>
                  <a:cubicBezTo>
                    <a:pt x="5463" y="1445"/>
                    <a:pt x="5470" y="1409"/>
                    <a:pt x="5481" y="1377"/>
                  </a:cubicBezTo>
                  <a:lnTo>
                    <a:pt x="60"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820;p50">
              <a:extLst>
                <a:ext uri="{FF2B5EF4-FFF2-40B4-BE49-F238E27FC236}">
                  <a16:creationId xmlns:a16="http://schemas.microsoft.com/office/drawing/2014/main" id="{2C542944-DF40-499D-9555-0E9CFBE54C5D}"/>
                </a:ext>
              </a:extLst>
            </p:cNvPr>
            <p:cNvSpPr/>
            <p:nvPr/>
          </p:nvSpPr>
          <p:spPr>
            <a:xfrm>
              <a:off x="2381519" y="3569094"/>
              <a:ext cx="459624" cy="123269"/>
            </a:xfrm>
            <a:custGeom>
              <a:avLst/>
              <a:gdLst/>
              <a:ahLst/>
              <a:cxnLst/>
              <a:rect l="l" t="t" r="r" b="b"/>
              <a:pathLst>
                <a:path w="5757" h="1544" extrusionOk="0">
                  <a:moveTo>
                    <a:pt x="60" y="1"/>
                  </a:moveTo>
                  <a:cubicBezTo>
                    <a:pt x="39" y="32"/>
                    <a:pt x="21" y="61"/>
                    <a:pt x="0" y="92"/>
                  </a:cubicBezTo>
                  <a:lnTo>
                    <a:pt x="5722" y="1543"/>
                  </a:lnTo>
                  <a:cubicBezTo>
                    <a:pt x="5735" y="1511"/>
                    <a:pt x="5746" y="1480"/>
                    <a:pt x="5756" y="1444"/>
                  </a:cubicBezTo>
                  <a:lnTo>
                    <a:pt x="60"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821;p50">
              <a:extLst>
                <a:ext uri="{FF2B5EF4-FFF2-40B4-BE49-F238E27FC236}">
                  <a16:creationId xmlns:a16="http://schemas.microsoft.com/office/drawing/2014/main" id="{27EC26B4-D4A4-4B43-87E2-147C40826C7C}"/>
                </a:ext>
              </a:extLst>
            </p:cNvPr>
            <p:cNvSpPr/>
            <p:nvPr/>
          </p:nvSpPr>
          <p:spPr>
            <a:xfrm>
              <a:off x="2335852" y="3642386"/>
              <a:ext cx="475113" cy="127101"/>
            </a:xfrm>
            <a:custGeom>
              <a:avLst/>
              <a:gdLst/>
              <a:ahLst/>
              <a:cxnLst/>
              <a:rect l="l" t="t" r="r" b="b"/>
              <a:pathLst>
                <a:path w="5951" h="1592" extrusionOk="0">
                  <a:moveTo>
                    <a:pt x="61" y="0"/>
                  </a:moveTo>
                  <a:cubicBezTo>
                    <a:pt x="40" y="32"/>
                    <a:pt x="22" y="64"/>
                    <a:pt x="1" y="96"/>
                  </a:cubicBezTo>
                  <a:lnTo>
                    <a:pt x="5908" y="1592"/>
                  </a:lnTo>
                  <a:cubicBezTo>
                    <a:pt x="5923" y="1560"/>
                    <a:pt x="5937" y="1528"/>
                    <a:pt x="5950" y="1497"/>
                  </a:cubicBezTo>
                  <a:lnTo>
                    <a:pt x="61"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822;p50">
              <a:extLst>
                <a:ext uri="{FF2B5EF4-FFF2-40B4-BE49-F238E27FC236}">
                  <a16:creationId xmlns:a16="http://schemas.microsoft.com/office/drawing/2014/main" id="{71AF531C-09F7-4CBA-9D72-71B378ACDCFE}"/>
                </a:ext>
              </a:extLst>
            </p:cNvPr>
            <p:cNvSpPr/>
            <p:nvPr/>
          </p:nvSpPr>
          <p:spPr>
            <a:xfrm>
              <a:off x="2290184" y="3715598"/>
              <a:ext cx="484773" cy="129656"/>
            </a:xfrm>
            <a:custGeom>
              <a:avLst/>
              <a:gdLst/>
              <a:ahLst/>
              <a:cxnLst/>
              <a:rect l="l" t="t" r="r" b="b"/>
              <a:pathLst>
                <a:path w="6072" h="1624" extrusionOk="0">
                  <a:moveTo>
                    <a:pt x="58" y="0"/>
                  </a:moveTo>
                  <a:cubicBezTo>
                    <a:pt x="40" y="33"/>
                    <a:pt x="19" y="64"/>
                    <a:pt x="1" y="96"/>
                  </a:cubicBezTo>
                  <a:lnTo>
                    <a:pt x="6019" y="1624"/>
                  </a:lnTo>
                  <a:cubicBezTo>
                    <a:pt x="6035" y="1588"/>
                    <a:pt x="6053" y="1560"/>
                    <a:pt x="6071" y="1525"/>
                  </a:cubicBezTo>
                  <a:lnTo>
                    <a:pt x="58"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823;p50">
              <a:extLst>
                <a:ext uri="{FF2B5EF4-FFF2-40B4-BE49-F238E27FC236}">
                  <a16:creationId xmlns:a16="http://schemas.microsoft.com/office/drawing/2014/main" id="{AF16F253-8D56-459B-B60D-29F3E8AB6AA3}"/>
                </a:ext>
              </a:extLst>
            </p:cNvPr>
            <p:cNvSpPr/>
            <p:nvPr/>
          </p:nvSpPr>
          <p:spPr>
            <a:xfrm>
              <a:off x="2259526" y="3792563"/>
              <a:ext cx="472878" cy="126542"/>
            </a:xfrm>
            <a:custGeom>
              <a:avLst/>
              <a:gdLst/>
              <a:ahLst/>
              <a:cxnLst/>
              <a:rect l="l" t="t" r="r" b="b"/>
              <a:pathLst>
                <a:path w="5923" h="1585" extrusionOk="0">
                  <a:moveTo>
                    <a:pt x="36" y="0"/>
                  </a:moveTo>
                  <a:cubicBezTo>
                    <a:pt x="25" y="32"/>
                    <a:pt x="15" y="67"/>
                    <a:pt x="0" y="99"/>
                  </a:cubicBezTo>
                  <a:lnTo>
                    <a:pt x="5862" y="1585"/>
                  </a:lnTo>
                  <a:cubicBezTo>
                    <a:pt x="5883" y="1553"/>
                    <a:pt x="5905" y="1525"/>
                    <a:pt x="5922" y="1493"/>
                  </a:cubicBezTo>
                  <a:lnTo>
                    <a:pt x="36"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824;p50">
              <a:extLst>
                <a:ext uri="{FF2B5EF4-FFF2-40B4-BE49-F238E27FC236}">
                  <a16:creationId xmlns:a16="http://schemas.microsoft.com/office/drawing/2014/main" id="{66E844DB-2709-4C7E-9666-C360BA8C7AF9}"/>
                </a:ext>
              </a:extLst>
            </p:cNvPr>
            <p:cNvSpPr/>
            <p:nvPr/>
          </p:nvSpPr>
          <p:spPr>
            <a:xfrm>
              <a:off x="2237810" y="3871683"/>
              <a:ext cx="444136" cy="119277"/>
            </a:xfrm>
            <a:custGeom>
              <a:avLst/>
              <a:gdLst/>
              <a:ahLst/>
              <a:cxnLst/>
              <a:rect l="l" t="t" r="r" b="b"/>
              <a:pathLst>
                <a:path w="5563" h="1494" extrusionOk="0">
                  <a:moveTo>
                    <a:pt x="22" y="1"/>
                  </a:moveTo>
                  <a:cubicBezTo>
                    <a:pt x="15" y="36"/>
                    <a:pt x="8" y="68"/>
                    <a:pt x="1" y="103"/>
                  </a:cubicBezTo>
                  <a:lnTo>
                    <a:pt x="5492" y="1493"/>
                  </a:lnTo>
                  <a:cubicBezTo>
                    <a:pt x="5513" y="1465"/>
                    <a:pt x="5538" y="1433"/>
                    <a:pt x="5562" y="1405"/>
                  </a:cubicBezTo>
                  <a:lnTo>
                    <a:pt x="22" y="1"/>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825;p50">
              <a:extLst>
                <a:ext uri="{FF2B5EF4-FFF2-40B4-BE49-F238E27FC236}">
                  <a16:creationId xmlns:a16="http://schemas.microsoft.com/office/drawing/2014/main" id="{660C1CB7-E280-4CA9-9397-720235799607}"/>
                </a:ext>
              </a:extLst>
            </p:cNvPr>
            <p:cNvSpPr/>
            <p:nvPr/>
          </p:nvSpPr>
          <p:spPr>
            <a:xfrm>
              <a:off x="2227671" y="3953437"/>
              <a:ext cx="391204" cy="106264"/>
            </a:xfrm>
            <a:custGeom>
              <a:avLst/>
              <a:gdLst/>
              <a:ahLst/>
              <a:cxnLst/>
              <a:rect l="l" t="t" r="r" b="b"/>
              <a:pathLst>
                <a:path w="4900" h="1331" extrusionOk="0">
                  <a:moveTo>
                    <a:pt x="0" y="0"/>
                  </a:moveTo>
                  <a:lnTo>
                    <a:pt x="0" y="0"/>
                  </a:lnTo>
                  <a:cubicBezTo>
                    <a:pt x="5" y="32"/>
                    <a:pt x="11" y="70"/>
                    <a:pt x="18" y="113"/>
                  </a:cubicBezTo>
                  <a:lnTo>
                    <a:pt x="4807" y="1331"/>
                  </a:lnTo>
                  <a:cubicBezTo>
                    <a:pt x="4839" y="1303"/>
                    <a:pt x="4870" y="1274"/>
                    <a:pt x="4899" y="1246"/>
                  </a:cubicBezTo>
                  <a:lnTo>
                    <a:pt x="0"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826;p50">
              <a:extLst>
                <a:ext uri="{FF2B5EF4-FFF2-40B4-BE49-F238E27FC236}">
                  <a16:creationId xmlns:a16="http://schemas.microsoft.com/office/drawing/2014/main" id="{7892084A-E3F9-4624-B523-EE4BDF40A67A}"/>
                </a:ext>
              </a:extLst>
            </p:cNvPr>
            <p:cNvSpPr/>
            <p:nvPr/>
          </p:nvSpPr>
          <p:spPr>
            <a:xfrm>
              <a:off x="2272779" y="4050042"/>
              <a:ext cx="254203" cy="69618"/>
            </a:xfrm>
            <a:custGeom>
              <a:avLst/>
              <a:gdLst/>
              <a:ahLst/>
              <a:cxnLst/>
              <a:rect l="l" t="t" r="r" b="b"/>
              <a:pathLst>
                <a:path w="3184" h="872" extrusionOk="0">
                  <a:moveTo>
                    <a:pt x="0" y="0"/>
                  </a:moveTo>
                  <a:lnTo>
                    <a:pt x="0" y="0"/>
                  </a:lnTo>
                  <a:cubicBezTo>
                    <a:pt x="43" y="46"/>
                    <a:pt x="88" y="96"/>
                    <a:pt x="138" y="142"/>
                  </a:cubicBezTo>
                  <a:lnTo>
                    <a:pt x="3014" y="872"/>
                  </a:lnTo>
                  <a:cubicBezTo>
                    <a:pt x="3071" y="851"/>
                    <a:pt x="3127" y="830"/>
                    <a:pt x="3183" y="805"/>
                  </a:cubicBezTo>
                  <a:lnTo>
                    <a:pt x="0" y="0"/>
                  </a:lnTo>
                  <a:close/>
                </a:path>
              </a:pathLst>
            </a:custGeom>
            <a:solidFill>
              <a:srgbClr val="995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3229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730C95C-8479-489E-826A-FEC0D07FB180}"/>
              </a:ext>
            </a:extLst>
          </p:cNvPr>
          <p:cNvSpPr>
            <a:spLocks noGrp="1"/>
          </p:cNvSpPr>
          <p:nvPr>
            <p:ph sz="quarter" idx="11"/>
          </p:nvPr>
        </p:nvSpPr>
        <p:spPr>
          <a:xfrm>
            <a:off x="7364134" y="1269313"/>
            <a:ext cx="5724525" cy="4699408"/>
          </a:xfrm>
        </p:spPr>
        <p:txBody>
          <a:bodyPr vert="horz" lIns="99569" tIns="49785" rIns="99569" bIns="49785" rtlCol="0" anchor="t">
            <a:normAutofit/>
          </a:bodyPr>
          <a:lstStyle/>
          <a:p>
            <a:pPr marL="372745" indent="-372745"/>
            <a:r>
              <a:rPr lang="es-ES" dirty="0">
                <a:latin typeface="+mj-lt"/>
                <a:cs typeface="Segoe UI"/>
              </a:rPr>
              <a:t>La gamificación y la comunicación </a:t>
            </a:r>
            <a:r>
              <a:rPr lang="es-ES" b="1" dirty="0">
                <a:latin typeface="+mj-lt"/>
                <a:cs typeface="Segoe UI"/>
              </a:rPr>
              <a:t>son esenciales </a:t>
            </a:r>
            <a:r>
              <a:rPr lang="es-ES" dirty="0">
                <a:latin typeface="+mj-lt"/>
                <a:cs typeface="Segoe UI"/>
              </a:rPr>
              <a:t>para completar el Programa de Adopción de Microsoft 365 cuando introducimos TeamsChamp. </a:t>
            </a:r>
            <a:endParaRPr lang="es-ES" dirty="0">
              <a:latin typeface="+mj-lt"/>
            </a:endParaRPr>
          </a:p>
          <a:p>
            <a:pPr marL="0" indent="0">
              <a:buNone/>
            </a:pPr>
            <a:endParaRPr lang="es-ES" dirty="0">
              <a:latin typeface="+mj-lt"/>
              <a:cs typeface="Segoe UI"/>
            </a:endParaRPr>
          </a:p>
          <a:p>
            <a:pPr marL="372745" indent="-372745"/>
            <a:r>
              <a:rPr lang="es-ES" dirty="0">
                <a:latin typeface="+mj-lt"/>
                <a:cs typeface="Segoe UI Light"/>
              </a:rPr>
              <a:t>Gracias a este programa podrás desarrollar de manera </a:t>
            </a:r>
            <a:r>
              <a:rPr lang="es-ES" b="1" dirty="0">
                <a:latin typeface="+mj-lt"/>
                <a:cs typeface="Segoe UI Light"/>
              </a:rPr>
              <a:t>rápida</a:t>
            </a:r>
            <a:r>
              <a:rPr lang="es-ES" dirty="0">
                <a:latin typeface="+mj-lt"/>
                <a:cs typeface="Segoe UI Light"/>
              </a:rPr>
              <a:t> </a:t>
            </a:r>
            <a:r>
              <a:rPr lang="es-ES" b="1" dirty="0">
                <a:latin typeface="+mj-lt"/>
                <a:cs typeface="Segoe UI Light"/>
              </a:rPr>
              <a:t>y sencilla </a:t>
            </a:r>
            <a:r>
              <a:rPr lang="es-ES" dirty="0">
                <a:latin typeface="+mj-lt"/>
                <a:cs typeface="Segoe UI Light"/>
              </a:rPr>
              <a:t>un plan de comunicación y gamificación que te ayudará a sacarle todo el partido a </a:t>
            </a:r>
            <a:r>
              <a:rPr lang="es-ES" b="1" dirty="0">
                <a:latin typeface="+mj-lt"/>
                <a:cs typeface="Segoe UI Light"/>
              </a:rPr>
              <a:t>TeamsChamp</a:t>
            </a:r>
            <a:r>
              <a:rPr lang="es-ES" dirty="0">
                <a:latin typeface="+mj-lt"/>
                <a:cs typeface="Segoe UI Light"/>
              </a:rPr>
              <a:t> en el menor tiempo posible.</a:t>
            </a:r>
            <a:endParaRPr lang="es-ES" dirty="0">
              <a:latin typeface="+mj-lt"/>
            </a:endParaRPr>
          </a:p>
          <a:p>
            <a:pPr marL="372745" indent="-372745"/>
            <a:endParaRPr lang="es-ES" dirty="0">
              <a:latin typeface="+mj-lt"/>
            </a:endParaRPr>
          </a:p>
          <a:p>
            <a:pPr marL="372745" indent="-372745"/>
            <a:r>
              <a:rPr lang="es-ES" dirty="0">
                <a:latin typeface="+mj-lt"/>
                <a:cs typeface="Segoe UI"/>
              </a:rPr>
              <a:t>El programa muestra cómo aplicar diferentes dinámicas de gamificación para mantener el interés y generar </a:t>
            </a:r>
            <a:r>
              <a:rPr lang="es-ES" b="1" dirty="0" err="1">
                <a:latin typeface="+mj-lt"/>
                <a:cs typeface="Segoe UI"/>
              </a:rPr>
              <a:t>engagement</a:t>
            </a:r>
            <a:r>
              <a:rPr lang="es-ES" b="1" dirty="0">
                <a:latin typeface="+mj-lt"/>
                <a:cs typeface="Segoe UI"/>
              </a:rPr>
              <a:t> con los empleados</a:t>
            </a:r>
            <a:r>
              <a:rPr lang="es-ES" dirty="0">
                <a:latin typeface="+mj-lt"/>
                <a:cs typeface="Segoe UI"/>
              </a:rPr>
              <a:t>. </a:t>
            </a:r>
          </a:p>
          <a:p>
            <a:pPr marL="372745" indent="-372745"/>
            <a:endParaRPr lang="es-ES" dirty="0">
              <a:latin typeface="+mj-lt"/>
              <a:cs typeface="Segoe UI Light"/>
            </a:endParaRPr>
          </a:p>
          <a:p>
            <a:pPr marL="372745" indent="-372745"/>
            <a:r>
              <a:rPr lang="es-ES" dirty="0">
                <a:latin typeface="+mj-lt"/>
                <a:cs typeface="Segoe UI Light"/>
              </a:rPr>
              <a:t>También ayuda a los participantes (champions) a entender  la herramienta y el valor que aporta a la organización.</a:t>
            </a:r>
            <a:endParaRPr lang="es-ES" dirty="0"/>
          </a:p>
        </p:txBody>
      </p:sp>
      <p:sp>
        <p:nvSpPr>
          <p:cNvPr id="3" name="Título 2">
            <a:extLst>
              <a:ext uri="{FF2B5EF4-FFF2-40B4-BE49-F238E27FC236}">
                <a16:creationId xmlns:a16="http://schemas.microsoft.com/office/drawing/2014/main" id="{521EC5AF-03BB-407D-9B47-A58721C6915E}"/>
              </a:ext>
            </a:extLst>
          </p:cNvPr>
          <p:cNvSpPr>
            <a:spLocks noGrp="1"/>
          </p:cNvSpPr>
          <p:nvPr>
            <p:ph type="title"/>
          </p:nvPr>
        </p:nvSpPr>
        <p:spPr>
          <a:xfrm>
            <a:off x="354291" y="216235"/>
            <a:ext cx="5634527" cy="7128792"/>
          </a:xfrm>
        </p:spPr>
        <p:txBody>
          <a:bodyPr/>
          <a:lstStyle/>
          <a:p>
            <a:r>
              <a:rPr lang="es-ES"/>
              <a:t>¿Por qué te recomendamos   </a:t>
            </a:r>
            <a:br>
              <a:rPr lang="es-ES"/>
            </a:br>
            <a:r>
              <a:rPr lang="es-ES"/>
              <a:t>implementar este programa?</a:t>
            </a:r>
          </a:p>
        </p:txBody>
      </p:sp>
    </p:spTree>
    <p:extLst>
      <p:ext uri="{BB962C8B-B14F-4D97-AF65-F5344CB8AC3E}">
        <p14:creationId xmlns:p14="http://schemas.microsoft.com/office/powerpoint/2010/main" val="2635648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B591E41-1F0A-4731-81AA-4AD57B81A1A1}"/>
              </a:ext>
            </a:extLst>
          </p:cNvPr>
          <p:cNvSpPr>
            <a:spLocks noGrp="1"/>
          </p:cNvSpPr>
          <p:nvPr>
            <p:ph sz="quarter" idx="11"/>
          </p:nvPr>
        </p:nvSpPr>
        <p:spPr/>
        <p:txBody>
          <a:bodyPr vert="horz" lIns="99569" tIns="49785" rIns="99569" bIns="49785" rtlCol="0" anchor="t">
            <a:normAutofit/>
          </a:bodyPr>
          <a:lstStyle/>
          <a:p>
            <a:pPr marL="372745" indent="-372745">
              <a:spcBef>
                <a:spcPts val="600"/>
              </a:spcBef>
              <a:spcAft>
                <a:spcPts val="600"/>
              </a:spcAft>
            </a:pPr>
            <a:r>
              <a:rPr lang="es-ES">
                <a:latin typeface="+mj-lt"/>
                <a:cs typeface="Segoe UI"/>
              </a:rPr>
              <a:t>Es muy importante mantener a los usuarios (</a:t>
            </a:r>
            <a:r>
              <a:rPr lang="es-ES" err="1">
                <a:latin typeface="+mj-lt"/>
                <a:cs typeface="Segoe UI"/>
              </a:rPr>
              <a:t>champions</a:t>
            </a:r>
            <a:r>
              <a:rPr lang="es-ES">
                <a:latin typeface="+mj-lt"/>
                <a:cs typeface="Segoe UI"/>
              </a:rPr>
              <a:t>) motivados durante todo el ciclo de juego, por lo que la comunicación con el equipo debe ser constante.</a:t>
            </a:r>
            <a:endParaRPr lang="es-ES">
              <a:cs typeface="Segoe UI"/>
            </a:endParaRPr>
          </a:p>
          <a:p>
            <a:pPr marL="372745" indent="-372745">
              <a:spcBef>
                <a:spcPts val="600"/>
              </a:spcBef>
              <a:spcAft>
                <a:spcPts val="600"/>
              </a:spcAft>
            </a:pPr>
            <a:r>
              <a:rPr lang="es-ES" b="1">
                <a:latin typeface="+mj-lt"/>
                <a:cs typeface="Segoe UI"/>
              </a:rPr>
              <a:t>En estas comunicaciones incluiremos: </a:t>
            </a:r>
            <a:endParaRPr lang="es-ES" b="1">
              <a:latin typeface="+mj-lt"/>
            </a:endParaRPr>
          </a:p>
          <a:p>
            <a:pPr marL="808355" lvl="1" indent="-310515">
              <a:spcBef>
                <a:spcPts val="600"/>
              </a:spcBef>
              <a:spcAft>
                <a:spcPts val="600"/>
              </a:spcAft>
            </a:pPr>
            <a:r>
              <a:rPr lang="es-ES">
                <a:latin typeface="+mj-lt"/>
                <a:cs typeface="Segoe UI"/>
              </a:rPr>
              <a:t>Publicación de la lista clasificatoria semanal en los canales corporativos de comunicación y en el tablón de la oficina, para que todo el mundo pueda conocer quién es el ganador/es.</a:t>
            </a:r>
          </a:p>
          <a:p>
            <a:pPr marL="808355" lvl="1" indent="-310515">
              <a:spcBef>
                <a:spcPts val="600"/>
              </a:spcBef>
              <a:spcAft>
                <a:spcPts val="600"/>
              </a:spcAft>
            </a:pPr>
            <a:r>
              <a:rPr lang="es-ES">
                <a:latin typeface="+mj-lt"/>
                <a:cs typeface="Segoe UI"/>
              </a:rPr>
              <a:t>Comunicar los logros de los involucrados: quiénes son los ganadores,  invitarles a contar (vía vídeo o post) cómo han conseguido estar en los primeros puestos, etc</a:t>
            </a:r>
            <a:endParaRPr lang="es-ES"/>
          </a:p>
          <a:p>
            <a:pPr marL="808355" lvl="1" indent="-310515">
              <a:spcBef>
                <a:spcPts val="600"/>
              </a:spcBef>
              <a:spcAft>
                <a:spcPts val="600"/>
              </a:spcAft>
            </a:pPr>
            <a:r>
              <a:rPr lang="es-ES">
                <a:latin typeface="+mj-lt"/>
                <a:cs typeface="Segoe UI"/>
              </a:rPr>
              <a:t>Alentar el uso y la interacción de </a:t>
            </a:r>
            <a:r>
              <a:rPr lang="es-ES" err="1">
                <a:latin typeface="+mj-lt"/>
                <a:cs typeface="Segoe UI"/>
              </a:rPr>
              <a:t>TeamsChamp</a:t>
            </a:r>
            <a:r>
              <a:rPr lang="es-ES">
                <a:latin typeface="+mj-lt"/>
                <a:cs typeface="Segoe UI"/>
              </a:rPr>
              <a:t>: animar a los usuarios para que reconozcan a sus compañeros (otorgar champs), que sugieran tips en TeamsChamp (una forma de ganar puntos), </a:t>
            </a:r>
            <a:r>
              <a:rPr lang="es-ES" err="1">
                <a:latin typeface="+mj-lt"/>
                <a:cs typeface="Segoe UI"/>
              </a:rPr>
              <a:t>tip</a:t>
            </a:r>
            <a:r>
              <a:rPr lang="es-ES">
                <a:latin typeface="+mj-lt"/>
                <a:cs typeface="Segoe UI"/>
              </a:rPr>
              <a:t> del día, etc.</a:t>
            </a:r>
          </a:p>
          <a:p>
            <a:pPr marL="372745" indent="-372745"/>
            <a:endParaRPr lang="es-ES"/>
          </a:p>
        </p:txBody>
      </p:sp>
      <p:sp>
        <p:nvSpPr>
          <p:cNvPr id="3" name="Título 2">
            <a:extLst>
              <a:ext uri="{FF2B5EF4-FFF2-40B4-BE49-F238E27FC236}">
                <a16:creationId xmlns:a16="http://schemas.microsoft.com/office/drawing/2014/main" id="{EA2C58BE-C5A5-4FCF-845F-E6B35D9155A5}"/>
              </a:ext>
            </a:extLst>
          </p:cNvPr>
          <p:cNvSpPr>
            <a:spLocks noGrp="1"/>
          </p:cNvSpPr>
          <p:nvPr>
            <p:ph type="title"/>
          </p:nvPr>
        </p:nvSpPr>
        <p:spPr/>
        <p:txBody>
          <a:bodyPr/>
          <a:lstStyle/>
          <a:p>
            <a:r>
              <a:rPr lang="es-ES"/>
              <a:t>Comunicación durante el ciclo del programa</a:t>
            </a:r>
          </a:p>
        </p:txBody>
      </p:sp>
    </p:spTree>
    <p:extLst>
      <p:ext uri="{BB962C8B-B14F-4D97-AF65-F5344CB8AC3E}">
        <p14:creationId xmlns:p14="http://schemas.microsoft.com/office/powerpoint/2010/main" val="1922165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B591E41-1F0A-4731-81AA-4AD57B81A1A1}"/>
              </a:ext>
            </a:extLst>
          </p:cNvPr>
          <p:cNvSpPr>
            <a:spLocks noGrp="1"/>
          </p:cNvSpPr>
          <p:nvPr>
            <p:ph sz="quarter" idx="11"/>
          </p:nvPr>
        </p:nvSpPr>
        <p:spPr>
          <a:xfrm>
            <a:off x="7352939" y="2798064"/>
            <a:ext cx="5716516" cy="4383786"/>
          </a:xfrm>
        </p:spPr>
        <p:txBody>
          <a:bodyPr vert="horz" lIns="99569" tIns="49785" rIns="99569" bIns="49785" rtlCol="0" anchor="t">
            <a:normAutofit/>
          </a:bodyPr>
          <a:lstStyle/>
          <a:p>
            <a:pPr marL="372745" indent="-372745">
              <a:spcBef>
                <a:spcPts val="600"/>
              </a:spcBef>
              <a:spcAft>
                <a:spcPts val="600"/>
              </a:spcAft>
            </a:pPr>
            <a:r>
              <a:rPr lang="es-ES">
                <a:latin typeface="+mj-lt"/>
                <a:cs typeface="Segoe UI"/>
              </a:rPr>
              <a:t>En estas comunicaciones incluiremos: </a:t>
            </a:r>
            <a:endParaRPr lang="es-ES"/>
          </a:p>
          <a:p>
            <a:pPr marL="808355" lvl="1" indent="-310515">
              <a:spcBef>
                <a:spcPts val="600"/>
              </a:spcBef>
              <a:spcAft>
                <a:spcPts val="600"/>
              </a:spcAft>
            </a:pPr>
            <a:r>
              <a:rPr lang="es-ES">
                <a:latin typeface="+mj-lt"/>
                <a:cs typeface="Segoe UI Light"/>
              </a:rPr>
              <a:t>Publicación de la lista clasificatoria semanal en los canales corporativos de comunicación y en el tablón de la oficina, para que todo el mundo pueda conocer quién es el ganador/es.</a:t>
            </a:r>
            <a:endParaRPr lang="en-US">
              <a:latin typeface="Segoe UI"/>
            </a:endParaRPr>
          </a:p>
          <a:p>
            <a:pPr marL="808355" lvl="1" indent="-310515">
              <a:spcBef>
                <a:spcPts val="600"/>
              </a:spcBef>
              <a:spcAft>
                <a:spcPts val="600"/>
              </a:spcAft>
            </a:pPr>
            <a:r>
              <a:rPr lang="es-ES">
                <a:latin typeface="+mj-lt"/>
                <a:cs typeface="Segoe UI Light"/>
              </a:rPr>
              <a:t>Comunicar los logros de los involucrados: quiénes son los ganadores,  invitarles a contar (vía vídeo o post) cómo han conseguido estar en los primeros puestos, etc.</a:t>
            </a:r>
            <a:endParaRPr lang="es-ES">
              <a:latin typeface="Segoe UI"/>
            </a:endParaRPr>
          </a:p>
          <a:p>
            <a:pPr marL="808355" lvl="1" indent="-310515">
              <a:spcBef>
                <a:spcPts val="600"/>
              </a:spcBef>
              <a:spcAft>
                <a:spcPts val="600"/>
              </a:spcAft>
            </a:pPr>
            <a:r>
              <a:rPr lang="es-ES">
                <a:latin typeface="+mj-lt"/>
                <a:cs typeface="Segoe UI Light"/>
              </a:rPr>
              <a:t>Alentar el uso y la interacción de </a:t>
            </a:r>
            <a:r>
              <a:rPr lang="es-ES" err="1">
                <a:latin typeface="+mj-lt"/>
                <a:cs typeface="Segoe UI Light"/>
              </a:rPr>
              <a:t>TeamsChamp</a:t>
            </a:r>
            <a:r>
              <a:rPr lang="es-ES">
                <a:latin typeface="+mj-lt"/>
                <a:cs typeface="Segoe UI Light"/>
              </a:rPr>
              <a:t>: animar a los usuarios para que reconozcan a sus compañeros (otorgar </a:t>
            </a:r>
            <a:r>
              <a:rPr lang="es-ES" err="1">
                <a:latin typeface="+mj-lt"/>
                <a:cs typeface="Segoe UI Light"/>
              </a:rPr>
              <a:t>champs</a:t>
            </a:r>
            <a:r>
              <a:rPr lang="es-ES">
                <a:latin typeface="+mj-lt"/>
                <a:cs typeface="Segoe UI Light"/>
              </a:rPr>
              <a:t>), que sugieran </a:t>
            </a:r>
            <a:r>
              <a:rPr lang="es-ES" err="1">
                <a:latin typeface="+mj-lt"/>
                <a:cs typeface="Segoe UI Light"/>
              </a:rPr>
              <a:t>tips</a:t>
            </a:r>
            <a:r>
              <a:rPr lang="es-ES">
                <a:latin typeface="+mj-lt"/>
                <a:cs typeface="Segoe UI Light"/>
              </a:rPr>
              <a:t> en </a:t>
            </a:r>
            <a:r>
              <a:rPr lang="es-ES" err="1">
                <a:latin typeface="+mj-lt"/>
                <a:cs typeface="Segoe UI Light"/>
              </a:rPr>
              <a:t>TeamsChamp</a:t>
            </a:r>
            <a:r>
              <a:rPr lang="es-ES">
                <a:latin typeface="+mj-lt"/>
                <a:cs typeface="Segoe UI Light"/>
              </a:rPr>
              <a:t> (una forma de ganar puntos), </a:t>
            </a:r>
            <a:r>
              <a:rPr lang="es-ES" err="1">
                <a:latin typeface="+mj-lt"/>
                <a:cs typeface="Segoe UI Light"/>
              </a:rPr>
              <a:t>tip</a:t>
            </a:r>
            <a:r>
              <a:rPr lang="es-ES">
                <a:latin typeface="+mj-lt"/>
                <a:cs typeface="Segoe UI Light"/>
              </a:rPr>
              <a:t> del día, etc.</a:t>
            </a:r>
            <a:endParaRPr lang="en-US">
              <a:latin typeface="Segoe UI Light"/>
              <a:cs typeface="Segoe UI Light"/>
            </a:endParaRPr>
          </a:p>
          <a:p>
            <a:pPr marL="808355" lvl="1" indent="-310515">
              <a:spcBef>
                <a:spcPts val="600"/>
              </a:spcBef>
              <a:spcAft>
                <a:spcPts val="600"/>
              </a:spcAft>
            </a:pPr>
            <a:endParaRPr lang="es-ES">
              <a:latin typeface="+mj-lt"/>
            </a:endParaRPr>
          </a:p>
          <a:p>
            <a:pPr marL="372745" indent="-372745"/>
            <a:endParaRPr lang="es-ES"/>
          </a:p>
        </p:txBody>
      </p:sp>
      <p:sp>
        <p:nvSpPr>
          <p:cNvPr id="3" name="Título 2">
            <a:extLst>
              <a:ext uri="{FF2B5EF4-FFF2-40B4-BE49-F238E27FC236}">
                <a16:creationId xmlns:a16="http://schemas.microsoft.com/office/drawing/2014/main" id="{EA2C58BE-C5A5-4FCF-845F-E6B35D9155A5}"/>
              </a:ext>
            </a:extLst>
          </p:cNvPr>
          <p:cNvSpPr>
            <a:spLocks noGrp="1"/>
          </p:cNvSpPr>
          <p:nvPr>
            <p:ph type="title"/>
          </p:nvPr>
        </p:nvSpPr>
        <p:spPr/>
        <p:txBody>
          <a:bodyPr/>
          <a:lstStyle/>
          <a:p>
            <a:r>
              <a:rPr lang="es-ES"/>
              <a:t>Comunicación durante el ciclo del programa</a:t>
            </a:r>
          </a:p>
        </p:txBody>
      </p:sp>
      <p:sp>
        <p:nvSpPr>
          <p:cNvPr id="4" name="Marcador de contenido 1">
            <a:extLst>
              <a:ext uri="{FF2B5EF4-FFF2-40B4-BE49-F238E27FC236}">
                <a16:creationId xmlns:a16="http://schemas.microsoft.com/office/drawing/2014/main" id="{0078AA54-837D-45CB-BAEB-5DA48F245B38}"/>
              </a:ext>
            </a:extLst>
          </p:cNvPr>
          <p:cNvSpPr txBox="1">
            <a:spLocks/>
          </p:cNvSpPr>
          <p:nvPr/>
        </p:nvSpPr>
        <p:spPr>
          <a:xfrm>
            <a:off x="620334" y="1565275"/>
            <a:ext cx="6271729" cy="1104773"/>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a:solidFill>
                  <a:schemeClr val="bg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0" indent="0">
              <a:spcBef>
                <a:spcPts val="600"/>
              </a:spcBef>
              <a:spcAft>
                <a:spcPts val="600"/>
              </a:spcAft>
              <a:buNone/>
            </a:pPr>
            <a:r>
              <a:rPr lang="es-ES" dirty="0">
                <a:latin typeface="+mj-lt"/>
                <a:cs typeface="Segoe UI Light"/>
              </a:rPr>
              <a:t>Es muy importante mantener a los usuarios (champions) motivados durante todo el ciclo de juego, por lo que la comunicación con el equipo debe ser constante.</a:t>
            </a:r>
            <a:endParaRPr lang="es-ES" dirty="0">
              <a:cs typeface="Segoe UI Light"/>
            </a:endParaRPr>
          </a:p>
          <a:p>
            <a:pPr marL="0" indent="0">
              <a:buNone/>
            </a:pPr>
            <a:endParaRPr lang="es-ES" dirty="0"/>
          </a:p>
        </p:txBody>
      </p:sp>
      <p:grpSp>
        <p:nvGrpSpPr>
          <p:cNvPr id="7" name="Google Shape;1591;p48">
            <a:extLst>
              <a:ext uri="{FF2B5EF4-FFF2-40B4-BE49-F238E27FC236}">
                <a16:creationId xmlns:a16="http://schemas.microsoft.com/office/drawing/2014/main" id="{5C7A2FC0-DDC7-4931-8A5A-C61CD87495E8}"/>
              </a:ext>
            </a:extLst>
          </p:cNvPr>
          <p:cNvGrpSpPr/>
          <p:nvPr/>
        </p:nvGrpSpPr>
        <p:grpSpPr>
          <a:xfrm>
            <a:off x="10137085" y="-908986"/>
            <a:ext cx="4925273" cy="4169853"/>
            <a:chOff x="1334775" y="2228350"/>
            <a:chExt cx="1916200" cy="1622300"/>
          </a:xfrm>
        </p:grpSpPr>
        <p:sp>
          <p:nvSpPr>
            <p:cNvPr id="8" name="Google Shape;1592;p48">
              <a:extLst>
                <a:ext uri="{FF2B5EF4-FFF2-40B4-BE49-F238E27FC236}">
                  <a16:creationId xmlns:a16="http://schemas.microsoft.com/office/drawing/2014/main" id="{3303D61D-4EE2-4513-B06B-6FFED372A70E}"/>
                </a:ext>
              </a:extLst>
            </p:cNvPr>
            <p:cNvSpPr/>
            <p:nvPr/>
          </p:nvSpPr>
          <p:spPr>
            <a:xfrm>
              <a:off x="1415325" y="2228350"/>
              <a:ext cx="1634025" cy="1622300"/>
            </a:xfrm>
            <a:custGeom>
              <a:avLst/>
              <a:gdLst/>
              <a:ahLst/>
              <a:cxnLst/>
              <a:rect l="l" t="t" r="r" b="b"/>
              <a:pathLst>
                <a:path w="65361" h="64892" extrusionOk="0">
                  <a:moveTo>
                    <a:pt x="44114" y="0"/>
                  </a:moveTo>
                  <a:lnTo>
                    <a:pt x="32566" y="10155"/>
                  </a:lnTo>
                  <a:lnTo>
                    <a:pt x="18482" y="1154"/>
                  </a:lnTo>
                  <a:lnTo>
                    <a:pt x="17089" y="17545"/>
                  </a:lnTo>
                  <a:lnTo>
                    <a:pt x="0" y="17545"/>
                  </a:lnTo>
                  <a:lnTo>
                    <a:pt x="12931" y="34176"/>
                  </a:lnTo>
                  <a:lnTo>
                    <a:pt x="2776" y="51493"/>
                  </a:lnTo>
                  <a:lnTo>
                    <a:pt x="24947" y="47335"/>
                  </a:lnTo>
                  <a:lnTo>
                    <a:pt x="39957" y="64892"/>
                  </a:lnTo>
                  <a:lnTo>
                    <a:pt x="48500" y="44331"/>
                  </a:lnTo>
                  <a:lnTo>
                    <a:pt x="65360" y="41566"/>
                  </a:lnTo>
                  <a:lnTo>
                    <a:pt x="55891" y="26786"/>
                  </a:lnTo>
                  <a:lnTo>
                    <a:pt x="60049" y="11537"/>
                  </a:lnTo>
                  <a:lnTo>
                    <a:pt x="49654" y="13159"/>
                  </a:lnTo>
                  <a:lnTo>
                    <a:pt x="44114" y="0"/>
                  </a:lnTo>
                  <a:close/>
                </a:path>
              </a:pathLst>
            </a:custGeom>
            <a:solidFill>
              <a:srgbClr val="FFFFFF"/>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93;p48">
              <a:extLst>
                <a:ext uri="{FF2B5EF4-FFF2-40B4-BE49-F238E27FC236}">
                  <a16:creationId xmlns:a16="http://schemas.microsoft.com/office/drawing/2014/main" id="{7F15C1A5-6BE1-4570-AF05-371EDFEED95C}"/>
                </a:ext>
              </a:extLst>
            </p:cNvPr>
            <p:cNvSpPr/>
            <p:nvPr/>
          </p:nvSpPr>
          <p:spPr>
            <a:xfrm>
              <a:off x="1507300" y="2324675"/>
              <a:ext cx="280825" cy="273200"/>
            </a:xfrm>
            <a:custGeom>
              <a:avLst/>
              <a:gdLst/>
              <a:ahLst/>
              <a:cxnLst/>
              <a:rect l="l" t="t" r="r" b="b"/>
              <a:pathLst>
                <a:path w="11233" h="10928" extrusionOk="0">
                  <a:moveTo>
                    <a:pt x="2286" y="0"/>
                  </a:moveTo>
                  <a:lnTo>
                    <a:pt x="0" y="5126"/>
                  </a:lnTo>
                  <a:lnTo>
                    <a:pt x="11233" y="10928"/>
                  </a:lnTo>
                  <a:lnTo>
                    <a:pt x="2286" y="0"/>
                  </a:lnTo>
                  <a:close/>
                </a:path>
              </a:pathLst>
            </a:custGeom>
            <a:solidFill>
              <a:srgbClr val="FFFFFF"/>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94;p48">
              <a:extLst>
                <a:ext uri="{FF2B5EF4-FFF2-40B4-BE49-F238E27FC236}">
                  <a16:creationId xmlns:a16="http://schemas.microsoft.com/office/drawing/2014/main" id="{4F0C1CB0-0481-4153-AB11-502757910D3A}"/>
                </a:ext>
              </a:extLst>
            </p:cNvPr>
            <p:cNvSpPr/>
            <p:nvPr/>
          </p:nvSpPr>
          <p:spPr>
            <a:xfrm>
              <a:off x="2897750" y="2780175"/>
              <a:ext cx="353225" cy="125450"/>
            </a:xfrm>
            <a:custGeom>
              <a:avLst/>
              <a:gdLst/>
              <a:ahLst/>
              <a:cxnLst/>
              <a:rect l="l" t="t" r="r" b="b"/>
              <a:pathLst>
                <a:path w="14129" h="5018" extrusionOk="0">
                  <a:moveTo>
                    <a:pt x="11614" y="0"/>
                  </a:moveTo>
                  <a:lnTo>
                    <a:pt x="0" y="4996"/>
                  </a:lnTo>
                  <a:lnTo>
                    <a:pt x="14128" y="5017"/>
                  </a:lnTo>
                  <a:lnTo>
                    <a:pt x="11614" y="0"/>
                  </a:lnTo>
                  <a:close/>
                </a:path>
              </a:pathLst>
            </a:custGeom>
            <a:solidFill>
              <a:srgbClr val="FFFFFF"/>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95;p48">
              <a:extLst>
                <a:ext uri="{FF2B5EF4-FFF2-40B4-BE49-F238E27FC236}">
                  <a16:creationId xmlns:a16="http://schemas.microsoft.com/office/drawing/2014/main" id="{F735E823-40E9-4BB3-8A76-FBDB5AA01518}"/>
                </a:ext>
              </a:extLst>
            </p:cNvPr>
            <p:cNvSpPr/>
            <p:nvPr/>
          </p:nvSpPr>
          <p:spPr>
            <a:xfrm>
              <a:off x="1334775" y="3068600"/>
              <a:ext cx="296375" cy="244100"/>
            </a:xfrm>
            <a:custGeom>
              <a:avLst/>
              <a:gdLst/>
              <a:ahLst/>
              <a:cxnLst/>
              <a:rect l="l" t="t" r="r" b="b"/>
              <a:pathLst>
                <a:path w="11855" h="9764" extrusionOk="0">
                  <a:moveTo>
                    <a:pt x="11854" y="1"/>
                  </a:moveTo>
                  <a:lnTo>
                    <a:pt x="1" y="4398"/>
                  </a:lnTo>
                  <a:lnTo>
                    <a:pt x="1645" y="9763"/>
                  </a:lnTo>
                  <a:lnTo>
                    <a:pt x="11854" y="1"/>
                  </a:lnTo>
                  <a:close/>
                </a:path>
              </a:pathLst>
            </a:custGeom>
            <a:solidFill>
              <a:srgbClr val="FFFFFF"/>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604;p48">
            <a:extLst>
              <a:ext uri="{FF2B5EF4-FFF2-40B4-BE49-F238E27FC236}">
                <a16:creationId xmlns:a16="http://schemas.microsoft.com/office/drawing/2014/main" id="{17F3B67C-A638-457A-A513-735AAEC9738C}"/>
              </a:ext>
            </a:extLst>
          </p:cNvPr>
          <p:cNvGrpSpPr/>
          <p:nvPr/>
        </p:nvGrpSpPr>
        <p:grpSpPr>
          <a:xfrm>
            <a:off x="11666102" y="512099"/>
            <a:ext cx="1403353" cy="1294045"/>
            <a:chOff x="7385600" y="4177035"/>
            <a:chExt cx="388728" cy="358383"/>
          </a:xfrm>
        </p:grpSpPr>
        <p:sp>
          <p:nvSpPr>
            <p:cNvPr id="13" name="Google Shape;1605;p48">
              <a:extLst>
                <a:ext uri="{FF2B5EF4-FFF2-40B4-BE49-F238E27FC236}">
                  <a16:creationId xmlns:a16="http://schemas.microsoft.com/office/drawing/2014/main" id="{A2B79F1B-7CD2-437B-9C44-1B7AA3836294}"/>
                </a:ext>
              </a:extLst>
            </p:cNvPr>
            <p:cNvSpPr/>
            <p:nvPr/>
          </p:nvSpPr>
          <p:spPr>
            <a:xfrm>
              <a:off x="7385600" y="4314808"/>
              <a:ext cx="230541" cy="220610"/>
            </a:xfrm>
            <a:custGeom>
              <a:avLst/>
              <a:gdLst/>
              <a:ahLst/>
              <a:cxnLst/>
              <a:rect l="l" t="t" r="r" b="b"/>
              <a:pathLst>
                <a:path w="8775" h="8397" extrusionOk="0">
                  <a:moveTo>
                    <a:pt x="6790" y="0"/>
                  </a:moveTo>
                  <a:cubicBezTo>
                    <a:pt x="6786" y="0"/>
                    <a:pt x="6781" y="0"/>
                    <a:pt x="6777" y="0"/>
                  </a:cubicBezTo>
                  <a:lnTo>
                    <a:pt x="1942" y="35"/>
                  </a:lnTo>
                  <a:cubicBezTo>
                    <a:pt x="867" y="49"/>
                    <a:pt x="0" y="923"/>
                    <a:pt x="7" y="1998"/>
                  </a:cubicBezTo>
                  <a:lnTo>
                    <a:pt x="35" y="4939"/>
                  </a:lnTo>
                  <a:cubicBezTo>
                    <a:pt x="42" y="6017"/>
                    <a:pt x="916" y="6874"/>
                    <a:pt x="1985" y="6874"/>
                  </a:cubicBezTo>
                  <a:cubicBezTo>
                    <a:pt x="1989" y="6874"/>
                    <a:pt x="1994" y="6874"/>
                    <a:pt x="1998" y="6874"/>
                  </a:cubicBezTo>
                  <a:lnTo>
                    <a:pt x="4474" y="6860"/>
                  </a:lnTo>
                  <a:cubicBezTo>
                    <a:pt x="4478" y="6860"/>
                    <a:pt x="4481" y="6859"/>
                    <a:pt x="4485" y="6859"/>
                  </a:cubicBezTo>
                  <a:cubicBezTo>
                    <a:pt x="4522" y="6859"/>
                    <a:pt x="4551" y="6892"/>
                    <a:pt x="4557" y="6930"/>
                  </a:cubicBezTo>
                  <a:cubicBezTo>
                    <a:pt x="4613" y="7172"/>
                    <a:pt x="4738" y="8005"/>
                    <a:pt x="3982" y="8248"/>
                  </a:cubicBezTo>
                  <a:cubicBezTo>
                    <a:pt x="3919" y="8261"/>
                    <a:pt x="3919" y="8352"/>
                    <a:pt x="3989" y="8359"/>
                  </a:cubicBezTo>
                  <a:cubicBezTo>
                    <a:pt x="4102" y="8379"/>
                    <a:pt x="4244" y="8397"/>
                    <a:pt x="4399" y="8397"/>
                  </a:cubicBezTo>
                  <a:cubicBezTo>
                    <a:pt x="4974" y="8397"/>
                    <a:pt x="5715" y="8155"/>
                    <a:pt x="5737" y="6937"/>
                  </a:cubicBezTo>
                  <a:cubicBezTo>
                    <a:pt x="5737" y="6888"/>
                    <a:pt x="5771" y="6846"/>
                    <a:pt x="5820" y="6846"/>
                  </a:cubicBezTo>
                  <a:lnTo>
                    <a:pt x="6832" y="6839"/>
                  </a:lnTo>
                  <a:cubicBezTo>
                    <a:pt x="7908" y="6826"/>
                    <a:pt x="8775" y="5952"/>
                    <a:pt x="8768" y="4877"/>
                  </a:cubicBezTo>
                  <a:lnTo>
                    <a:pt x="8747" y="1936"/>
                  </a:lnTo>
                  <a:cubicBezTo>
                    <a:pt x="8733" y="858"/>
                    <a:pt x="7859" y="0"/>
                    <a:pt x="6790" y="0"/>
                  </a:cubicBezTo>
                  <a:close/>
                </a:path>
              </a:pathLst>
            </a:custGeom>
            <a:solidFill>
              <a:srgbClr val="682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06;p48">
              <a:extLst>
                <a:ext uri="{FF2B5EF4-FFF2-40B4-BE49-F238E27FC236}">
                  <a16:creationId xmlns:a16="http://schemas.microsoft.com/office/drawing/2014/main" id="{7B1B6FFC-7DEA-4DDD-9EC4-D369640F5176}"/>
                </a:ext>
              </a:extLst>
            </p:cNvPr>
            <p:cNvSpPr/>
            <p:nvPr/>
          </p:nvSpPr>
          <p:spPr>
            <a:xfrm>
              <a:off x="7541212" y="4315176"/>
              <a:ext cx="74561" cy="179704"/>
            </a:xfrm>
            <a:custGeom>
              <a:avLst/>
              <a:gdLst/>
              <a:ahLst/>
              <a:cxnLst/>
              <a:rect l="l" t="t" r="r" b="b"/>
              <a:pathLst>
                <a:path w="2838" h="6840" extrusionOk="0">
                  <a:moveTo>
                    <a:pt x="1" y="0"/>
                  </a:moveTo>
                  <a:cubicBezTo>
                    <a:pt x="1076" y="7"/>
                    <a:pt x="1943" y="881"/>
                    <a:pt x="1950" y="1956"/>
                  </a:cubicBezTo>
                  <a:lnTo>
                    <a:pt x="1950" y="4890"/>
                  </a:lnTo>
                  <a:cubicBezTo>
                    <a:pt x="1943" y="5965"/>
                    <a:pt x="1076" y="6839"/>
                    <a:pt x="1" y="6839"/>
                  </a:cubicBezTo>
                  <a:lnTo>
                    <a:pt x="889" y="6839"/>
                  </a:lnTo>
                  <a:cubicBezTo>
                    <a:pt x="1964" y="6839"/>
                    <a:pt x="2838" y="5965"/>
                    <a:pt x="2838" y="4890"/>
                  </a:cubicBezTo>
                  <a:lnTo>
                    <a:pt x="2838" y="1956"/>
                  </a:lnTo>
                  <a:cubicBezTo>
                    <a:pt x="2838" y="881"/>
                    <a:pt x="1964" y="7"/>
                    <a:pt x="889" y="0"/>
                  </a:cubicBez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7;p48">
              <a:extLst>
                <a:ext uri="{FF2B5EF4-FFF2-40B4-BE49-F238E27FC236}">
                  <a16:creationId xmlns:a16="http://schemas.microsoft.com/office/drawing/2014/main" id="{8D4E74BC-4B79-41D2-A7D5-02D66013F38D}"/>
                </a:ext>
              </a:extLst>
            </p:cNvPr>
            <p:cNvSpPr/>
            <p:nvPr/>
          </p:nvSpPr>
          <p:spPr>
            <a:xfrm>
              <a:off x="7435334" y="4177035"/>
              <a:ext cx="338994" cy="281011"/>
            </a:xfrm>
            <a:custGeom>
              <a:avLst/>
              <a:gdLst/>
              <a:ahLst/>
              <a:cxnLst/>
              <a:rect l="l" t="t" r="r" b="b"/>
              <a:pathLst>
                <a:path w="12903" h="10696" extrusionOk="0">
                  <a:moveTo>
                    <a:pt x="1908" y="1"/>
                  </a:moveTo>
                  <a:cubicBezTo>
                    <a:pt x="854" y="1"/>
                    <a:pt x="1" y="854"/>
                    <a:pt x="1" y="1908"/>
                  </a:cubicBezTo>
                  <a:lnTo>
                    <a:pt x="1" y="6285"/>
                  </a:lnTo>
                  <a:cubicBezTo>
                    <a:pt x="1" y="7339"/>
                    <a:pt x="854" y="8192"/>
                    <a:pt x="1908" y="8192"/>
                  </a:cubicBezTo>
                  <a:lnTo>
                    <a:pt x="7797" y="8192"/>
                  </a:lnTo>
                  <a:cubicBezTo>
                    <a:pt x="7922" y="8192"/>
                    <a:pt x="8019" y="8303"/>
                    <a:pt x="8005" y="8428"/>
                  </a:cubicBezTo>
                  <a:cubicBezTo>
                    <a:pt x="7926" y="9062"/>
                    <a:pt x="7891" y="10695"/>
                    <a:pt x="9647" y="10695"/>
                  </a:cubicBezTo>
                  <a:cubicBezTo>
                    <a:pt x="9735" y="10695"/>
                    <a:pt x="9829" y="10691"/>
                    <a:pt x="9927" y="10682"/>
                  </a:cubicBezTo>
                  <a:cubicBezTo>
                    <a:pt x="9996" y="10675"/>
                    <a:pt x="10017" y="10585"/>
                    <a:pt x="9961" y="10551"/>
                  </a:cubicBezTo>
                  <a:cubicBezTo>
                    <a:pt x="9559" y="10322"/>
                    <a:pt x="8796" y="9684"/>
                    <a:pt x="9344" y="8331"/>
                  </a:cubicBezTo>
                  <a:cubicBezTo>
                    <a:pt x="9379" y="8255"/>
                    <a:pt x="9455" y="8206"/>
                    <a:pt x="9538" y="8206"/>
                  </a:cubicBezTo>
                  <a:lnTo>
                    <a:pt x="10995" y="8206"/>
                  </a:lnTo>
                  <a:cubicBezTo>
                    <a:pt x="12049" y="8206"/>
                    <a:pt x="12902" y="7353"/>
                    <a:pt x="12902" y="6299"/>
                  </a:cubicBezTo>
                  <a:lnTo>
                    <a:pt x="12902" y="1908"/>
                  </a:lnTo>
                  <a:cubicBezTo>
                    <a:pt x="12902" y="854"/>
                    <a:pt x="12049" y="1"/>
                    <a:pt x="10995"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8;p48">
              <a:extLst>
                <a:ext uri="{FF2B5EF4-FFF2-40B4-BE49-F238E27FC236}">
                  <a16:creationId xmlns:a16="http://schemas.microsoft.com/office/drawing/2014/main" id="{57DC9169-0B4F-4A35-B326-37BB542670C3}"/>
                </a:ext>
              </a:extLst>
            </p:cNvPr>
            <p:cNvSpPr/>
            <p:nvPr/>
          </p:nvSpPr>
          <p:spPr>
            <a:xfrm>
              <a:off x="7700843" y="4177035"/>
              <a:ext cx="73484" cy="215618"/>
            </a:xfrm>
            <a:custGeom>
              <a:avLst/>
              <a:gdLst/>
              <a:ahLst/>
              <a:cxnLst/>
              <a:rect l="l" t="t" r="r" b="b"/>
              <a:pathLst>
                <a:path w="2797" h="8207" extrusionOk="0">
                  <a:moveTo>
                    <a:pt x="889" y="1"/>
                  </a:moveTo>
                  <a:lnTo>
                    <a:pt x="889" y="8"/>
                  </a:lnTo>
                  <a:lnTo>
                    <a:pt x="1" y="8"/>
                  </a:lnTo>
                  <a:cubicBezTo>
                    <a:pt x="1048" y="8"/>
                    <a:pt x="1908" y="861"/>
                    <a:pt x="1908" y="1915"/>
                  </a:cubicBezTo>
                  <a:lnTo>
                    <a:pt x="1908" y="6299"/>
                  </a:lnTo>
                  <a:cubicBezTo>
                    <a:pt x="1908" y="7353"/>
                    <a:pt x="1048" y="8206"/>
                    <a:pt x="1" y="8206"/>
                  </a:cubicBezTo>
                  <a:lnTo>
                    <a:pt x="889" y="8206"/>
                  </a:lnTo>
                  <a:cubicBezTo>
                    <a:pt x="1943" y="8206"/>
                    <a:pt x="2796" y="7353"/>
                    <a:pt x="2796" y="6299"/>
                  </a:cubicBezTo>
                  <a:lnTo>
                    <a:pt x="2796" y="1908"/>
                  </a:lnTo>
                  <a:cubicBezTo>
                    <a:pt x="2796" y="854"/>
                    <a:pt x="1943" y="1"/>
                    <a:pt x="889" y="1"/>
                  </a:cubicBezTo>
                  <a:close/>
                </a:path>
              </a:pathLst>
            </a:custGeom>
            <a:solidFill>
              <a:srgbClr val="E2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09;p48">
              <a:extLst>
                <a:ext uri="{FF2B5EF4-FFF2-40B4-BE49-F238E27FC236}">
                  <a16:creationId xmlns:a16="http://schemas.microsoft.com/office/drawing/2014/main" id="{0FF0CB5B-DABD-4F99-BC45-C5E5FBEC4065}"/>
                </a:ext>
              </a:extLst>
            </p:cNvPr>
            <p:cNvSpPr/>
            <p:nvPr/>
          </p:nvSpPr>
          <p:spPr>
            <a:xfrm>
              <a:off x="7516069" y="4261764"/>
              <a:ext cx="28085" cy="28112"/>
            </a:xfrm>
            <a:custGeom>
              <a:avLst/>
              <a:gdLst/>
              <a:ahLst/>
              <a:cxnLst/>
              <a:rect l="l" t="t" r="r" b="b"/>
              <a:pathLst>
                <a:path w="1069" h="1070" extrusionOk="0">
                  <a:moveTo>
                    <a:pt x="535" y="1"/>
                  </a:moveTo>
                  <a:cubicBezTo>
                    <a:pt x="236" y="1"/>
                    <a:pt x="1" y="244"/>
                    <a:pt x="1" y="535"/>
                  </a:cubicBezTo>
                  <a:cubicBezTo>
                    <a:pt x="1" y="833"/>
                    <a:pt x="236" y="1069"/>
                    <a:pt x="535" y="1069"/>
                  </a:cubicBezTo>
                  <a:cubicBezTo>
                    <a:pt x="826" y="1069"/>
                    <a:pt x="1069" y="833"/>
                    <a:pt x="1069" y="535"/>
                  </a:cubicBezTo>
                  <a:cubicBezTo>
                    <a:pt x="1069" y="244"/>
                    <a:pt x="826"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10;p48">
              <a:extLst>
                <a:ext uri="{FF2B5EF4-FFF2-40B4-BE49-F238E27FC236}">
                  <a16:creationId xmlns:a16="http://schemas.microsoft.com/office/drawing/2014/main" id="{62AE99A3-D201-4E90-9E1D-A08137690870}"/>
                </a:ext>
              </a:extLst>
            </p:cNvPr>
            <p:cNvSpPr/>
            <p:nvPr/>
          </p:nvSpPr>
          <p:spPr>
            <a:xfrm>
              <a:off x="7586059" y="4261764"/>
              <a:ext cx="28085" cy="28112"/>
            </a:xfrm>
            <a:custGeom>
              <a:avLst/>
              <a:gdLst/>
              <a:ahLst/>
              <a:cxnLst/>
              <a:rect l="l" t="t" r="r" b="b"/>
              <a:pathLst>
                <a:path w="1069" h="1070" extrusionOk="0">
                  <a:moveTo>
                    <a:pt x="534" y="1"/>
                  </a:moveTo>
                  <a:cubicBezTo>
                    <a:pt x="236" y="1"/>
                    <a:pt x="0" y="244"/>
                    <a:pt x="0" y="535"/>
                  </a:cubicBezTo>
                  <a:cubicBezTo>
                    <a:pt x="0" y="833"/>
                    <a:pt x="236" y="1069"/>
                    <a:pt x="534" y="1069"/>
                  </a:cubicBezTo>
                  <a:cubicBezTo>
                    <a:pt x="826" y="1069"/>
                    <a:pt x="1068" y="833"/>
                    <a:pt x="1068" y="535"/>
                  </a:cubicBezTo>
                  <a:cubicBezTo>
                    <a:pt x="1068" y="244"/>
                    <a:pt x="826"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1;p48">
              <a:extLst>
                <a:ext uri="{FF2B5EF4-FFF2-40B4-BE49-F238E27FC236}">
                  <a16:creationId xmlns:a16="http://schemas.microsoft.com/office/drawing/2014/main" id="{E28ABFB1-F44E-4BD6-967B-714C7B60232A}"/>
                </a:ext>
              </a:extLst>
            </p:cNvPr>
            <p:cNvSpPr/>
            <p:nvPr/>
          </p:nvSpPr>
          <p:spPr>
            <a:xfrm>
              <a:off x="7655839" y="4261764"/>
              <a:ext cx="28269" cy="28112"/>
            </a:xfrm>
            <a:custGeom>
              <a:avLst/>
              <a:gdLst/>
              <a:ahLst/>
              <a:cxnLst/>
              <a:rect l="l" t="t" r="r" b="b"/>
              <a:pathLst>
                <a:path w="1076" h="1070" extrusionOk="0">
                  <a:moveTo>
                    <a:pt x="535" y="1"/>
                  </a:moveTo>
                  <a:cubicBezTo>
                    <a:pt x="243" y="1"/>
                    <a:pt x="1" y="244"/>
                    <a:pt x="1" y="535"/>
                  </a:cubicBezTo>
                  <a:cubicBezTo>
                    <a:pt x="1" y="833"/>
                    <a:pt x="243" y="1069"/>
                    <a:pt x="535" y="1069"/>
                  </a:cubicBezTo>
                  <a:cubicBezTo>
                    <a:pt x="833" y="1069"/>
                    <a:pt x="1076" y="833"/>
                    <a:pt x="1076" y="535"/>
                  </a:cubicBezTo>
                  <a:cubicBezTo>
                    <a:pt x="1076" y="244"/>
                    <a:pt x="833"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252;p51">
            <a:extLst>
              <a:ext uri="{FF2B5EF4-FFF2-40B4-BE49-F238E27FC236}">
                <a16:creationId xmlns:a16="http://schemas.microsoft.com/office/drawing/2014/main" id="{BB0727E8-DBBD-43AD-8642-C204B0AC1D2A}"/>
              </a:ext>
            </a:extLst>
          </p:cNvPr>
          <p:cNvGrpSpPr/>
          <p:nvPr/>
        </p:nvGrpSpPr>
        <p:grpSpPr>
          <a:xfrm rot="3599337">
            <a:off x="2906614" y="3488185"/>
            <a:ext cx="2506349" cy="3767350"/>
            <a:chOff x="3922668" y="2469103"/>
            <a:chExt cx="758087" cy="1139498"/>
          </a:xfrm>
        </p:grpSpPr>
        <p:sp>
          <p:nvSpPr>
            <p:cNvPr id="21" name="Google Shape;2253;p51">
              <a:extLst>
                <a:ext uri="{FF2B5EF4-FFF2-40B4-BE49-F238E27FC236}">
                  <a16:creationId xmlns:a16="http://schemas.microsoft.com/office/drawing/2014/main" id="{0A37D189-F414-4CFD-A752-811FDDB73379}"/>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54;p51">
              <a:extLst>
                <a:ext uri="{FF2B5EF4-FFF2-40B4-BE49-F238E27FC236}">
                  <a16:creationId xmlns:a16="http://schemas.microsoft.com/office/drawing/2014/main" id="{8954B57C-00EF-4289-93DF-4F423EDD25BD}"/>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ítulo 1">
            <a:extLst>
              <a:ext uri="{FF2B5EF4-FFF2-40B4-BE49-F238E27FC236}">
                <a16:creationId xmlns:a16="http://schemas.microsoft.com/office/drawing/2014/main" id="{FAC65392-8AAE-475D-88DC-75E275A6367A}"/>
              </a:ext>
            </a:extLst>
          </p:cNvPr>
          <p:cNvSpPr txBox="1">
            <a:spLocks/>
          </p:cNvSpPr>
          <p:nvPr/>
        </p:nvSpPr>
        <p:spPr>
          <a:xfrm rot="2295937">
            <a:off x="3478758" y="4212492"/>
            <a:ext cx="2770332" cy="1504567"/>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pPr algn="ctr"/>
            <a:r>
              <a:rPr lang="es-ES" sz="1800" dirty="0">
                <a:solidFill>
                  <a:srgbClr val="21CE99"/>
                </a:solidFill>
              </a:rPr>
              <a:t>Abrir Plan de comunicación</a:t>
            </a:r>
          </a:p>
        </p:txBody>
      </p:sp>
      <p:pic>
        <p:nvPicPr>
          <p:cNvPr id="24" name="Gráfico 23">
            <a:extLst>
              <a:ext uri="{FF2B5EF4-FFF2-40B4-BE49-F238E27FC236}">
                <a16:creationId xmlns:a16="http://schemas.microsoft.com/office/drawing/2014/main" id="{3EC4C640-9402-4C59-9876-6D270F6F29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98" y="4828015"/>
            <a:ext cx="3116051" cy="3496356"/>
          </a:xfrm>
          <a:prstGeom prst="rect">
            <a:avLst/>
          </a:prstGeom>
        </p:spPr>
      </p:pic>
    </p:spTree>
    <p:extLst>
      <p:ext uri="{BB962C8B-B14F-4D97-AF65-F5344CB8AC3E}">
        <p14:creationId xmlns:p14="http://schemas.microsoft.com/office/powerpoint/2010/main" val="1808737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áfico 2">
            <a:extLst>
              <a:ext uri="{FF2B5EF4-FFF2-40B4-BE49-F238E27FC236}">
                <a16:creationId xmlns:a16="http://schemas.microsoft.com/office/drawing/2014/main" id="{B9F86FB7-C8D4-4116-8E4F-417391DE8CCF}"/>
              </a:ext>
            </a:extLst>
          </p:cNvPr>
          <p:cNvGrpSpPr/>
          <p:nvPr/>
        </p:nvGrpSpPr>
        <p:grpSpPr>
          <a:xfrm>
            <a:off x="7150661" y="388957"/>
            <a:ext cx="6000449" cy="6017776"/>
            <a:chOff x="7081515" y="2124447"/>
            <a:chExt cx="3900139" cy="3911402"/>
          </a:xfrm>
          <a:solidFill>
            <a:schemeClr val="bg1">
              <a:alpha val="43000"/>
            </a:schemeClr>
          </a:solidFill>
        </p:grpSpPr>
        <p:sp>
          <p:nvSpPr>
            <p:cNvPr id="76" name="Forma libre: forma 75">
              <a:extLst>
                <a:ext uri="{FF2B5EF4-FFF2-40B4-BE49-F238E27FC236}">
                  <a16:creationId xmlns:a16="http://schemas.microsoft.com/office/drawing/2014/main" id="{743E85F2-E9E9-4E5F-B122-A40E904568B8}"/>
                </a:ext>
              </a:extLst>
            </p:cNvPr>
            <p:cNvSpPr/>
            <p:nvPr/>
          </p:nvSpPr>
          <p:spPr>
            <a:xfrm>
              <a:off x="9935588" y="2141215"/>
              <a:ext cx="27947" cy="27947"/>
            </a:xfrm>
            <a:custGeom>
              <a:avLst/>
              <a:gdLst>
                <a:gd name="connsiteX0" fmla="*/ 2096 w 0"/>
                <a:gd name="connsiteY0" fmla="*/ 2795 h 0"/>
                <a:gd name="connsiteX1" fmla="*/ 2096 w 0"/>
                <a:gd name="connsiteY1" fmla="*/ 2795 h 0"/>
                <a:gd name="connsiteX2" fmla="*/ 2096 w 0"/>
                <a:gd name="connsiteY2" fmla="*/ 0 h 0"/>
                <a:gd name="connsiteX3" fmla="*/ 2096 w 0"/>
                <a:gd name="connsiteY3" fmla="*/ 2795 h 0"/>
                <a:gd name="connsiteX4" fmla="*/ 2096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2795"/>
                  </a:moveTo>
                  <a:cubicBezTo>
                    <a:pt x="-699" y="2795"/>
                    <a:pt x="-699" y="2795"/>
                    <a:pt x="2096" y="2795"/>
                  </a:cubicBezTo>
                  <a:cubicBezTo>
                    <a:pt x="-699" y="0"/>
                    <a:pt x="2096" y="0"/>
                    <a:pt x="2096" y="0"/>
                  </a:cubicBezTo>
                  <a:cubicBezTo>
                    <a:pt x="2096" y="0"/>
                    <a:pt x="2096" y="0"/>
                    <a:pt x="2096" y="2795"/>
                  </a:cubicBezTo>
                  <a:cubicBezTo>
                    <a:pt x="2096" y="2795"/>
                    <a:pt x="2096" y="2795"/>
                    <a:pt x="2096" y="2795"/>
                  </a:cubicBezTo>
                  <a:close/>
                </a:path>
              </a:pathLst>
            </a:custGeom>
            <a:grpFill/>
            <a:ln w="27890" cap="flat">
              <a:noFill/>
              <a:prstDash val="solid"/>
              <a:miter/>
            </a:ln>
          </p:spPr>
          <p:txBody>
            <a:bodyPr rtlCol="0" anchor="ctr"/>
            <a:lstStyle/>
            <a:p>
              <a:endParaRPr lang="es-ES"/>
            </a:p>
          </p:txBody>
        </p:sp>
        <p:sp>
          <p:nvSpPr>
            <p:cNvPr id="77" name="Forma libre: forma 76">
              <a:extLst>
                <a:ext uri="{FF2B5EF4-FFF2-40B4-BE49-F238E27FC236}">
                  <a16:creationId xmlns:a16="http://schemas.microsoft.com/office/drawing/2014/main" id="{90B33223-561A-46E2-8319-99CFF8CE8F2B}"/>
                </a:ext>
              </a:extLst>
            </p:cNvPr>
            <p:cNvSpPr/>
            <p:nvPr/>
          </p:nvSpPr>
          <p:spPr>
            <a:xfrm>
              <a:off x="9725288" y="2132831"/>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78" name="Forma libre: forma 77">
              <a:extLst>
                <a:ext uri="{FF2B5EF4-FFF2-40B4-BE49-F238E27FC236}">
                  <a16:creationId xmlns:a16="http://schemas.microsoft.com/office/drawing/2014/main" id="{14567DFA-A059-4C8F-87CD-CAD4EA1E84DC}"/>
                </a:ext>
              </a:extLst>
            </p:cNvPr>
            <p:cNvSpPr/>
            <p:nvPr/>
          </p:nvSpPr>
          <p:spPr>
            <a:xfrm>
              <a:off x="9515686" y="2127242"/>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22358" y="27947"/>
                    <a:pt x="13973" y="27947"/>
                  </a:cubicBezTo>
                  <a:close/>
                </a:path>
              </a:pathLst>
            </a:custGeom>
            <a:grpFill/>
            <a:ln w="27890" cap="flat">
              <a:noFill/>
              <a:prstDash val="solid"/>
              <a:miter/>
            </a:ln>
          </p:spPr>
          <p:txBody>
            <a:bodyPr rtlCol="0" anchor="ctr"/>
            <a:lstStyle/>
            <a:p>
              <a:endParaRPr lang="es-ES"/>
            </a:p>
          </p:txBody>
        </p:sp>
        <p:sp>
          <p:nvSpPr>
            <p:cNvPr id="79" name="Forma libre: forma 78">
              <a:extLst>
                <a:ext uri="{FF2B5EF4-FFF2-40B4-BE49-F238E27FC236}">
                  <a16:creationId xmlns:a16="http://schemas.microsoft.com/office/drawing/2014/main" id="{CF77E3C2-E9CE-41A7-BE9E-37036478DD5C}"/>
                </a:ext>
              </a:extLst>
            </p:cNvPr>
            <p:cNvSpPr/>
            <p:nvPr/>
          </p:nvSpPr>
          <p:spPr>
            <a:xfrm>
              <a:off x="9308879"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80" name="Forma libre: forma 79">
              <a:extLst>
                <a:ext uri="{FF2B5EF4-FFF2-40B4-BE49-F238E27FC236}">
                  <a16:creationId xmlns:a16="http://schemas.microsoft.com/office/drawing/2014/main" id="{F9FD9E5D-1143-45E7-A32C-69AF3C25B53D}"/>
                </a:ext>
              </a:extLst>
            </p:cNvPr>
            <p:cNvSpPr/>
            <p:nvPr/>
          </p:nvSpPr>
          <p:spPr>
            <a:xfrm>
              <a:off x="9104867" y="2124447"/>
              <a:ext cx="27947" cy="27947"/>
            </a:xfrm>
            <a:custGeom>
              <a:avLst/>
              <a:gdLst>
                <a:gd name="connsiteX0" fmla="*/ 16768 w 27946"/>
                <a:gd name="connsiteY0" fmla="*/ 36331 h 27946"/>
                <a:gd name="connsiteX1" fmla="*/ 0 w 27946"/>
                <a:gd name="connsiteY1" fmla="*/ 19563 h 27946"/>
                <a:gd name="connsiteX2" fmla="*/ 16768 w 27946"/>
                <a:gd name="connsiteY2" fmla="*/ 0 h 27946"/>
                <a:gd name="connsiteX3" fmla="*/ 33536 w 27946"/>
                <a:gd name="connsiteY3" fmla="*/ 16768 h 27946"/>
                <a:gd name="connsiteX4" fmla="*/ 16768 w 27946"/>
                <a:gd name="connsiteY4" fmla="*/ 36331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6331"/>
                  </a:moveTo>
                  <a:cubicBezTo>
                    <a:pt x="8384" y="36331"/>
                    <a:pt x="0" y="27947"/>
                    <a:pt x="0" y="19563"/>
                  </a:cubicBezTo>
                  <a:cubicBezTo>
                    <a:pt x="0" y="8384"/>
                    <a:pt x="8384" y="0"/>
                    <a:pt x="16768" y="0"/>
                  </a:cubicBezTo>
                  <a:cubicBezTo>
                    <a:pt x="25152" y="0"/>
                    <a:pt x="33536" y="8384"/>
                    <a:pt x="33536" y="16768"/>
                  </a:cubicBezTo>
                  <a:cubicBezTo>
                    <a:pt x="36331" y="27947"/>
                    <a:pt x="27947" y="36331"/>
                    <a:pt x="16768" y="36331"/>
                  </a:cubicBezTo>
                  <a:close/>
                </a:path>
              </a:pathLst>
            </a:custGeom>
            <a:grpFill/>
            <a:ln w="27890" cap="flat">
              <a:noFill/>
              <a:prstDash val="solid"/>
              <a:miter/>
            </a:ln>
          </p:spPr>
          <p:txBody>
            <a:bodyPr rtlCol="0" anchor="ctr"/>
            <a:lstStyle/>
            <a:p>
              <a:endParaRPr lang="es-ES"/>
            </a:p>
          </p:txBody>
        </p:sp>
        <p:sp>
          <p:nvSpPr>
            <p:cNvPr id="81" name="Forma libre: forma 80">
              <a:extLst>
                <a:ext uri="{FF2B5EF4-FFF2-40B4-BE49-F238E27FC236}">
                  <a16:creationId xmlns:a16="http://schemas.microsoft.com/office/drawing/2014/main" id="{960B648B-3CF6-4D11-B620-3B5C572B2509}"/>
                </a:ext>
              </a:extLst>
            </p:cNvPr>
            <p:cNvSpPr/>
            <p:nvPr/>
          </p:nvSpPr>
          <p:spPr>
            <a:xfrm>
              <a:off x="8903650"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82" name="Forma libre: forma 81">
              <a:extLst>
                <a:ext uri="{FF2B5EF4-FFF2-40B4-BE49-F238E27FC236}">
                  <a16:creationId xmlns:a16="http://schemas.microsoft.com/office/drawing/2014/main" id="{4978A720-A51A-43FE-93A5-CC0F63AC1F65}"/>
                </a:ext>
              </a:extLst>
            </p:cNvPr>
            <p:cNvSpPr/>
            <p:nvPr/>
          </p:nvSpPr>
          <p:spPr>
            <a:xfrm>
              <a:off x="8702433" y="2130036"/>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83" name="Forma libre: forma 82">
              <a:extLst>
                <a:ext uri="{FF2B5EF4-FFF2-40B4-BE49-F238E27FC236}">
                  <a16:creationId xmlns:a16="http://schemas.microsoft.com/office/drawing/2014/main" id="{7B90DD1C-6C84-4D46-BEA7-7B5F12FF180E}"/>
                </a:ext>
              </a:extLst>
            </p:cNvPr>
            <p:cNvSpPr/>
            <p:nvPr/>
          </p:nvSpPr>
          <p:spPr>
            <a:xfrm>
              <a:off x="8501215" y="2130036"/>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2357" y="16768"/>
                    <a:pt x="16768" y="22357"/>
                    <a:pt x="11179" y="22357"/>
                  </a:cubicBezTo>
                  <a:close/>
                </a:path>
              </a:pathLst>
            </a:custGeom>
            <a:grpFill/>
            <a:ln w="27890" cap="flat">
              <a:noFill/>
              <a:prstDash val="solid"/>
              <a:miter/>
            </a:ln>
          </p:spPr>
          <p:txBody>
            <a:bodyPr rtlCol="0" anchor="ctr"/>
            <a:lstStyle/>
            <a:p>
              <a:endParaRPr lang="es-ES"/>
            </a:p>
          </p:txBody>
        </p:sp>
        <p:sp>
          <p:nvSpPr>
            <p:cNvPr id="84" name="Forma libre: forma 83">
              <a:extLst>
                <a:ext uri="{FF2B5EF4-FFF2-40B4-BE49-F238E27FC236}">
                  <a16:creationId xmlns:a16="http://schemas.microsoft.com/office/drawing/2014/main" id="{DFF72740-AC40-4043-8228-D3CC3B5E66B7}"/>
                </a:ext>
              </a:extLst>
            </p:cNvPr>
            <p:cNvSpPr/>
            <p:nvPr/>
          </p:nvSpPr>
          <p:spPr>
            <a:xfrm>
              <a:off x="8305587" y="2141215"/>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85" name="Forma libre: forma 84">
              <a:extLst>
                <a:ext uri="{FF2B5EF4-FFF2-40B4-BE49-F238E27FC236}">
                  <a16:creationId xmlns:a16="http://schemas.microsoft.com/office/drawing/2014/main" id="{A2BD4D46-1C7D-43B6-8B8D-CA61BB5D705E}"/>
                </a:ext>
              </a:extLst>
            </p:cNvPr>
            <p:cNvSpPr/>
            <p:nvPr/>
          </p:nvSpPr>
          <p:spPr>
            <a:xfrm>
              <a:off x="10133312" y="233684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1179" y="16768"/>
                    <a:pt x="8384" y="16768"/>
                  </a:cubicBezTo>
                  <a:close/>
                </a:path>
              </a:pathLst>
            </a:custGeom>
            <a:grpFill/>
            <a:ln w="27890" cap="flat">
              <a:noFill/>
              <a:prstDash val="solid"/>
              <a:miter/>
            </a:ln>
          </p:spPr>
          <p:txBody>
            <a:bodyPr rtlCol="0" anchor="ctr"/>
            <a:lstStyle/>
            <a:p>
              <a:endParaRPr lang="es-ES"/>
            </a:p>
          </p:txBody>
        </p:sp>
        <p:sp>
          <p:nvSpPr>
            <p:cNvPr id="86" name="Forma libre: forma 85">
              <a:extLst>
                <a:ext uri="{FF2B5EF4-FFF2-40B4-BE49-F238E27FC236}">
                  <a16:creationId xmlns:a16="http://schemas.microsoft.com/office/drawing/2014/main" id="{888E01BD-57CD-411C-B0FF-3DEB3D97A254}"/>
                </a:ext>
              </a:extLst>
            </p:cNvPr>
            <p:cNvSpPr/>
            <p:nvPr/>
          </p:nvSpPr>
          <p:spPr>
            <a:xfrm>
              <a:off x="9920916" y="232845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87" name="Forma libre: forma 86">
              <a:extLst>
                <a:ext uri="{FF2B5EF4-FFF2-40B4-BE49-F238E27FC236}">
                  <a16:creationId xmlns:a16="http://schemas.microsoft.com/office/drawing/2014/main" id="{F0DCCDBE-608C-4B3E-BE08-1FE70F58B487}"/>
                </a:ext>
              </a:extLst>
            </p:cNvPr>
            <p:cNvSpPr/>
            <p:nvPr/>
          </p:nvSpPr>
          <p:spPr>
            <a:xfrm>
              <a:off x="9708519" y="2320075"/>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88" name="Forma libre: forma 87">
              <a:extLst>
                <a:ext uri="{FF2B5EF4-FFF2-40B4-BE49-F238E27FC236}">
                  <a16:creationId xmlns:a16="http://schemas.microsoft.com/office/drawing/2014/main" id="{FD75A10F-D2B9-42D7-B741-14FD19FF25FD}"/>
                </a:ext>
              </a:extLst>
            </p:cNvPr>
            <p:cNvSpPr/>
            <p:nvPr/>
          </p:nvSpPr>
          <p:spPr>
            <a:xfrm>
              <a:off x="9498918" y="2314486"/>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89" name="Forma libre: forma 88">
              <a:extLst>
                <a:ext uri="{FF2B5EF4-FFF2-40B4-BE49-F238E27FC236}">
                  <a16:creationId xmlns:a16="http://schemas.microsoft.com/office/drawing/2014/main" id="{D10526AF-7C2A-4511-8CD8-7DF7260C570D}"/>
                </a:ext>
              </a:extLst>
            </p:cNvPr>
            <p:cNvSpPr/>
            <p:nvPr/>
          </p:nvSpPr>
          <p:spPr>
            <a:xfrm>
              <a:off x="9292111"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3099"/>
                    <a:pt x="53099" y="67072"/>
                    <a:pt x="33536" y="67072"/>
                  </a:cubicBezTo>
                  <a:close/>
                </a:path>
              </a:pathLst>
            </a:custGeom>
            <a:grpFill/>
            <a:ln w="27890" cap="flat">
              <a:noFill/>
              <a:prstDash val="solid"/>
              <a:miter/>
            </a:ln>
          </p:spPr>
          <p:txBody>
            <a:bodyPr rtlCol="0" anchor="ctr"/>
            <a:lstStyle/>
            <a:p>
              <a:endParaRPr lang="es-ES"/>
            </a:p>
          </p:txBody>
        </p:sp>
        <p:sp>
          <p:nvSpPr>
            <p:cNvPr id="90" name="Forma libre: forma 89">
              <a:extLst>
                <a:ext uri="{FF2B5EF4-FFF2-40B4-BE49-F238E27FC236}">
                  <a16:creationId xmlns:a16="http://schemas.microsoft.com/office/drawing/2014/main" id="{2D0735B3-A56C-4B98-BAB4-AA759B4B665C}"/>
                </a:ext>
              </a:extLst>
            </p:cNvPr>
            <p:cNvSpPr/>
            <p:nvPr/>
          </p:nvSpPr>
          <p:spPr>
            <a:xfrm>
              <a:off x="9085304" y="2308896"/>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8689" y="72662"/>
                    <a:pt x="36331" y="72662"/>
                  </a:cubicBezTo>
                  <a:close/>
                </a:path>
              </a:pathLst>
            </a:custGeom>
            <a:grpFill/>
            <a:ln w="27890" cap="flat">
              <a:noFill/>
              <a:prstDash val="solid"/>
              <a:miter/>
            </a:ln>
          </p:spPr>
          <p:txBody>
            <a:bodyPr rtlCol="0" anchor="ctr"/>
            <a:lstStyle/>
            <a:p>
              <a:endParaRPr lang="es-ES"/>
            </a:p>
          </p:txBody>
        </p:sp>
        <p:sp>
          <p:nvSpPr>
            <p:cNvPr id="91" name="Forma libre: forma 90">
              <a:extLst>
                <a:ext uri="{FF2B5EF4-FFF2-40B4-BE49-F238E27FC236}">
                  <a16:creationId xmlns:a16="http://schemas.microsoft.com/office/drawing/2014/main" id="{69CD14E6-0172-4719-8503-9D0397FCEFDB}"/>
                </a:ext>
              </a:extLst>
            </p:cNvPr>
            <p:cNvSpPr/>
            <p:nvPr/>
          </p:nvSpPr>
          <p:spPr>
            <a:xfrm>
              <a:off x="8886882"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6768" y="0"/>
                    <a:pt x="33536" y="0"/>
                  </a:cubicBezTo>
                  <a:cubicBezTo>
                    <a:pt x="53099" y="0"/>
                    <a:pt x="67073" y="16768"/>
                    <a:pt x="67073" y="33536"/>
                  </a:cubicBezTo>
                  <a:cubicBezTo>
                    <a:pt x="67073" y="53099"/>
                    <a:pt x="50304" y="67072"/>
                    <a:pt x="33536" y="67072"/>
                  </a:cubicBezTo>
                  <a:close/>
                </a:path>
              </a:pathLst>
            </a:custGeom>
            <a:grpFill/>
            <a:ln w="27890" cap="flat">
              <a:noFill/>
              <a:prstDash val="solid"/>
              <a:miter/>
            </a:ln>
          </p:spPr>
          <p:txBody>
            <a:bodyPr rtlCol="0" anchor="ctr"/>
            <a:lstStyle/>
            <a:p>
              <a:endParaRPr lang="es-ES"/>
            </a:p>
          </p:txBody>
        </p:sp>
        <p:sp>
          <p:nvSpPr>
            <p:cNvPr id="92" name="Forma libre: forma 91">
              <a:extLst>
                <a:ext uri="{FF2B5EF4-FFF2-40B4-BE49-F238E27FC236}">
                  <a16:creationId xmlns:a16="http://schemas.microsoft.com/office/drawing/2014/main" id="{E53C1AB2-6704-4B04-A09C-CFB988877183}"/>
                </a:ext>
              </a:extLst>
            </p:cNvPr>
            <p:cNvSpPr/>
            <p:nvPr/>
          </p:nvSpPr>
          <p:spPr>
            <a:xfrm>
              <a:off x="8682870"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3" y="13973"/>
                    <a:pt x="67073" y="33536"/>
                  </a:cubicBezTo>
                  <a:cubicBezTo>
                    <a:pt x="64278" y="50304"/>
                    <a:pt x="50304" y="67072"/>
                    <a:pt x="33536" y="67072"/>
                  </a:cubicBezTo>
                  <a:close/>
                </a:path>
              </a:pathLst>
            </a:custGeom>
            <a:grpFill/>
            <a:ln w="27890" cap="flat">
              <a:noFill/>
              <a:prstDash val="solid"/>
              <a:miter/>
            </a:ln>
          </p:spPr>
          <p:txBody>
            <a:bodyPr rtlCol="0" anchor="ctr"/>
            <a:lstStyle/>
            <a:p>
              <a:endParaRPr lang="es-ES"/>
            </a:p>
          </p:txBody>
        </p:sp>
        <p:sp>
          <p:nvSpPr>
            <p:cNvPr id="93" name="Forma libre: forma 92">
              <a:extLst>
                <a:ext uri="{FF2B5EF4-FFF2-40B4-BE49-F238E27FC236}">
                  <a16:creationId xmlns:a16="http://schemas.microsoft.com/office/drawing/2014/main" id="{8939BFA7-0FF9-41F1-8794-3DEA117D3B0E}"/>
                </a:ext>
              </a:extLst>
            </p:cNvPr>
            <p:cNvSpPr/>
            <p:nvPr/>
          </p:nvSpPr>
          <p:spPr>
            <a:xfrm>
              <a:off x="8484447" y="2317280"/>
              <a:ext cx="55894" cy="27947"/>
            </a:xfrm>
            <a:custGeom>
              <a:avLst/>
              <a:gdLst>
                <a:gd name="connsiteX0" fmla="*/ 27947 w 55893"/>
                <a:gd name="connsiteY0" fmla="*/ 55894 h 27946"/>
                <a:gd name="connsiteX1" fmla="*/ 0 w 55893"/>
                <a:gd name="connsiteY1" fmla="*/ 27947 h 27946"/>
                <a:gd name="connsiteX2" fmla="*/ 27947 w 55893"/>
                <a:gd name="connsiteY2" fmla="*/ 0 h 27946"/>
                <a:gd name="connsiteX3" fmla="*/ 55894 w 55893"/>
                <a:gd name="connsiteY3" fmla="*/ 27947 h 27946"/>
                <a:gd name="connsiteX4" fmla="*/ 27947 w 55893"/>
                <a:gd name="connsiteY4" fmla="*/ 5589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27946">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94" name="Forma libre: forma 93">
              <a:extLst>
                <a:ext uri="{FF2B5EF4-FFF2-40B4-BE49-F238E27FC236}">
                  <a16:creationId xmlns:a16="http://schemas.microsoft.com/office/drawing/2014/main" id="{B1E86D56-EE78-42E6-8A73-8A7C4033F1A7}"/>
                </a:ext>
              </a:extLst>
            </p:cNvPr>
            <p:cNvSpPr/>
            <p:nvPr/>
          </p:nvSpPr>
          <p:spPr>
            <a:xfrm>
              <a:off x="8288819" y="2325664"/>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95" name="Forma libre: forma 94">
              <a:extLst>
                <a:ext uri="{FF2B5EF4-FFF2-40B4-BE49-F238E27FC236}">
                  <a16:creationId xmlns:a16="http://schemas.microsoft.com/office/drawing/2014/main" id="{9C86C095-2F1B-474C-AAFC-A29CC76F4569}"/>
                </a:ext>
              </a:extLst>
            </p:cNvPr>
            <p:cNvSpPr/>
            <p:nvPr/>
          </p:nvSpPr>
          <p:spPr>
            <a:xfrm>
              <a:off x="8093191" y="2336843"/>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96" name="Forma libre: forma 95">
              <a:extLst>
                <a:ext uri="{FF2B5EF4-FFF2-40B4-BE49-F238E27FC236}">
                  <a16:creationId xmlns:a16="http://schemas.microsoft.com/office/drawing/2014/main" id="{33B54608-FB3A-4B10-90FD-FABCEB443772}"/>
                </a:ext>
              </a:extLst>
            </p:cNvPr>
            <p:cNvSpPr/>
            <p:nvPr/>
          </p:nvSpPr>
          <p:spPr>
            <a:xfrm>
              <a:off x="7901057" y="2342432"/>
              <a:ext cx="27947" cy="27947"/>
            </a:xfrm>
            <a:custGeom>
              <a:avLst/>
              <a:gdLst>
                <a:gd name="connsiteX0" fmla="*/ 2096 w 0"/>
                <a:gd name="connsiteY0" fmla="*/ 5589 h 0"/>
                <a:gd name="connsiteX1" fmla="*/ 2096 w 0"/>
                <a:gd name="connsiteY1" fmla="*/ 5589 h 0"/>
                <a:gd name="connsiteX2" fmla="*/ 2096 w 0"/>
                <a:gd name="connsiteY2" fmla="*/ 0 h 0"/>
                <a:gd name="connsiteX3" fmla="*/ 2096 w 0"/>
                <a:gd name="connsiteY3" fmla="*/ 5589 h 0"/>
                <a:gd name="connsiteX4" fmla="*/ 2096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5589"/>
                  </a:moveTo>
                  <a:cubicBezTo>
                    <a:pt x="-699" y="5589"/>
                    <a:pt x="-699" y="5589"/>
                    <a:pt x="2096" y="5589"/>
                  </a:cubicBezTo>
                  <a:cubicBezTo>
                    <a:pt x="-699" y="2795"/>
                    <a:pt x="2096" y="0"/>
                    <a:pt x="2096" y="0"/>
                  </a:cubicBezTo>
                  <a:cubicBezTo>
                    <a:pt x="2096" y="0"/>
                    <a:pt x="2096" y="2795"/>
                    <a:pt x="2096" y="5589"/>
                  </a:cubicBezTo>
                  <a:cubicBezTo>
                    <a:pt x="2096" y="5589"/>
                    <a:pt x="2096" y="5589"/>
                    <a:pt x="2096" y="5589"/>
                  </a:cubicBezTo>
                  <a:close/>
                </a:path>
              </a:pathLst>
            </a:custGeom>
            <a:grpFill/>
            <a:ln w="27890" cap="flat">
              <a:noFill/>
              <a:prstDash val="solid"/>
              <a:miter/>
            </a:ln>
          </p:spPr>
          <p:txBody>
            <a:bodyPr rtlCol="0" anchor="ctr"/>
            <a:lstStyle/>
            <a:p>
              <a:endParaRPr lang="es-ES"/>
            </a:p>
          </p:txBody>
        </p:sp>
        <p:sp>
          <p:nvSpPr>
            <p:cNvPr id="97" name="Forma libre: forma 96">
              <a:extLst>
                <a:ext uri="{FF2B5EF4-FFF2-40B4-BE49-F238E27FC236}">
                  <a16:creationId xmlns:a16="http://schemas.microsoft.com/office/drawing/2014/main" id="{72A4A465-00FC-4AE7-888A-BBBCB6FB2C96}"/>
                </a:ext>
              </a:extLst>
            </p:cNvPr>
            <p:cNvSpPr/>
            <p:nvPr/>
          </p:nvSpPr>
          <p:spPr>
            <a:xfrm>
              <a:off x="10546925" y="2549239"/>
              <a:ext cx="27947" cy="27947"/>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27890" cap="flat">
              <a:noFill/>
              <a:prstDash val="solid"/>
              <a:miter/>
            </a:ln>
          </p:spPr>
          <p:txBody>
            <a:bodyPr rtlCol="0" anchor="ctr"/>
            <a:lstStyle/>
            <a:p>
              <a:endParaRPr lang="es-ES"/>
            </a:p>
          </p:txBody>
        </p:sp>
        <p:sp>
          <p:nvSpPr>
            <p:cNvPr id="98" name="Forma libre: forma 97">
              <a:extLst>
                <a:ext uri="{FF2B5EF4-FFF2-40B4-BE49-F238E27FC236}">
                  <a16:creationId xmlns:a16="http://schemas.microsoft.com/office/drawing/2014/main" id="{CA910121-27BC-4D14-99A6-BFF6FF112769}"/>
                </a:ext>
              </a:extLst>
            </p:cNvPr>
            <p:cNvSpPr/>
            <p:nvPr/>
          </p:nvSpPr>
          <p:spPr>
            <a:xfrm>
              <a:off x="10331734" y="2538060"/>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99" name="Forma libre: forma 98">
              <a:extLst>
                <a:ext uri="{FF2B5EF4-FFF2-40B4-BE49-F238E27FC236}">
                  <a16:creationId xmlns:a16="http://schemas.microsoft.com/office/drawing/2014/main" id="{1F71CFC4-603B-4168-8BC4-EF29558D1D8B}"/>
                </a:ext>
              </a:extLst>
            </p:cNvPr>
            <p:cNvSpPr/>
            <p:nvPr/>
          </p:nvSpPr>
          <p:spPr>
            <a:xfrm>
              <a:off x="10119338" y="2524087"/>
              <a:ext cx="27947" cy="27947"/>
            </a:xfrm>
            <a:custGeom>
              <a:avLst/>
              <a:gdLst>
                <a:gd name="connsiteX0" fmla="*/ 22358 w 27946"/>
                <a:gd name="connsiteY0" fmla="*/ 47510 h 27946"/>
                <a:gd name="connsiteX1" fmla="*/ 0 w 27946"/>
                <a:gd name="connsiteY1" fmla="*/ 22357 h 27946"/>
                <a:gd name="connsiteX2" fmla="*/ 22358 w 27946"/>
                <a:gd name="connsiteY2" fmla="*/ 0 h 27946"/>
                <a:gd name="connsiteX3" fmla="*/ 47510 w 27946"/>
                <a:gd name="connsiteY3" fmla="*/ 22357 h 27946"/>
                <a:gd name="connsiteX4" fmla="*/ 22358 w 27946"/>
                <a:gd name="connsiteY4" fmla="*/ 4751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7510"/>
                  </a:moveTo>
                  <a:cubicBezTo>
                    <a:pt x="8384" y="47510"/>
                    <a:pt x="0" y="36331"/>
                    <a:pt x="0" y="22357"/>
                  </a:cubicBezTo>
                  <a:cubicBezTo>
                    <a:pt x="0" y="8384"/>
                    <a:pt x="11179" y="0"/>
                    <a:pt x="22358" y="0"/>
                  </a:cubicBezTo>
                  <a:cubicBezTo>
                    <a:pt x="36331" y="0"/>
                    <a:pt x="47510" y="11179"/>
                    <a:pt x="47510" y="22357"/>
                  </a:cubicBezTo>
                  <a:cubicBezTo>
                    <a:pt x="44715" y="39126"/>
                    <a:pt x="33536" y="47510"/>
                    <a:pt x="22358" y="47510"/>
                  </a:cubicBezTo>
                  <a:close/>
                </a:path>
              </a:pathLst>
            </a:custGeom>
            <a:grpFill/>
            <a:ln w="27890" cap="flat">
              <a:noFill/>
              <a:prstDash val="solid"/>
              <a:miter/>
            </a:ln>
          </p:spPr>
          <p:txBody>
            <a:bodyPr rtlCol="0" anchor="ctr"/>
            <a:lstStyle/>
            <a:p>
              <a:endParaRPr lang="es-ES"/>
            </a:p>
          </p:txBody>
        </p:sp>
        <p:sp>
          <p:nvSpPr>
            <p:cNvPr id="100" name="Forma libre: forma 99">
              <a:extLst>
                <a:ext uri="{FF2B5EF4-FFF2-40B4-BE49-F238E27FC236}">
                  <a16:creationId xmlns:a16="http://schemas.microsoft.com/office/drawing/2014/main" id="{37775157-629A-43D2-B63D-4F2AF9906F5D}"/>
                </a:ext>
              </a:extLst>
            </p:cNvPr>
            <p:cNvSpPr/>
            <p:nvPr/>
          </p:nvSpPr>
          <p:spPr>
            <a:xfrm>
              <a:off x="9904147" y="2515703"/>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0304"/>
                    <a:pt x="50304" y="67072"/>
                    <a:pt x="33536" y="67072"/>
                  </a:cubicBezTo>
                  <a:close/>
                </a:path>
              </a:pathLst>
            </a:custGeom>
            <a:grpFill/>
            <a:ln w="27890" cap="flat">
              <a:noFill/>
              <a:prstDash val="solid"/>
              <a:miter/>
            </a:ln>
          </p:spPr>
          <p:txBody>
            <a:bodyPr rtlCol="0" anchor="ctr"/>
            <a:lstStyle/>
            <a:p>
              <a:endParaRPr lang="es-ES"/>
            </a:p>
          </p:txBody>
        </p:sp>
        <p:sp>
          <p:nvSpPr>
            <p:cNvPr id="101" name="Forma libre: forma 100">
              <a:extLst>
                <a:ext uri="{FF2B5EF4-FFF2-40B4-BE49-F238E27FC236}">
                  <a16:creationId xmlns:a16="http://schemas.microsoft.com/office/drawing/2014/main" id="{AED27F96-5324-4BDC-9587-B8DE2EBF931F}"/>
                </a:ext>
              </a:extLst>
            </p:cNvPr>
            <p:cNvSpPr/>
            <p:nvPr/>
          </p:nvSpPr>
          <p:spPr>
            <a:xfrm>
              <a:off x="9691751" y="2507319"/>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02" name="Forma libre: forma 101">
              <a:extLst>
                <a:ext uri="{FF2B5EF4-FFF2-40B4-BE49-F238E27FC236}">
                  <a16:creationId xmlns:a16="http://schemas.microsoft.com/office/drawing/2014/main" id="{C0B10CEA-B39C-4A3E-AFCE-523F42B80756}"/>
                </a:ext>
              </a:extLst>
            </p:cNvPr>
            <p:cNvSpPr/>
            <p:nvPr/>
          </p:nvSpPr>
          <p:spPr>
            <a:xfrm>
              <a:off x="9482150" y="2501730"/>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03" name="Forma libre: forma 102">
              <a:extLst>
                <a:ext uri="{FF2B5EF4-FFF2-40B4-BE49-F238E27FC236}">
                  <a16:creationId xmlns:a16="http://schemas.microsoft.com/office/drawing/2014/main" id="{0C734B17-1EA2-40C3-9574-6A2C64E55A85}"/>
                </a:ext>
              </a:extLst>
            </p:cNvPr>
            <p:cNvSpPr/>
            <p:nvPr/>
          </p:nvSpPr>
          <p:spPr>
            <a:xfrm>
              <a:off x="9275343" y="2498935"/>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04" name="Forma libre: forma 103">
              <a:extLst>
                <a:ext uri="{FF2B5EF4-FFF2-40B4-BE49-F238E27FC236}">
                  <a16:creationId xmlns:a16="http://schemas.microsoft.com/office/drawing/2014/main" id="{4E606F91-F769-4F2F-A837-23EF51E33C83}"/>
                </a:ext>
              </a:extLst>
            </p:cNvPr>
            <p:cNvSpPr/>
            <p:nvPr/>
          </p:nvSpPr>
          <p:spPr>
            <a:xfrm>
              <a:off x="9068536" y="249614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105" name="Forma libre: forma 104">
              <a:extLst>
                <a:ext uri="{FF2B5EF4-FFF2-40B4-BE49-F238E27FC236}">
                  <a16:creationId xmlns:a16="http://schemas.microsoft.com/office/drawing/2014/main" id="{4C86D017-4862-4D09-B10F-18092C78E82C}"/>
                </a:ext>
              </a:extLst>
            </p:cNvPr>
            <p:cNvSpPr/>
            <p:nvPr/>
          </p:nvSpPr>
          <p:spPr>
            <a:xfrm>
              <a:off x="8867319" y="2493345"/>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7" y="0"/>
                    <a:pt x="53099" y="0"/>
                  </a:cubicBezTo>
                  <a:cubicBezTo>
                    <a:pt x="81046" y="0"/>
                    <a:pt x="106198" y="22357"/>
                    <a:pt x="106198" y="53099"/>
                  </a:cubicBezTo>
                  <a:cubicBezTo>
                    <a:pt x="103403" y="83841"/>
                    <a:pt x="81046" y="106198"/>
                    <a:pt x="53099" y="106198"/>
                  </a:cubicBezTo>
                  <a:close/>
                </a:path>
              </a:pathLst>
            </a:custGeom>
            <a:grpFill/>
            <a:ln w="27890" cap="flat">
              <a:noFill/>
              <a:prstDash val="solid"/>
              <a:miter/>
            </a:ln>
          </p:spPr>
          <p:txBody>
            <a:bodyPr rtlCol="0" anchor="ctr"/>
            <a:lstStyle/>
            <a:p>
              <a:endParaRPr lang="es-ES"/>
            </a:p>
          </p:txBody>
        </p:sp>
        <p:sp>
          <p:nvSpPr>
            <p:cNvPr id="106" name="Forma libre: forma 105">
              <a:extLst>
                <a:ext uri="{FF2B5EF4-FFF2-40B4-BE49-F238E27FC236}">
                  <a16:creationId xmlns:a16="http://schemas.microsoft.com/office/drawing/2014/main" id="{16C241DD-6CFA-427B-A74A-8A42D7CE0B21}"/>
                </a:ext>
              </a:extLst>
            </p:cNvPr>
            <p:cNvSpPr/>
            <p:nvPr/>
          </p:nvSpPr>
          <p:spPr>
            <a:xfrm>
              <a:off x="8666102" y="249614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97814" y="81046"/>
                    <a:pt x="78251" y="100609"/>
                    <a:pt x="50304" y="100609"/>
                  </a:cubicBezTo>
                  <a:close/>
                </a:path>
              </a:pathLst>
            </a:custGeom>
            <a:grpFill/>
            <a:ln w="27890" cap="flat">
              <a:noFill/>
              <a:prstDash val="solid"/>
              <a:miter/>
            </a:ln>
          </p:spPr>
          <p:txBody>
            <a:bodyPr rtlCol="0" anchor="ctr"/>
            <a:lstStyle/>
            <a:p>
              <a:endParaRPr lang="es-ES"/>
            </a:p>
          </p:txBody>
        </p:sp>
        <p:sp>
          <p:nvSpPr>
            <p:cNvPr id="107" name="Forma libre: forma 106">
              <a:extLst>
                <a:ext uri="{FF2B5EF4-FFF2-40B4-BE49-F238E27FC236}">
                  <a16:creationId xmlns:a16="http://schemas.microsoft.com/office/drawing/2014/main" id="{95255707-FF74-4352-B88E-AAFC2F941E47}"/>
                </a:ext>
              </a:extLst>
            </p:cNvPr>
            <p:cNvSpPr/>
            <p:nvPr/>
          </p:nvSpPr>
          <p:spPr>
            <a:xfrm>
              <a:off x="8467679" y="2501730"/>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72662"/>
                    <a:pt x="69867" y="89430"/>
                    <a:pt x="44715" y="89430"/>
                  </a:cubicBezTo>
                  <a:close/>
                </a:path>
              </a:pathLst>
            </a:custGeom>
            <a:grpFill/>
            <a:ln w="27890" cap="flat">
              <a:noFill/>
              <a:prstDash val="solid"/>
              <a:miter/>
            </a:ln>
          </p:spPr>
          <p:txBody>
            <a:bodyPr rtlCol="0" anchor="ctr"/>
            <a:lstStyle/>
            <a:p>
              <a:endParaRPr lang="es-ES"/>
            </a:p>
          </p:txBody>
        </p:sp>
        <p:sp>
          <p:nvSpPr>
            <p:cNvPr id="108" name="Forma libre: forma 107">
              <a:extLst>
                <a:ext uri="{FF2B5EF4-FFF2-40B4-BE49-F238E27FC236}">
                  <a16:creationId xmlns:a16="http://schemas.microsoft.com/office/drawing/2014/main" id="{4E1365A5-1EF0-40BD-A0C7-A3EFDD1EF7B3}"/>
                </a:ext>
              </a:extLst>
            </p:cNvPr>
            <p:cNvSpPr/>
            <p:nvPr/>
          </p:nvSpPr>
          <p:spPr>
            <a:xfrm>
              <a:off x="8272051" y="2512908"/>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109" name="Forma libre: forma 108">
              <a:extLst>
                <a:ext uri="{FF2B5EF4-FFF2-40B4-BE49-F238E27FC236}">
                  <a16:creationId xmlns:a16="http://schemas.microsoft.com/office/drawing/2014/main" id="{77E7B464-A086-4A2F-BE10-AF10DB839712}"/>
                </a:ext>
              </a:extLst>
            </p:cNvPr>
            <p:cNvSpPr/>
            <p:nvPr/>
          </p:nvSpPr>
          <p:spPr>
            <a:xfrm>
              <a:off x="8076423" y="252129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110" name="Forma libre: forma 109">
              <a:extLst>
                <a:ext uri="{FF2B5EF4-FFF2-40B4-BE49-F238E27FC236}">
                  <a16:creationId xmlns:a16="http://schemas.microsoft.com/office/drawing/2014/main" id="{3E82A2FE-47B1-4486-999C-98DF3162D886}"/>
                </a:ext>
              </a:extLst>
            </p:cNvPr>
            <p:cNvSpPr/>
            <p:nvPr/>
          </p:nvSpPr>
          <p:spPr>
            <a:xfrm>
              <a:off x="7886384" y="253247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0742" y="25152"/>
                    <a:pt x="25152" y="33536"/>
                    <a:pt x="16768" y="33536"/>
                  </a:cubicBezTo>
                  <a:close/>
                </a:path>
              </a:pathLst>
            </a:custGeom>
            <a:grpFill/>
            <a:ln w="27890" cap="flat">
              <a:noFill/>
              <a:prstDash val="solid"/>
              <a:miter/>
            </a:ln>
          </p:spPr>
          <p:txBody>
            <a:bodyPr rtlCol="0" anchor="ctr"/>
            <a:lstStyle/>
            <a:p>
              <a:endParaRPr lang="es-ES"/>
            </a:p>
          </p:txBody>
        </p:sp>
        <p:sp>
          <p:nvSpPr>
            <p:cNvPr id="111" name="Forma libre: forma 110">
              <a:extLst>
                <a:ext uri="{FF2B5EF4-FFF2-40B4-BE49-F238E27FC236}">
                  <a16:creationId xmlns:a16="http://schemas.microsoft.com/office/drawing/2014/main" id="{742CC9CE-286F-4BFC-B75E-63C1C09DCDDB}"/>
                </a:ext>
              </a:extLst>
            </p:cNvPr>
            <p:cNvSpPr/>
            <p:nvPr/>
          </p:nvSpPr>
          <p:spPr>
            <a:xfrm>
              <a:off x="7693551" y="254365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112" name="Forma libre: forma 111">
              <a:extLst>
                <a:ext uri="{FF2B5EF4-FFF2-40B4-BE49-F238E27FC236}">
                  <a16:creationId xmlns:a16="http://schemas.microsoft.com/office/drawing/2014/main" id="{709CFE41-91C5-4663-88C7-A5508C887BD9}"/>
                </a:ext>
              </a:extLst>
            </p:cNvPr>
            <p:cNvSpPr/>
            <p:nvPr/>
          </p:nvSpPr>
          <p:spPr>
            <a:xfrm>
              <a:off x="10535746" y="2742073"/>
              <a:ext cx="27947" cy="27947"/>
            </a:xfrm>
            <a:custGeom>
              <a:avLst/>
              <a:gdLst>
                <a:gd name="connsiteX0" fmla="*/ 11179 w 0"/>
                <a:gd name="connsiteY0" fmla="*/ 22357 h 0"/>
                <a:gd name="connsiteX1" fmla="*/ 0 w 0"/>
                <a:gd name="connsiteY1" fmla="*/ 11179 h 0"/>
                <a:gd name="connsiteX2" fmla="*/ 11179 w 0"/>
                <a:gd name="connsiteY2" fmla="*/ 0 h 0"/>
                <a:gd name="connsiteX3" fmla="*/ 22358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8" y="5589"/>
                    <a:pt x="22358"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13" name="Forma libre: forma 112">
              <a:extLst>
                <a:ext uri="{FF2B5EF4-FFF2-40B4-BE49-F238E27FC236}">
                  <a16:creationId xmlns:a16="http://schemas.microsoft.com/office/drawing/2014/main" id="{90744C25-7C03-4373-8AF4-0D9C68A643DA}"/>
                </a:ext>
              </a:extLst>
            </p:cNvPr>
            <p:cNvSpPr/>
            <p:nvPr/>
          </p:nvSpPr>
          <p:spPr>
            <a:xfrm>
              <a:off x="10317761" y="2728099"/>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5" y="0"/>
                    <a:pt x="50304" y="11179"/>
                    <a:pt x="50304" y="25152"/>
                  </a:cubicBezTo>
                  <a:cubicBezTo>
                    <a:pt x="53099" y="39126"/>
                    <a:pt x="41920" y="50304"/>
                    <a:pt x="25152" y="50304"/>
                  </a:cubicBezTo>
                  <a:close/>
                </a:path>
              </a:pathLst>
            </a:custGeom>
            <a:grpFill/>
            <a:ln w="27890" cap="flat">
              <a:noFill/>
              <a:prstDash val="solid"/>
              <a:miter/>
            </a:ln>
          </p:spPr>
          <p:txBody>
            <a:bodyPr rtlCol="0" anchor="ctr"/>
            <a:lstStyle/>
            <a:p>
              <a:endParaRPr lang="es-ES"/>
            </a:p>
          </p:txBody>
        </p:sp>
        <p:sp>
          <p:nvSpPr>
            <p:cNvPr id="114" name="Forma libre: forma 113">
              <a:extLst>
                <a:ext uri="{FF2B5EF4-FFF2-40B4-BE49-F238E27FC236}">
                  <a16:creationId xmlns:a16="http://schemas.microsoft.com/office/drawing/2014/main" id="{2EBDDCD4-7843-430C-8B76-D5CB3EADD151}"/>
                </a:ext>
              </a:extLst>
            </p:cNvPr>
            <p:cNvSpPr/>
            <p:nvPr/>
          </p:nvSpPr>
          <p:spPr>
            <a:xfrm>
              <a:off x="10102570" y="271133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9563"/>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115" name="Forma libre: forma 114">
              <a:extLst>
                <a:ext uri="{FF2B5EF4-FFF2-40B4-BE49-F238E27FC236}">
                  <a16:creationId xmlns:a16="http://schemas.microsoft.com/office/drawing/2014/main" id="{F999CAB3-36F7-4002-8DDC-868505ED0D23}"/>
                </a:ext>
              </a:extLst>
            </p:cNvPr>
            <p:cNvSpPr/>
            <p:nvPr/>
          </p:nvSpPr>
          <p:spPr>
            <a:xfrm>
              <a:off x="9890174" y="2705742"/>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8"/>
                    <a:pt x="95019" y="47510"/>
                  </a:cubicBezTo>
                  <a:cubicBezTo>
                    <a:pt x="95019" y="72662"/>
                    <a:pt x="72662" y="95019"/>
                    <a:pt x="47510" y="95019"/>
                  </a:cubicBezTo>
                  <a:close/>
                </a:path>
              </a:pathLst>
            </a:custGeom>
            <a:grpFill/>
            <a:ln w="27890" cap="flat">
              <a:noFill/>
              <a:prstDash val="solid"/>
              <a:miter/>
            </a:ln>
          </p:spPr>
          <p:txBody>
            <a:bodyPr rtlCol="0" anchor="ctr"/>
            <a:lstStyle/>
            <a:p>
              <a:endParaRPr lang="es-ES"/>
            </a:p>
          </p:txBody>
        </p:sp>
        <p:sp>
          <p:nvSpPr>
            <p:cNvPr id="116" name="Forma libre: forma 115">
              <a:extLst>
                <a:ext uri="{FF2B5EF4-FFF2-40B4-BE49-F238E27FC236}">
                  <a16:creationId xmlns:a16="http://schemas.microsoft.com/office/drawing/2014/main" id="{5A588859-E783-479F-8436-702F87140027}"/>
                </a:ext>
              </a:extLst>
            </p:cNvPr>
            <p:cNvSpPr/>
            <p:nvPr/>
          </p:nvSpPr>
          <p:spPr>
            <a:xfrm>
              <a:off x="9677778" y="2697358"/>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17" name="Forma libre: forma 116">
              <a:extLst>
                <a:ext uri="{FF2B5EF4-FFF2-40B4-BE49-F238E27FC236}">
                  <a16:creationId xmlns:a16="http://schemas.microsoft.com/office/drawing/2014/main" id="{5C152627-43E1-4FFE-8351-2EEAD13FCD25}"/>
                </a:ext>
              </a:extLst>
            </p:cNvPr>
            <p:cNvSpPr/>
            <p:nvPr/>
          </p:nvSpPr>
          <p:spPr>
            <a:xfrm>
              <a:off x="9465382" y="2688974"/>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97814"/>
                    <a:pt x="100609" y="128555"/>
                    <a:pt x="64278" y="128555"/>
                  </a:cubicBezTo>
                  <a:close/>
                </a:path>
              </a:pathLst>
            </a:custGeom>
            <a:grpFill/>
            <a:ln w="27890" cap="flat">
              <a:noFill/>
              <a:prstDash val="solid"/>
              <a:miter/>
            </a:ln>
          </p:spPr>
          <p:txBody>
            <a:bodyPr rtlCol="0" anchor="ctr"/>
            <a:lstStyle/>
            <a:p>
              <a:endParaRPr lang="es-ES"/>
            </a:p>
          </p:txBody>
        </p:sp>
        <p:sp>
          <p:nvSpPr>
            <p:cNvPr id="118" name="Forma libre: forma 117">
              <a:extLst>
                <a:ext uri="{FF2B5EF4-FFF2-40B4-BE49-F238E27FC236}">
                  <a16:creationId xmlns:a16="http://schemas.microsoft.com/office/drawing/2014/main" id="{5F7AE71C-2A21-4EE6-A9F9-19B7DAA7F319}"/>
                </a:ext>
              </a:extLst>
            </p:cNvPr>
            <p:cNvSpPr/>
            <p:nvPr/>
          </p:nvSpPr>
          <p:spPr>
            <a:xfrm>
              <a:off x="9255780" y="268058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119" name="Forma libre: forma 118">
              <a:extLst>
                <a:ext uri="{FF2B5EF4-FFF2-40B4-BE49-F238E27FC236}">
                  <a16:creationId xmlns:a16="http://schemas.microsoft.com/office/drawing/2014/main" id="{A39F1461-0493-424E-88D2-DF855F073E35}"/>
                </a:ext>
              </a:extLst>
            </p:cNvPr>
            <p:cNvSpPr/>
            <p:nvPr/>
          </p:nvSpPr>
          <p:spPr>
            <a:xfrm>
              <a:off x="9051768" y="2683384"/>
              <a:ext cx="139734" cy="139734"/>
            </a:xfrm>
            <a:custGeom>
              <a:avLst/>
              <a:gdLst>
                <a:gd name="connsiteX0" fmla="*/ 139734 w 139734"/>
                <a:gd name="connsiteY0" fmla="*/ 69867 h 139734"/>
                <a:gd name="connsiteX1" fmla="*/ 69867 w 139734"/>
                <a:gd name="connsiteY1" fmla="*/ 139734 h 139734"/>
                <a:gd name="connsiteX2" fmla="*/ 0 w 139734"/>
                <a:gd name="connsiteY2" fmla="*/ 69867 h 139734"/>
                <a:gd name="connsiteX3" fmla="*/ 69867 w 139734"/>
                <a:gd name="connsiteY3" fmla="*/ 0 h 139734"/>
                <a:gd name="connsiteX4" fmla="*/ 139734 w 139734"/>
                <a:gd name="connsiteY4" fmla="*/ 69867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139734" y="69867"/>
                  </a:moveTo>
                  <a:cubicBezTo>
                    <a:pt x="139734" y="108454"/>
                    <a:pt x="108454" y="139734"/>
                    <a:pt x="69867" y="139734"/>
                  </a:cubicBezTo>
                  <a:cubicBezTo>
                    <a:pt x="31281" y="139734"/>
                    <a:pt x="0" y="108454"/>
                    <a:pt x="0" y="69867"/>
                  </a:cubicBezTo>
                  <a:cubicBezTo>
                    <a:pt x="0" y="31281"/>
                    <a:pt x="31281" y="0"/>
                    <a:pt x="69867" y="0"/>
                  </a:cubicBezTo>
                  <a:cubicBezTo>
                    <a:pt x="108454" y="0"/>
                    <a:pt x="139734" y="31281"/>
                    <a:pt x="139734" y="69867"/>
                  </a:cubicBezTo>
                  <a:close/>
                </a:path>
              </a:pathLst>
            </a:custGeom>
            <a:grpFill/>
            <a:ln w="27890" cap="flat">
              <a:noFill/>
              <a:prstDash val="solid"/>
              <a:miter/>
            </a:ln>
          </p:spPr>
          <p:txBody>
            <a:bodyPr rtlCol="0" anchor="ctr"/>
            <a:lstStyle/>
            <a:p>
              <a:endParaRPr lang="es-ES"/>
            </a:p>
          </p:txBody>
        </p:sp>
        <p:sp>
          <p:nvSpPr>
            <p:cNvPr id="120" name="Forma libre: forma 119">
              <a:extLst>
                <a:ext uri="{FF2B5EF4-FFF2-40B4-BE49-F238E27FC236}">
                  <a16:creationId xmlns:a16="http://schemas.microsoft.com/office/drawing/2014/main" id="{A3DFB0D3-6133-41F1-997A-47CF677E0E31}"/>
                </a:ext>
              </a:extLst>
            </p:cNvPr>
            <p:cNvSpPr/>
            <p:nvPr/>
          </p:nvSpPr>
          <p:spPr>
            <a:xfrm>
              <a:off x="8850551" y="2683384"/>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6198" y="139734"/>
                    <a:pt x="69867" y="139734"/>
                  </a:cubicBezTo>
                  <a:close/>
                </a:path>
              </a:pathLst>
            </a:custGeom>
            <a:grpFill/>
            <a:ln w="27890" cap="flat">
              <a:noFill/>
              <a:prstDash val="solid"/>
              <a:miter/>
            </a:ln>
          </p:spPr>
          <p:txBody>
            <a:bodyPr rtlCol="0" anchor="ctr"/>
            <a:lstStyle/>
            <a:p>
              <a:endParaRPr lang="es-ES"/>
            </a:p>
          </p:txBody>
        </p:sp>
        <p:sp>
          <p:nvSpPr>
            <p:cNvPr id="121" name="Forma libre: forma 120">
              <a:extLst>
                <a:ext uri="{FF2B5EF4-FFF2-40B4-BE49-F238E27FC236}">
                  <a16:creationId xmlns:a16="http://schemas.microsoft.com/office/drawing/2014/main" id="{5246FD1C-A10A-45FF-8240-05944E25D593}"/>
                </a:ext>
              </a:extLst>
            </p:cNvPr>
            <p:cNvSpPr/>
            <p:nvPr/>
          </p:nvSpPr>
          <p:spPr>
            <a:xfrm>
              <a:off x="8649334" y="2683384"/>
              <a:ext cx="111787" cy="111787"/>
            </a:xfrm>
            <a:custGeom>
              <a:avLst/>
              <a:gdLst>
                <a:gd name="connsiteX0" fmla="*/ 67073 w 111787"/>
                <a:gd name="connsiteY0" fmla="*/ 134145 h 111787"/>
                <a:gd name="connsiteX1" fmla="*/ 0 w 111787"/>
                <a:gd name="connsiteY1" fmla="*/ 67072 h 111787"/>
                <a:gd name="connsiteX2" fmla="*/ 67073 w 111787"/>
                <a:gd name="connsiteY2" fmla="*/ 0 h 111787"/>
                <a:gd name="connsiteX3" fmla="*/ 134145 w 111787"/>
                <a:gd name="connsiteY3" fmla="*/ 67072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2"/>
                  </a:cubicBezTo>
                  <a:cubicBezTo>
                    <a:pt x="0" y="30742"/>
                    <a:pt x="30742" y="0"/>
                    <a:pt x="67073" y="0"/>
                  </a:cubicBezTo>
                  <a:cubicBezTo>
                    <a:pt x="103403" y="0"/>
                    <a:pt x="134145" y="30742"/>
                    <a:pt x="134145" y="67072"/>
                  </a:cubicBezTo>
                  <a:cubicBezTo>
                    <a:pt x="131350" y="106198"/>
                    <a:pt x="103403" y="134145"/>
                    <a:pt x="67073" y="134145"/>
                  </a:cubicBezTo>
                  <a:close/>
                </a:path>
              </a:pathLst>
            </a:custGeom>
            <a:grpFill/>
            <a:ln w="27890" cap="flat">
              <a:noFill/>
              <a:prstDash val="solid"/>
              <a:miter/>
            </a:ln>
          </p:spPr>
          <p:txBody>
            <a:bodyPr rtlCol="0" anchor="ctr"/>
            <a:lstStyle/>
            <a:p>
              <a:endParaRPr lang="es-ES"/>
            </a:p>
          </p:txBody>
        </p:sp>
        <p:sp>
          <p:nvSpPr>
            <p:cNvPr id="122" name="Forma libre: forma 121">
              <a:extLst>
                <a:ext uri="{FF2B5EF4-FFF2-40B4-BE49-F238E27FC236}">
                  <a16:creationId xmlns:a16="http://schemas.microsoft.com/office/drawing/2014/main" id="{2F503620-6FEE-4128-A469-F7504A8A6E28}"/>
                </a:ext>
              </a:extLst>
            </p:cNvPr>
            <p:cNvSpPr/>
            <p:nvPr/>
          </p:nvSpPr>
          <p:spPr>
            <a:xfrm>
              <a:off x="8453706" y="2694563"/>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89430"/>
                    <a:pt x="0" y="58688"/>
                  </a:cubicBezTo>
                  <a:cubicBezTo>
                    <a:pt x="0" y="25152"/>
                    <a:pt x="27947" y="0"/>
                    <a:pt x="58688" y="0"/>
                  </a:cubicBezTo>
                  <a:cubicBezTo>
                    <a:pt x="92225" y="0"/>
                    <a:pt x="117377" y="27947"/>
                    <a:pt x="117377" y="58688"/>
                  </a:cubicBezTo>
                  <a:cubicBezTo>
                    <a:pt x="117377" y="92225"/>
                    <a:pt x="92225" y="117377"/>
                    <a:pt x="58688" y="117377"/>
                  </a:cubicBezTo>
                  <a:close/>
                </a:path>
              </a:pathLst>
            </a:custGeom>
            <a:grpFill/>
            <a:ln w="27890" cap="flat">
              <a:noFill/>
              <a:prstDash val="solid"/>
              <a:miter/>
            </a:ln>
          </p:spPr>
          <p:txBody>
            <a:bodyPr rtlCol="0" anchor="ctr"/>
            <a:lstStyle/>
            <a:p>
              <a:endParaRPr lang="es-ES"/>
            </a:p>
          </p:txBody>
        </p:sp>
        <p:sp>
          <p:nvSpPr>
            <p:cNvPr id="123" name="Forma libre: forma 122">
              <a:extLst>
                <a:ext uri="{FF2B5EF4-FFF2-40B4-BE49-F238E27FC236}">
                  <a16:creationId xmlns:a16="http://schemas.microsoft.com/office/drawing/2014/main" id="{518AE6AD-BCB4-42E1-B55C-9760E7C0010D}"/>
                </a:ext>
              </a:extLst>
            </p:cNvPr>
            <p:cNvSpPr/>
            <p:nvPr/>
          </p:nvSpPr>
          <p:spPr>
            <a:xfrm>
              <a:off x="8258078" y="2702947"/>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24" name="Forma libre: forma 123">
              <a:extLst>
                <a:ext uri="{FF2B5EF4-FFF2-40B4-BE49-F238E27FC236}">
                  <a16:creationId xmlns:a16="http://schemas.microsoft.com/office/drawing/2014/main" id="{E2A28F69-A801-4C2B-8E80-80DE25954698}"/>
                </a:ext>
              </a:extLst>
            </p:cNvPr>
            <p:cNvSpPr/>
            <p:nvPr/>
          </p:nvSpPr>
          <p:spPr>
            <a:xfrm>
              <a:off x="8062450" y="270853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2"/>
                    <a:pt x="64278" y="83841"/>
                    <a:pt x="41920" y="83841"/>
                  </a:cubicBezTo>
                  <a:close/>
                </a:path>
              </a:pathLst>
            </a:custGeom>
            <a:grpFill/>
            <a:ln w="27890" cap="flat">
              <a:noFill/>
              <a:prstDash val="solid"/>
              <a:miter/>
            </a:ln>
          </p:spPr>
          <p:txBody>
            <a:bodyPr rtlCol="0" anchor="ctr"/>
            <a:lstStyle/>
            <a:p>
              <a:endParaRPr lang="es-ES"/>
            </a:p>
          </p:txBody>
        </p:sp>
        <p:sp>
          <p:nvSpPr>
            <p:cNvPr id="125" name="Forma libre: forma 124">
              <a:extLst>
                <a:ext uri="{FF2B5EF4-FFF2-40B4-BE49-F238E27FC236}">
                  <a16:creationId xmlns:a16="http://schemas.microsoft.com/office/drawing/2014/main" id="{ADB960EC-EEB2-4939-93E3-B17F6A8AA40C}"/>
                </a:ext>
              </a:extLst>
            </p:cNvPr>
            <p:cNvSpPr/>
            <p:nvPr/>
          </p:nvSpPr>
          <p:spPr>
            <a:xfrm>
              <a:off x="7872411" y="2719715"/>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58688" y="50304"/>
                    <a:pt x="44715" y="61483"/>
                    <a:pt x="30742" y="61483"/>
                  </a:cubicBezTo>
                  <a:close/>
                </a:path>
              </a:pathLst>
            </a:custGeom>
            <a:grpFill/>
            <a:ln w="27890" cap="flat">
              <a:noFill/>
              <a:prstDash val="solid"/>
              <a:miter/>
            </a:ln>
          </p:spPr>
          <p:txBody>
            <a:bodyPr rtlCol="0" anchor="ctr"/>
            <a:lstStyle/>
            <a:p>
              <a:endParaRPr lang="es-ES"/>
            </a:p>
          </p:txBody>
        </p:sp>
        <p:sp>
          <p:nvSpPr>
            <p:cNvPr id="126" name="Forma libre: forma 125">
              <a:extLst>
                <a:ext uri="{FF2B5EF4-FFF2-40B4-BE49-F238E27FC236}">
                  <a16:creationId xmlns:a16="http://schemas.microsoft.com/office/drawing/2014/main" id="{72CE5C47-379A-4217-81A8-C23FC7ECE6CD}"/>
                </a:ext>
              </a:extLst>
            </p:cNvPr>
            <p:cNvSpPr/>
            <p:nvPr/>
          </p:nvSpPr>
          <p:spPr>
            <a:xfrm>
              <a:off x="7682372" y="273648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127" name="Forma libre: forma 126">
              <a:extLst>
                <a:ext uri="{FF2B5EF4-FFF2-40B4-BE49-F238E27FC236}">
                  <a16:creationId xmlns:a16="http://schemas.microsoft.com/office/drawing/2014/main" id="{CB438F02-B533-44C6-B130-34B4DCD746A5}"/>
                </a:ext>
              </a:extLst>
            </p:cNvPr>
            <p:cNvSpPr/>
            <p:nvPr/>
          </p:nvSpPr>
          <p:spPr>
            <a:xfrm>
              <a:off x="7492334" y="2750457"/>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5589" y="2795"/>
                    <a:pt x="2795" y="5589"/>
                    <a:pt x="2795" y="5589"/>
                  </a:cubicBezTo>
                  <a:close/>
                </a:path>
              </a:pathLst>
            </a:custGeom>
            <a:grpFill/>
            <a:ln w="27890" cap="flat">
              <a:noFill/>
              <a:prstDash val="solid"/>
              <a:miter/>
            </a:ln>
          </p:spPr>
          <p:txBody>
            <a:bodyPr rtlCol="0" anchor="ctr"/>
            <a:lstStyle/>
            <a:p>
              <a:endParaRPr lang="es-ES"/>
            </a:p>
          </p:txBody>
        </p:sp>
        <p:sp>
          <p:nvSpPr>
            <p:cNvPr id="128" name="Forma libre: forma 127">
              <a:extLst>
                <a:ext uri="{FF2B5EF4-FFF2-40B4-BE49-F238E27FC236}">
                  <a16:creationId xmlns:a16="http://schemas.microsoft.com/office/drawing/2014/main" id="{1F480C4D-1A37-4DEC-8D16-8192E9535BC5}"/>
                </a:ext>
              </a:extLst>
            </p:cNvPr>
            <p:cNvSpPr/>
            <p:nvPr/>
          </p:nvSpPr>
          <p:spPr>
            <a:xfrm>
              <a:off x="10742553" y="294887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129" name="Forma libre: forma 128">
              <a:extLst>
                <a:ext uri="{FF2B5EF4-FFF2-40B4-BE49-F238E27FC236}">
                  <a16:creationId xmlns:a16="http://schemas.microsoft.com/office/drawing/2014/main" id="{83027B2E-1AF8-462B-950C-FA4C5ABD813B}"/>
                </a:ext>
              </a:extLst>
            </p:cNvPr>
            <p:cNvSpPr/>
            <p:nvPr/>
          </p:nvSpPr>
          <p:spPr>
            <a:xfrm>
              <a:off x="10524568" y="2934906"/>
              <a:ext cx="27947" cy="27947"/>
            </a:xfrm>
            <a:custGeom>
              <a:avLst/>
              <a:gdLst>
                <a:gd name="connsiteX0" fmla="*/ 22358 w 27946"/>
                <a:gd name="connsiteY0" fmla="*/ 44715 h 27946"/>
                <a:gd name="connsiteX1" fmla="*/ 0 w 27946"/>
                <a:gd name="connsiteY1" fmla="*/ 22357 h 27946"/>
                <a:gd name="connsiteX2" fmla="*/ 22358 w 27946"/>
                <a:gd name="connsiteY2" fmla="*/ 0 h 27946"/>
                <a:gd name="connsiteX3" fmla="*/ 44715 w 27946"/>
                <a:gd name="connsiteY3" fmla="*/ 22357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7"/>
                  </a:cubicBezTo>
                  <a:cubicBezTo>
                    <a:pt x="0" y="8384"/>
                    <a:pt x="11179" y="0"/>
                    <a:pt x="22358" y="0"/>
                  </a:cubicBezTo>
                  <a:cubicBezTo>
                    <a:pt x="36331" y="0"/>
                    <a:pt x="44715" y="11179"/>
                    <a:pt x="44715" y="22357"/>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130" name="Forma libre: forma 129">
              <a:extLst>
                <a:ext uri="{FF2B5EF4-FFF2-40B4-BE49-F238E27FC236}">
                  <a16:creationId xmlns:a16="http://schemas.microsoft.com/office/drawing/2014/main" id="{F8472301-E935-40BA-937C-B3493496FAB6}"/>
                </a:ext>
              </a:extLst>
            </p:cNvPr>
            <p:cNvSpPr/>
            <p:nvPr/>
          </p:nvSpPr>
          <p:spPr>
            <a:xfrm>
              <a:off x="10303788" y="2915343"/>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9563" y="78251"/>
                    <a:pt x="0" y="61483"/>
                    <a:pt x="0" y="39126"/>
                  </a:cubicBezTo>
                  <a:cubicBezTo>
                    <a:pt x="0" y="19563"/>
                    <a:pt x="16768" y="0"/>
                    <a:pt x="39125" y="0"/>
                  </a:cubicBezTo>
                  <a:cubicBezTo>
                    <a:pt x="58688" y="0"/>
                    <a:pt x="78251" y="16768"/>
                    <a:pt x="78251" y="39126"/>
                  </a:cubicBezTo>
                  <a:cubicBezTo>
                    <a:pt x="78251" y="61483"/>
                    <a:pt x="61483" y="78251"/>
                    <a:pt x="39125" y="78251"/>
                  </a:cubicBezTo>
                  <a:close/>
                </a:path>
              </a:pathLst>
            </a:custGeom>
            <a:grpFill/>
            <a:ln w="27890" cap="flat">
              <a:noFill/>
              <a:prstDash val="solid"/>
              <a:miter/>
            </a:ln>
          </p:spPr>
          <p:txBody>
            <a:bodyPr rtlCol="0" anchor="ctr"/>
            <a:lstStyle/>
            <a:p>
              <a:endParaRPr lang="es-ES"/>
            </a:p>
          </p:txBody>
        </p:sp>
        <p:sp>
          <p:nvSpPr>
            <p:cNvPr id="131" name="Forma libre: forma 130">
              <a:extLst>
                <a:ext uri="{FF2B5EF4-FFF2-40B4-BE49-F238E27FC236}">
                  <a16:creationId xmlns:a16="http://schemas.microsoft.com/office/drawing/2014/main" id="{7E4BF3FD-1EBB-4275-91D9-A489C9F415D2}"/>
                </a:ext>
              </a:extLst>
            </p:cNvPr>
            <p:cNvSpPr/>
            <p:nvPr/>
          </p:nvSpPr>
          <p:spPr>
            <a:xfrm>
              <a:off x="10091391" y="2906959"/>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132" name="Forma libre: forma 131">
              <a:extLst>
                <a:ext uri="{FF2B5EF4-FFF2-40B4-BE49-F238E27FC236}">
                  <a16:creationId xmlns:a16="http://schemas.microsoft.com/office/drawing/2014/main" id="{2B476BBE-1AD2-4321-9C86-D2A47436B416}"/>
                </a:ext>
              </a:extLst>
            </p:cNvPr>
            <p:cNvSpPr/>
            <p:nvPr/>
          </p:nvSpPr>
          <p:spPr>
            <a:xfrm>
              <a:off x="9876201" y="289578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33" name="Forma libre: forma 132">
              <a:extLst>
                <a:ext uri="{FF2B5EF4-FFF2-40B4-BE49-F238E27FC236}">
                  <a16:creationId xmlns:a16="http://schemas.microsoft.com/office/drawing/2014/main" id="{F6D0FB4B-1484-4312-8C43-936859E7E22F}"/>
                </a:ext>
              </a:extLst>
            </p:cNvPr>
            <p:cNvSpPr/>
            <p:nvPr/>
          </p:nvSpPr>
          <p:spPr>
            <a:xfrm>
              <a:off x="9661010" y="2881807"/>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4582"/>
                    <a:pt x="111787" y="145324"/>
                    <a:pt x="72662" y="145324"/>
                  </a:cubicBezTo>
                  <a:close/>
                </a:path>
              </a:pathLst>
            </a:custGeom>
            <a:grpFill/>
            <a:ln w="27890" cap="flat">
              <a:noFill/>
              <a:prstDash val="solid"/>
              <a:miter/>
            </a:ln>
          </p:spPr>
          <p:txBody>
            <a:bodyPr rtlCol="0" anchor="ctr"/>
            <a:lstStyle/>
            <a:p>
              <a:endParaRPr lang="es-ES"/>
            </a:p>
          </p:txBody>
        </p:sp>
        <p:sp>
          <p:nvSpPr>
            <p:cNvPr id="134" name="Forma libre: forma 133">
              <a:extLst>
                <a:ext uri="{FF2B5EF4-FFF2-40B4-BE49-F238E27FC236}">
                  <a16:creationId xmlns:a16="http://schemas.microsoft.com/office/drawing/2014/main" id="{92CDFFDE-7C31-4F0A-9E5B-A6A8FB092A85}"/>
                </a:ext>
              </a:extLst>
            </p:cNvPr>
            <p:cNvSpPr/>
            <p:nvPr/>
          </p:nvSpPr>
          <p:spPr>
            <a:xfrm>
              <a:off x="9448614" y="2873423"/>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8556"/>
                    <a:pt x="125761" y="162092"/>
                    <a:pt x="81046" y="162092"/>
                  </a:cubicBezTo>
                  <a:close/>
                </a:path>
              </a:pathLst>
            </a:custGeom>
            <a:grpFill/>
            <a:ln w="27890" cap="flat">
              <a:noFill/>
              <a:prstDash val="solid"/>
              <a:miter/>
            </a:ln>
          </p:spPr>
          <p:txBody>
            <a:bodyPr rtlCol="0" anchor="ctr"/>
            <a:lstStyle/>
            <a:p>
              <a:endParaRPr lang="es-ES"/>
            </a:p>
          </p:txBody>
        </p:sp>
        <p:sp>
          <p:nvSpPr>
            <p:cNvPr id="135" name="Forma libre: forma 134">
              <a:extLst>
                <a:ext uri="{FF2B5EF4-FFF2-40B4-BE49-F238E27FC236}">
                  <a16:creationId xmlns:a16="http://schemas.microsoft.com/office/drawing/2014/main" id="{1432DB40-B44F-4AD6-BCE9-5364C8C3859D}"/>
                </a:ext>
              </a:extLst>
            </p:cNvPr>
            <p:cNvSpPr/>
            <p:nvPr/>
          </p:nvSpPr>
          <p:spPr>
            <a:xfrm>
              <a:off x="9239012" y="2867833"/>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1" y="39126"/>
                    <a:pt x="173271" y="86635"/>
                  </a:cubicBezTo>
                  <a:cubicBezTo>
                    <a:pt x="173271" y="136940"/>
                    <a:pt x="134145" y="173270"/>
                    <a:pt x="86635" y="173270"/>
                  </a:cubicBezTo>
                  <a:close/>
                </a:path>
              </a:pathLst>
            </a:custGeom>
            <a:grpFill/>
            <a:ln w="27890" cap="flat">
              <a:noFill/>
              <a:prstDash val="solid"/>
              <a:miter/>
            </a:ln>
          </p:spPr>
          <p:txBody>
            <a:bodyPr rtlCol="0" anchor="ctr"/>
            <a:lstStyle/>
            <a:p>
              <a:endParaRPr lang="es-ES"/>
            </a:p>
          </p:txBody>
        </p:sp>
        <p:sp>
          <p:nvSpPr>
            <p:cNvPr id="136" name="Forma libre: forma 135">
              <a:extLst>
                <a:ext uri="{FF2B5EF4-FFF2-40B4-BE49-F238E27FC236}">
                  <a16:creationId xmlns:a16="http://schemas.microsoft.com/office/drawing/2014/main" id="{F8D9408C-2452-4E52-BDB1-406A115E40D3}"/>
                </a:ext>
              </a:extLst>
            </p:cNvPr>
            <p:cNvSpPr/>
            <p:nvPr/>
          </p:nvSpPr>
          <p:spPr>
            <a:xfrm>
              <a:off x="9032206" y="2867833"/>
              <a:ext cx="167681" cy="167681"/>
            </a:xfrm>
            <a:custGeom>
              <a:avLst/>
              <a:gdLst>
                <a:gd name="connsiteX0" fmla="*/ 89430 w 167681"/>
                <a:gd name="connsiteY0" fmla="*/ 176065 h 167681"/>
                <a:gd name="connsiteX1" fmla="*/ 0 w 167681"/>
                <a:gd name="connsiteY1" fmla="*/ 89430 h 167681"/>
                <a:gd name="connsiteX2" fmla="*/ 89430 w 167681"/>
                <a:gd name="connsiteY2" fmla="*/ 0 h 167681"/>
                <a:gd name="connsiteX3" fmla="*/ 176065 w 167681"/>
                <a:gd name="connsiteY3" fmla="*/ 89430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9430"/>
                  </a:cubicBezTo>
                  <a:cubicBezTo>
                    <a:pt x="0" y="41920"/>
                    <a:pt x="39125" y="0"/>
                    <a:pt x="89430" y="0"/>
                  </a:cubicBezTo>
                  <a:cubicBezTo>
                    <a:pt x="136939" y="0"/>
                    <a:pt x="176065" y="39126"/>
                    <a:pt x="176065" y="89430"/>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137" name="Forma libre: forma 136">
              <a:extLst>
                <a:ext uri="{FF2B5EF4-FFF2-40B4-BE49-F238E27FC236}">
                  <a16:creationId xmlns:a16="http://schemas.microsoft.com/office/drawing/2014/main" id="{5DC032B4-B709-498D-9FE3-EE946DDD15FE}"/>
                </a:ext>
              </a:extLst>
            </p:cNvPr>
            <p:cNvSpPr/>
            <p:nvPr/>
          </p:nvSpPr>
          <p:spPr>
            <a:xfrm>
              <a:off x="8833783" y="2870628"/>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138" name="Forma libre: forma 137">
              <a:extLst>
                <a:ext uri="{FF2B5EF4-FFF2-40B4-BE49-F238E27FC236}">
                  <a16:creationId xmlns:a16="http://schemas.microsoft.com/office/drawing/2014/main" id="{0DFAE302-FF29-4BD7-91CA-CC6CB0710EDE}"/>
                </a:ext>
              </a:extLst>
            </p:cNvPr>
            <p:cNvSpPr/>
            <p:nvPr/>
          </p:nvSpPr>
          <p:spPr>
            <a:xfrm>
              <a:off x="8632566" y="287062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7681" y="131350"/>
                    <a:pt x="128555" y="167681"/>
                    <a:pt x="83841" y="167681"/>
                  </a:cubicBezTo>
                  <a:close/>
                </a:path>
              </a:pathLst>
            </a:custGeom>
            <a:grpFill/>
            <a:ln w="27890" cap="flat">
              <a:noFill/>
              <a:prstDash val="solid"/>
              <a:miter/>
            </a:ln>
          </p:spPr>
          <p:txBody>
            <a:bodyPr rtlCol="0" anchor="ctr"/>
            <a:lstStyle/>
            <a:p>
              <a:endParaRPr lang="es-ES"/>
            </a:p>
          </p:txBody>
        </p:sp>
        <p:sp>
          <p:nvSpPr>
            <p:cNvPr id="139" name="Forma libre: forma 138">
              <a:extLst>
                <a:ext uri="{FF2B5EF4-FFF2-40B4-BE49-F238E27FC236}">
                  <a16:creationId xmlns:a16="http://schemas.microsoft.com/office/drawing/2014/main" id="{789CA677-913F-483E-9780-AA628D66D1D2}"/>
                </a:ext>
              </a:extLst>
            </p:cNvPr>
            <p:cNvSpPr/>
            <p:nvPr/>
          </p:nvSpPr>
          <p:spPr>
            <a:xfrm>
              <a:off x="8436938" y="2881807"/>
              <a:ext cx="139734" cy="139734"/>
            </a:xfrm>
            <a:custGeom>
              <a:avLst/>
              <a:gdLst>
                <a:gd name="connsiteX0" fmla="*/ 75457 w 139734"/>
                <a:gd name="connsiteY0" fmla="*/ 150913 h 139734"/>
                <a:gd name="connsiteX1" fmla="*/ 0 w 139734"/>
                <a:gd name="connsiteY1" fmla="*/ 75456 h 139734"/>
                <a:gd name="connsiteX2" fmla="*/ 75457 w 139734"/>
                <a:gd name="connsiteY2" fmla="*/ 0 h 139734"/>
                <a:gd name="connsiteX3" fmla="*/ 150913 w 139734"/>
                <a:gd name="connsiteY3" fmla="*/ 75456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6"/>
                  </a:cubicBezTo>
                  <a:cubicBezTo>
                    <a:pt x="0" y="33536"/>
                    <a:pt x="33536" y="0"/>
                    <a:pt x="75457" y="0"/>
                  </a:cubicBezTo>
                  <a:cubicBezTo>
                    <a:pt x="117377" y="0"/>
                    <a:pt x="150913" y="33536"/>
                    <a:pt x="150913" y="75456"/>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140" name="Forma libre: forma 139">
              <a:extLst>
                <a:ext uri="{FF2B5EF4-FFF2-40B4-BE49-F238E27FC236}">
                  <a16:creationId xmlns:a16="http://schemas.microsoft.com/office/drawing/2014/main" id="{3392B221-85E4-4979-AAB3-C574F49E93E4}"/>
                </a:ext>
              </a:extLst>
            </p:cNvPr>
            <p:cNvSpPr/>
            <p:nvPr/>
          </p:nvSpPr>
          <p:spPr>
            <a:xfrm>
              <a:off x="8241310" y="2887396"/>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4145" y="106198"/>
                    <a:pt x="103403" y="134145"/>
                    <a:pt x="67073" y="134145"/>
                  </a:cubicBezTo>
                  <a:close/>
                </a:path>
              </a:pathLst>
            </a:custGeom>
            <a:grpFill/>
            <a:ln w="27890" cap="flat">
              <a:noFill/>
              <a:prstDash val="solid"/>
              <a:miter/>
            </a:ln>
          </p:spPr>
          <p:txBody>
            <a:bodyPr rtlCol="0" anchor="ctr"/>
            <a:lstStyle/>
            <a:p>
              <a:endParaRPr lang="es-ES"/>
            </a:p>
          </p:txBody>
        </p:sp>
        <p:sp>
          <p:nvSpPr>
            <p:cNvPr id="141" name="Forma libre: forma 140">
              <a:extLst>
                <a:ext uri="{FF2B5EF4-FFF2-40B4-BE49-F238E27FC236}">
                  <a16:creationId xmlns:a16="http://schemas.microsoft.com/office/drawing/2014/main" id="{6127986B-3AF3-457A-AE56-314AD27A389E}"/>
                </a:ext>
              </a:extLst>
            </p:cNvPr>
            <p:cNvSpPr/>
            <p:nvPr/>
          </p:nvSpPr>
          <p:spPr>
            <a:xfrm>
              <a:off x="8048476" y="289857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42" name="Forma libre: forma 141">
              <a:extLst>
                <a:ext uri="{FF2B5EF4-FFF2-40B4-BE49-F238E27FC236}">
                  <a16:creationId xmlns:a16="http://schemas.microsoft.com/office/drawing/2014/main" id="{FA634830-B797-4253-8C90-C1C3B14EC911}"/>
                </a:ext>
              </a:extLst>
            </p:cNvPr>
            <p:cNvSpPr/>
            <p:nvPr/>
          </p:nvSpPr>
          <p:spPr>
            <a:xfrm>
              <a:off x="7861232" y="2915343"/>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143" name="Forma libre: forma 142">
              <a:extLst>
                <a:ext uri="{FF2B5EF4-FFF2-40B4-BE49-F238E27FC236}">
                  <a16:creationId xmlns:a16="http://schemas.microsoft.com/office/drawing/2014/main" id="{7D9A1056-D9F3-40FD-ACFE-7C7F0793D4B9}"/>
                </a:ext>
              </a:extLst>
            </p:cNvPr>
            <p:cNvSpPr/>
            <p:nvPr/>
          </p:nvSpPr>
          <p:spPr>
            <a:xfrm>
              <a:off x="7671194" y="2929316"/>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144" name="Forma libre: forma 143">
              <a:extLst>
                <a:ext uri="{FF2B5EF4-FFF2-40B4-BE49-F238E27FC236}">
                  <a16:creationId xmlns:a16="http://schemas.microsoft.com/office/drawing/2014/main" id="{894E9F59-C7EC-49DA-9AEE-F5EB572CF76B}"/>
                </a:ext>
              </a:extLst>
            </p:cNvPr>
            <p:cNvSpPr/>
            <p:nvPr/>
          </p:nvSpPr>
          <p:spPr>
            <a:xfrm>
              <a:off x="7481155" y="294329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145" name="Forma libre: forma 144">
              <a:extLst>
                <a:ext uri="{FF2B5EF4-FFF2-40B4-BE49-F238E27FC236}">
                  <a16:creationId xmlns:a16="http://schemas.microsoft.com/office/drawing/2014/main" id="{42D282A2-EB33-4A67-B2F6-4B8FA4D17662}"/>
                </a:ext>
              </a:extLst>
            </p:cNvPr>
            <p:cNvSpPr/>
            <p:nvPr/>
          </p:nvSpPr>
          <p:spPr>
            <a:xfrm>
              <a:off x="10953707" y="3158481"/>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0"/>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146" name="Forma libre: forma 145">
              <a:extLst>
                <a:ext uri="{FF2B5EF4-FFF2-40B4-BE49-F238E27FC236}">
                  <a16:creationId xmlns:a16="http://schemas.microsoft.com/office/drawing/2014/main" id="{7F7FB9B8-7D0C-4242-B376-0F78E9C18889}"/>
                </a:ext>
              </a:extLst>
            </p:cNvPr>
            <p:cNvSpPr/>
            <p:nvPr/>
          </p:nvSpPr>
          <p:spPr>
            <a:xfrm>
              <a:off x="10734169" y="314450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147" name="Forma libre: forma 146">
              <a:extLst>
                <a:ext uri="{FF2B5EF4-FFF2-40B4-BE49-F238E27FC236}">
                  <a16:creationId xmlns:a16="http://schemas.microsoft.com/office/drawing/2014/main" id="{6D9794C8-3DDF-4E3F-B50B-9CE3A9D35364}"/>
                </a:ext>
              </a:extLst>
            </p:cNvPr>
            <p:cNvSpPr/>
            <p:nvPr/>
          </p:nvSpPr>
          <p:spPr>
            <a:xfrm>
              <a:off x="10513389" y="3124944"/>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3099"/>
                    <a:pt x="53099" y="67073"/>
                    <a:pt x="33536" y="67073"/>
                  </a:cubicBezTo>
                  <a:close/>
                </a:path>
              </a:pathLst>
            </a:custGeom>
            <a:grpFill/>
            <a:ln w="27890" cap="flat">
              <a:noFill/>
              <a:prstDash val="solid"/>
              <a:miter/>
            </a:ln>
          </p:spPr>
          <p:txBody>
            <a:bodyPr rtlCol="0" anchor="ctr"/>
            <a:lstStyle/>
            <a:p>
              <a:endParaRPr lang="es-ES"/>
            </a:p>
          </p:txBody>
        </p:sp>
        <p:sp>
          <p:nvSpPr>
            <p:cNvPr id="148" name="Forma libre: forma 147">
              <a:extLst>
                <a:ext uri="{FF2B5EF4-FFF2-40B4-BE49-F238E27FC236}">
                  <a16:creationId xmlns:a16="http://schemas.microsoft.com/office/drawing/2014/main" id="{2C819B66-CC51-4186-A31B-F5805730DC4A}"/>
                </a:ext>
              </a:extLst>
            </p:cNvPr>
            <p:cNvSpPr/>
            <p:nvPr/>
          </p:nvSpPr>
          <p:spPr>
            <a:xfrm>
              <a:off x="10295403" y="3113766"/>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7"/>
                    <a:pt x="95019" y="47510"/>
                  </a:cubicBezTo>
                  <a:cubicBezTo>
                    <a:pt x="97814" y="72662"/>
                    <a:pt x="75456" y="95019"/>
                    <a:pt x="47510" y="95019"/>
                  </a:cubicBezTo>
                  <a:close/>
                </a:path>
              </a:pathLst>
            </a:custGeom>
            <a:grpFill/>
            <a:ln w="27890" cap="flat">
              <a:noFill/>
              <a:prstDash val="solid"/>
              <a:miter/>
            </a:ln>
          </p:spPr>
          <p:txBody>
            <a:bodyPr rtlCol="0" anchor="ctr"/>
            <a:lstStyle/>
            <a:p>
              <a:endParaRPr lang="es-ES"/>
            </a:p>
          </p:txBody>
        </p:sp>
        <p:sp>
          <p:nvSpPr>
            <p:cNvPr id="149" name="Forma libre: forma 148">
              <a:extLst>
                <a:ext uri="{FF2B5EF4-FFF2-40B4-BE49-F238E27FC236}">
                  <a16:creationId xmlns:a16="http://schemas.microsoft.com/office/drawing/2014/main" id="{A9BE4B98-F2E3-4C54-8264-093E57C1809F}"/>
                </a:ext>
              </a:extLst>
            </p:cNvPr>
            <p:cNvSpPr/>
            <p:nvPr/>
          </p:nvSpPr>
          <p:spPr>
            <a:xfrm>
              <a:off x="10080213" y="3099792"/>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50" name="Forma libre: forma 149">
              <a:extLst>
                <a:ext uri="{FF2B5EF4-FFF2-40B4-BE49-F238E27FC236}">
                  <a16:creationId xmlns:a16="http://schemas.microsoft.com/office/drawing/2014/main" id="{D3CEC5C8-5F20-4F54-A8FA-DA135B80227A}"/>
                </a:ext>
              </a:extLst>
            </p:cNvPr>
            <p:cNvSpPr/>
            <p:nvPr/>
          </p:nvSpPr>
          <p:spPr>
            <a:xfrm>
              <a:off x="9862227" y="3083024"/>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151" name="Forma libre: forma 150">
              <a:extLst>
                <a:ext uri="{FF2B5EF4-FFF2-40B4-BE49-F238E27FC236}">
                  <a16:creationId xmlns:a16="http://schemas.microsoft.com/office/drawing/2014/main" id="{18816509-1FDF-4CAD-B8B4-BFFB544BC185}"/>
                </a:ext>
              </a:extLst>
            </p:cNvPr>
            <p:cNvSpPr/>
            <p:nvPr/>
          </p:nvSpPr>
          <p:spPr>
            <a:xfrm>
              <a:off x="9647036" y="3074640"/>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3841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5" y="173271"/>
                    <a:pt x="0" y="134145"/>
                    <a:pt x="0" y="86635"/>
                  </a:cubicBezTo>
                  <a:cubicBezTo>
                    <a:pt x="0" y="39126"/>
                    <a:pt x="39125" y="0"/>
                    <a:pt x="86635" y="0"/>
                  </a:cubicBezTo>
                  <a:cubicBezTo>
                    <a:pt x="134145" y="0"/>
                    <a:pt x="173270" y="36331"/>
                    <a:pt x="173270" y="83841"/>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152" name="Forma libre: forma 151">
              <a:extLst>
                <a:ext uri="{FF2B5EF4-FFF2-40B4-BE49-F238E27FC236}">
                  <a16:creationId xmlns:a16="http://schemas.microsoft.com/office/drawing/2014/main" id="{8EA9DF54-3965-4767-92C3-A6F1020576A4}"/>
                </a:ext>
              </a:extLst>
            </p:cNvPr>
            <p:cNvSpPr/>
            <p:nvPr/>
          </p:nvSpPr>
          <p:spPr>
            <a:xfrm>
              <a:off x="9431846" y="3060667"/>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3708"/>
                    <a:pt x="150913" y="195628"/>
                    <a:pt x="97814" y="195628"/>
                  </a:cubicBezTo>
                  <a:close/>
                </a:path>
              </a:pathLst>
            </a:custGeom>
            <a:grpFill/>
            <a:ln w="27890" cap="flat">
              <a:noFill/>
              <a:prstDash val="solid"/>
              <a:miter/>
            </a:ln>
          </p:spPr>
          <p:txBody>
            <a:bodyPr rtlCol="0" anchor="ctr"/>
            <a:lstStyle/>
            <a:p>
              <a:endParaRPr lang="es-ES"/>
            </a:p>
          </p:txBody>
        </p:sp>
        <p:sp>
          <p:nvSpPr>
            <p:cNvPr id="153" name="Forma libre: forma 152">
              <a:extLst>
                <a:ext uri="{FF2B5EF4-FFF2-40B4-BE49-F238E27FC236}">
                  <a16:creationId xmlns:a16="http://schemas.microsoft.com/office/drawing/2014/main" id="{736A0535-45F6-425C-B63B-81C7262A6807}"/>
                </a:ext>
              </a:extLst>
            </p:cNvPr>
            <p:cNvSpPr/>
            <p:nvPr/>
          </p:nvSpPr>
          <p:spPr>
            <a:xfrm>
              <a:off x="9222244" y="3055077"/>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62092"/>
                    <a:pt x="162092" y="206807"/>
                    <a:pt x="103403" y="206807"/>
                  </a:cubicBezTo>
                  <a:close/>
                </a:path>
              </a:pathLst>
            </a:custGeom>
            <a:grpFill/>
            <a:ln w="27890" cap="flat">
              <a:noFill/>
              <a:prstDash val="solid"/>
              <a:miter/>
            </a:ln>
          </p:spPr>
          <p:txBody>
            <a:bodyPr rtlCol="0" anchor="ctr"/>
            <a:lstStyle/>
            <a:p>
              <a:endParaRPr lang="es-ES"/>
            </a:p>
          </p:txBody>
        </p:sp>
        <p:sp>
          <p:nvSpPr>
            <p:cNvPr id="154" name="Forma libre: forma 153">
              <a:extLst>
                <a:ext uri="{FF2B5EF4-FFF2-40B4-BE49-F238E27FC236}">
                  <a16:creationId xmlns:a16="http://schemas.microsoft.com/office/drawing/2014/main" id="{387EBFCF-B3C5-421D-8FA9-130209C4D057}"/>
                </a:ext>
              </a:extLst>
            </p:cNvPr>
            <p:cNvSpPr/>
            <p:nvPr/>
          </p:nvSpPr>
          <p:spPr>
            <a:xfrm>
              <a:off x="9015437" y="3052283"/>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6"/>
                    <a:pt x="0" y="106198"/>
                  </a:cubicBezTo>
                  <a:cubicBezTo>
                    <a:pt x="0" y="47510"/>
                    <a:pt x="47510" y="0"/>
                    <a:pt x="106198" y="0"/>
                  </a:cubicBezTo>
                  <a:cubicBezTo>
                    <a:pt x="164887" y="0"/>
                    <a:pt x="212396" y="47510"/>
                    <a:pt x="212396" y="106198"/>
                  </a:cubicBezTo>
                  <a:cubicBezTo>
                    <a:pt x="212396" y="164886"/>
                    <a:pt x="164887" y="212396"/>
                    <a:pt x="106198" y="212396"/>
                  </a:cubicBezTo>
                  <a:close/>
                </a:path>
              </a:pathLst>
            </a:custGeom>
            <a:grpFill/>
            <a:ln w="27890" cap="flat">
              <a:noFill/>
              <a:prstDash val="solid"/>
              <a:miter/>
            </a:ln>
          </p:spPr>
          <p:txBody>
            <a:bodyPr rtlCol="0" anchor="ctr"/>
            <a:lstStyle/>
            <a:p>
              <a:endParaRPr lang="es-ES"/>
            </a:p>
          </p:txBody>
        </p:sp>
        <p:sp>
          <p:nvSpPr>
            <p:cNvPr id="155" name="Forma libre: forma 154">
              <a:extLst>
                <a:ext uri="{FF2B5EF4-FFF2-40B4-BE49-F238E27FC236}">
                  <a16:creationId xmlns:a16="http://schemas.microsoft.com/office/drawing/2014/main" id="{C910961C-3A61-4FA3-BBCE-0AD70D5FFFC2}"/>
                </a:ext>
              </a:extLst>
            </p:cNvPr>
            <p:cNvSpPr/>
            <p:nvPr/>
          </p:nvSpPr>
          <p:spPr>
            <a:xfrm>
              <a:off x="8817015" y="305787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156" name="Forma libre: forma 155">
              <a:extLst>
                <a:ext uri="{FF2B5EF4-FFF2-40B4-BE49-F238E27FC236}">
                  <a16:creationId xmlns:a16="http://schemas.microsoft.com/office/drawing/2014/main" id="{E93D77E0-5689-4535-9B3B-8C25614BC4A5}"/>
                </a:ext>
              </a:extLst>
            </p:cNvPr>
            <p:cNvSpPr/>
            <p:nvPr/>
          </p:nvSpPr>
          <p:spPr>
            <a:xfrm>
              <a:off x="8615797" y="3057872"/>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157" name="Forma libre: forma 156">
              <a:extLst>
                <a:ext uri="{FF2B5EF4-FFF2-40B4-BE49-F238E27FC236}">
                  <a16:creationId xmlns:a16="http://schemas.microsoft.com/office/drawing/2014/main" id="{1BDE2E07-F7D5-43BA-941E-354112EF3946}"/>
                </a:ext>
              </a:extLst>
            </p:cNvPr>
            <p:cNvSpPr/>
            <p:nvPr/>
          </p:nvSpPr>
          <p:spPr>
            <a:xfrm>
              <a:off x="8420169" y="306625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158" name="Forma libre: forma 157">
              <a:extLst>
                <a:ext uri="{FF2B5EF4-FFF2-40B4-BE49-F238E27FC236}">
                  <a16:creationId xmlns:a16="http://schemas.microsoft.com/office/drawing/2014/main" id="{0DF793B8-1CEE-4974-AC3E-E9D9A804095F}"/>
                </a:ext>
              </a:extLst>
            </p:cNvPr>
            <p:cNvSpPr/>
            <p:nvPr/>
          </p:nvSpPr>
          <p:spPr>
            <a:xfrm>
              <a:off x="8230131" y="3083024"/>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1"/>
                    <a:pt x="0" y="78251"/>
                  </a:cubicBezTo>
                  <a:cubicBezTo>
                    <a:pt x="0" y="33536"/>
                    <a:pt x="36331" y="0"/>
                    <a:pt x="78251" y="0"/>
                  </a:cubicBezTo>
                  <a:cubicBezTo>
                    <a:pt x="122966" y="0"/>
                    <a:pt x="156502" y="36331"/>
                    <a:pt x="156502" y="78251"/>
                  </a:cubicBezTo>
                  <a:cubicBezTo>
                    <a:pt x="159297" y="120171"/>
                    <a:pt x="122966" y="156502"/>
                    <a:pt x="78251" y="156502"/>
                  </a:cubicBezTo>
                  <a:close/>
                </a:path>
              </a:pathLst>
            </a:custGeom>
            <a:grpFill/>
            <a:ln w="27890" cap="flat">
              <a:noFill/>
              <a:prstDash val="solid"/>
              <a:miter/>
            </a:ln>
          </p:spPr>
          <p:txBody>
            <a:bodyPr rtlCol="0" anchor="ctr"/>
            <a:lstStyle/>
            <a:p>
              <a:endParaRPr lang="es-ES"/>
            </a:p>
          </p:txBody>
        </p:sp>
        <p:sp>
          <p:nvSpPr>
            <p:cNvPr id="159" name="Forma libre: forma 158">
              <a:extLst>
                <a:ext uri="{FF2B5EF4-FFF2-40B4-BE49-F238E27FC236}">
                  <a16:creationId xmlns:a16="http://schemas.microsoft.com/office/drawing/2014/main" id="{8B94ADD3-ECBF-47B3-9F3E-18E3B67DE2A7}"/>
                </a:ext>
              </a:extLst>
            </p:cNvPr>
            <p:cNvSpPr/>
            <p:nvPr/>
          </p:nvSpPr>
          <p:spPr>
            <a:xfrm>
              <a:off x="8037298" y="3091408"/>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6198"/>
                    <a:pt x="106198" y="134145"/>
                    <a:pt x="67072" y="134145"/>
                  </a:cubicBezTo>
                  <a:close/>
                </a:path>
              </a:pathLst>
            </a:custGeom>
            <a:grpFill/>
            <a:ln w="27890" cap="flat">
              <a:noFill/>
              <a:prstDash val="solid"/>
              <a:miter/>
            </a:ln>
          </p:spPr>
          <p:txBody>
            <a:bodyPr rtlCol="0" anchor="ctr"/>
            <a:lstStyle/>
            <a:p>
              <a:endParaRPr lang="es-ES"/>
            </a:p>
          </p:txBody>
        </p:sp>
        <p:sp>
          <p:nvSpPr>
            <p:cNvPr id="160" name="Forma libre: forma 159">
              <a:extLst>
                <a:ext uri="{FF2B5EF4-FFF2-40B4-BE49-F238E27FC236}">
                  <a16:creationId xmlns:a16="http://schemas.microsoft.com/office/drawing/2014/main" id="{4E05D308-3B1A-4FDF-8483-501DB0091A67}"/>
                </a:ext>
              </a:extLst>
            </p:cNvPr>
            <p:cNvSpPr/>
            <p:nvPr/>
          </p:nvSpPr>
          <p:spPr>
            <a:xfrm>
              <a:off x="7850054" y="3105382"/>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8"/>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161" name="Forma libre: forma 160">
              <a:extLst>
                <a:ext uri="{FF2B5EF4-FFF2-40B4-BE49-F238E27FC236}">
                  <a16:creationId xmlns:a16="http://schemas.microsoft.com/office/drawing/2014/main" id="{06B6D1FA-FA2C-4058-B639-10B741674BF6}"/>
                </a:ext>
              </a:extLst>
            </p:cNvPr>
            <p:cNvSpPr/>
            <p:nvPr/>
          </p:nvSpPr>
          <p:spPr>
            <a:xfrm>
              <a:off x="7660015" y="311935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5456" y="61483"/>
                    <a:pt x="58688" y="78251"/>
                    <a:pt x="39126" y="78251"/>
                  </a:cubicBezTo>
                  <a:close/>
                </a:path>
              </a:pathLst>
            </a:custGeom>
            <a:grpFill/>
            <a:ln w="27890" cap="flat">
              <a:noFill/>
              <a:prstDash val="solid"/>
              <a:miter/>
            </a:ln>
          </p:spPr>
          <p:txBody>
            <a:bodyPr rtlCol="0" anchor="ctr"/>
            <a:lstStyle/>
            <a:p>
              <a:endParaRPr lang="es-ES"/>
            </a:p>
          </p:txBody>
        </p:sp>
        <p:sp>
          <p:nvSpPr>
            <p:cNvPr id="162" name="Forma libre: forma 161">
              <a:extLst>
                <a:ext uri="{FF2B5EF4-FFF2-40B4-BE49-F238E27FC236}">
                  <a16:creationId xmlns:a16="http://schemas.microsoft.com/office/drawing/2014/main" id="{0766267E-A616-4DCD-A884-2727E8D2E18D}"/>
                </a:ext>
              </a:extLst>
            </p:cNvPr>
            <p:cNvSpPr/>
            <p:nvPr/>
          </p:nvSpPr>
          <p:spPr>
            <a:xfrm>
              <a:off x="7472771" y="3138918"/>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4715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3536" y="0"/>
                    <a:pt x="44715" y="11179"/>
                    <a:pt x="44715" y="22357"/>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163" name="Forma libre: forma 162">
              <a:extLst>
                <a:ext uri="{FF2B5EF4-FFF2-40B4-BE49-F238E27FC236}">
                  <a16:creationId xmlns:a16="http://schemas.microsoft.com/office/drawing/2014/main" id="{949F2685-DBE2-4BF3-AB00-B2EBE2771F4B}"/>
                </a:ext>
              </a:extLst>
            </p:cNvPr>
            <p:cNvSpPr/>
            <p:nvPr/>
          </p:nvSpPr>
          <p:spPr>
            <a:xfrm>
              <a:off x="7285527" y="3155686"/>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164" name="Forma libre: forma 163">
              <a:extLst>
                <a:ext uri="{FF2B5EF4-FFF2-40B4-BE49-F238E27FC236}">
                  <a16:creationId xmlns:a16="http://schemas.microsoft.com/office/drawing/2014/main" id="{61688844-6C27-4C84-B123-E4A92CBA593D}"/>
                </a:ext>
              </a:extLst>
            </p:cNvPr>
            <p:cNvSpPr/>
            <p:nvPr/>
          </p:nvSpPr>
          <p:spPr>
            <a:xfrm>
              <a:off x="10946565" y="335410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4" y="16768"/>
                    <a:pt x="0" y="13973"/>
                    <a:pt x="0" y="8384"/>
                  </a:cubicBezTo>
                  <a:cubicBezTo>
                    <a:pt x="0" y="2795"/>
                    <a:pt x="2794"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165" name="Forma libre: forma 164">
              <a:extLst>
                <a:ext uri="{FF2B5EF4-FFF2-40B4-BE49-F238E27FC236}">
                  <a16:creationId xmlns:a16="http://schemas.microsoft.com/office/drawing/2014/main" id="{88C0D1CC-6C81-474A-AA19-5A2D4B699834}"/>
                </a:ext>
              </a:extLst>
            </p:cNvPr>
            <p:cNvSpPr/>
            <p:nvPr/>
          </p:nvSpPr>
          <p:spPr>
            <a:xfrm>
              <a:off x="10725785" y="3337341"/>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166" name="Forma libre: forma 165">
              <a:extLst>
                <a:ext uri="{FF2B5EF4-FFF2-40B4-BE49-F238E27FC236}">
                  <a16:creationId xmlns:a16="http://schemas.microsoft.com/office/drawing/2014/main" id="{80C079E2-CA4A-46E3-A7F2-6B9053AECE7F}"/>
                </a:ext>
              </a:extLst>
            </p:cNvPr>
            <p:cNvSpPr/>
            <p:nvPr/>
          </p:nvSpPr>
          <p:spPr>
            <a:xfrm>
              <a:off x="10505005" y="332057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67" name="Forma libre: forma 166">
              <a:extLst>
                <a:ext uri="{FF2B5EF4-FFF2-40B4-BE49-F238E27FC236}">
                  <a16:creationId xmlns:a16="http://schemas.microsoft.com/office/drawing/2014/main" id="{0D2D1E7B-21A3-44FE-AFBD-68F047FAF2C7}"/>
                </a:ext>
              </a:extLst>
            </p:cNvPr>
            <p:cNvSpPr/>
            <p:nvPr/>
          </p:nvSpPr>
          <p:spPr>
            <a:xfrm>
              <a:off x="10287019" y="330939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168" name="Forma libre: forma 167">
              <a:extLst>
                <a:ext uri="{FF2B5EF4-FFF2-40B4-BE49-F238E27FC236}">
                  <a16:creationId xmlns:a16="http://schemas.microsoft.com/office/drawing/2014/main" id="{7A17FFD9-84AE-46AA-8B6E-6EA06D614CDB}"/>
                </a:ext>
              </a:extLst>
            </p:cNvPr>
            <p:cNvSpPr/>
            <p:nvPr/>
          </p:nvSpPr>
          <p:spPr>
            <a:xfrm>
              <a:off x="10069034" y="3289831"/>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1787"/>
                    <a:pt x="111787" y="145324"/>
                    <a:pt x="72662" y="145324"/>
                  </a:cubicBezTo>
                  <a:close/>
                </a:path>
              </a:pathLst>
            </a:custGeom>
            <a:grpFill/>
            <a:ln w="27890" cap="flat">
              <a:noFill/>
              <a:prstDash val="solid"/>
              <a:miter/>
            </a:ln>
          </p:spPr>
          <p:txBody>
            <a:bodyPr rtlCol="0" anchor="ctr"/>
            <a:lstStyle/>
            <a:p>
              <a:endParaRPr lang="es-ES"/>
            </a:p>
          </p:txBody>
        </p:sp>
        <p:sp>
          <p:nvSpPr>
            <p:cNvPr id="169" name="Forma libre: forma 168">
              <a:extLst>
                <a:ext uri="{FF2B5EF4-FFF2-40B4-BE49-F238E27FC236}">
                  <a16:creationId xmlns:a16="http://schemas.microsoft.com/office/drawing/2014/main" id="{FE874415-1D1F-45BC-BFA0-8F6F97E167D5}"/>
                </a:ext>
              </a:extLst>
            </p:cNvPr>
            <p:cNvSpPr/>
            <p:nvPr/>
          </p:nvSpPr>
          <p:spPr>
            <a:xfrm>
              <a:off x="9851048" y="327865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170" name="Forma libre: forma 169">
              <a:extLst>
                <a:ext uri="{FF2B5EF4-FFF2-40B4-BE49-F238E27FC236}">
                  <a16:creationId xmlns:a16="http://schemas.microsoft.com/office/drawing/2014/main" id="{E3531FAF-D2E5-490D-8D90-E23C127DAE72}"/>
                </a:ext>
              </a:extLst>
            </p:cNvPr>
            <p:cNvSpPr/>
            <p:nvPr/>
          </p:nvSpPr>
          <p:spPr>
            <a:xfrm>
              <a:off x="9633063" y="3261884"/>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201217" y="156502"/>
                    <a:pt x="156502" y="201217"/>
                    <a:pt x="100609" y="201217"/>
                  </a:cubicBezTo>
                  <a:close/>
                </a:path>
              </a:pathLst>
            </a:custGeom>
            <a:grpFill/>
            <a:ln w="27890" cap="flat">
              <a:noFill/>
              <a:prstDash val="solid"/>
              <a:miter/>
            </a:ln>
          </p:spPr>
          <p:txBody>
            <a:bodyPr rtlCol="0" anchor="ctr"/>
            <a:lstStyle/>
            <a:p>
              <a:endParaRPr lang="es-ES"/>
            </a:p>
          </p:txBody>
        </p:sp>
        <p:sp>
          <p:nvSpPr>
            <p:cNvPr id="171" name="Forma libre: forma 170">
              <a:extLst>
                <a:ext uri="{FF2B5EF4-FFF2-40B4-BE49-F238E27FC236}">
                  <a16:creationId xmlns:a16="http://schemas.microsoft.com/office/drawing/2014/main" id="{FE0CE0DB-9ED4-4497-BE10-DFAFB6E11717}"/>
                </a:ext>
              </a:extLst>
            </p:cNvPr>
            <p:cNvSpPr/>
            <p:nvPr/>
          </p:nvSpPr>
          <p:spPr>
            <a:xfrm>
              <a:off x="9417872" y="325070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1" y="0"/>
                    <a:pt x="223575" y="50304"/>
                    <a:pt x="223575" y="111787"/>
                  </a:cubicBezTo>
                  <a:cubicBezTo>
                    <a:pt x="223575" y="173271"/>
                    <a:pt x="173271" y="223575"/>
                    <a:pt x="111787" y="223575"/>
                  </a:cubicBezTo>
                  <a:close/>
                </a:path>
              </a:pathLst>
            </a:custGeom>
            <a:grpFill/>
            <a:ln w="27890" cap="flat">
              <a:noFill/>
              <a:prstDash val="solid"/>
              <a:miter/>
            </a:ln>
          </p:spPr>
          <p:txBody>
            <a:bodyPr rtlCol="0" anchor="ctr"/>
            <a:lstStyle/>
            <a:p>
              <a:endParaRPr lang="es-ES"/>
            </a:p>
          </p:txBody>
        </p:sp>
        <p:sp>
          <p:nvSpPr>
            <p:cNvPr id="172" name="Forma libre: forma 171">
              <a:extLst>
                <a:ext uri="{FF2B5EF4-FFF2-40B4-BE49-F238E27FC236}">
                  <a16:creationId xmlns:a16="http://schemas.microsoft.com/office/drawing/2014/main" id="{9B6FC22F-95D1-4684-915D-8A3D89155D3C}"/>
                </a:ext>
              </a:extLst>
            </p:cNvPr>
            <p:cNvSpPr/>
            <p:nvPr/>
          </p:nvSpPr>
          <p:spPr>
            <a:xfrm>
              <a:off x="9205476" y="3242321"/>
              <a:ext cx="223575" cy="223575"/>
            </a:xfrm>
            <a:custGeom>
              <a:avLst/>
              <a:gdLst>
                <a:gd name="connsiteX0" fmla="*/ 120172 w 223574"/>
                <a:gd name="connsiteY0" fmla="*/ 240343 h 223574"/>
                <a:gd name="connsiteX1" fmla="*/ 0 w 223574"/>
                <a:gd name="connsiteY1" fmla="*/ 120171 h 223574"/>
                <a:gd name="connsiteX2" fmla="*/ 120172 w 223574"/>
                <a:gd name="connsiteY2" fmla="*/ 0 h 223574"/>
                <a:gd name="connsiteX3" fmla="*/ 240343 w 223574"/>
                <a:gd name="connsiteY3" fmla="*/ 120171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1"/>
                  </a:cubicBezTo>
                  <a:cubicBezTo>
                    <a:pt x="0" y="53099"/>
                    <a:pt x="53099" y="0"/>
                    <a:pt x="120172" y="0"/>
                  </a:cubicBezTo>
                  <a:cubicBezTo>
                    <a:pt x="187244" y="0"/>
                    <a:pt x="240343" y="53099"/>
                    <a:pt x="240343" y="120171"/>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173" name="Forma libre: forma 172">
              <a:extLst>
                <a:ext uri="{FF2B5EF4-FFF2-40B4-BE49-F238E27FC236}">
                  <a16:creationId xmlns:a16="http://schemas.microsoft.com/office/drawing/2014/main" id="{2863A847-CE31-4042-A8E9-2B7D23AB875A}"/>
                </a:ext>
              </a:extLst>
            </p:cNvPr>
            <p:cNvSpPr/>
            <p:nvPr/>
          </p:nvSpPr>
          <p:spPr>
            <a:xfrm>
              <a:off x="8998669"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8727" y="192833"/>
                    <a:pt x="192833" y="245932"/>
                    <a:pt x="122966" y="245932"/>
                  </a:cubicBezTo>
                  <a:close/>
                </a:path>
              </a:pathLst>
            </a:custGeom>
            <a:grpFill/>
            <a:ln w="27890" cap="flat">
              <a:noFill/>
              <a:prstDash val="solid"/>
              <a:miter/>
            </a:ln>
          </p:spPr>
          <p:txBody>
            <a:bodyPr rtlCol="0" anchor="ctr"/>
            <a:lstStyle/>
            <a:p>
              <a:endParaRPr lang="es-ES"/>
            </a:p>
          </p:txBody>
        </p:sp>
        <p:sp>
          <p:nvSpPr>
            <p:cNvPr id="174" name="Forma libre: forma 173">
              <a:extLst>
                <a:ext uri="{FF2B5EF4-FFF2-40B4-BE49-F238E27FC236}">
                  <a16:creationId xmlns:a16="http://schemas.microsoft.com/office/drawing/2014/main" id="{A5A30E20-B061-4C1D-AA63-700ADD262C77}"/>
                </a:ext>
              </a:extLst>
            </p:cNvPr>
            <p:cNvSpPr/>
            <p:nvPr/>
          </p:nvSpPr>
          <p:spPr>
            <a:xfrm>
              <a:off x="8797452"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3138" y="190039"/>
                    <a:pt x="190039" y="245932"/>
                    <a:pt x="122966" y="245932"/>
                  </a:cubicBezTo>
                  <a:close/>
                </a:path>
              </a:pathLst>
            </a:custGeom>
            <a:grpFill/>
            <a:ln w="27890" cap="flat">
              <a:noFill/>
              <a:prstDash val="solid"/>
              <a:miter/>
            </a:ln>
          </p:spPr>
          <p:txBody>
            <a:bodyPr rtlCol="0" anchor="ctr"/>
            <a:lstStyle/>
            <a:p>
              <a:endParaRPr lang="es-ES"/>
            </a:p>
          </p:txBody>
        </p:sp>
        <p:sp>
          <p:nvSpPr>
            <p:cNvPr id="175" name="Forma libre: forma 174">
              <a:extLst>
                <a:ext uri="{FF2B5EF4-FFF2-40B4-BE49-F238E27FC236}">
                  <a16:creationId xmlns:a16="http://schemas.microsoft.com/office/drawing/2014/main" id="{067AD7B2-FDC1-4944-8106-1EBB7EA25A78}"/>
                </a:ext>
              </a:extLst>
            </p:cNvPr>
            <p:cNvSpPr/>
            <p:nvPr/>
          </p:nvSpPr>
          <p:spPr>
            <a:xfrm>
              <a:off x="8601824" y="324791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8860"/>
                    <a:pt x="178860" y="229164"/>
                    <a:pt x="114582" y="229164"/>
                  </a:cubicBezTo>
                  <a:close/>
                </a:path>
              </a:pathLst>
            </a:custGeom>
            <a:grpFill/>
            <a:ln w="27890" cap="flat">
              <a:noFill/>
              <a:prstDash val="solid"/>
              <a:miter/>
            </a:ln>
          </p:spPr>
          <p:txBody>
            <a:bodyPr rtlCol="0" anchor="ctr"/>
            <a:lstStyle/>
            <a:p>
              <a:endParaRPr lang="es-ES"/>
            </a:p>
          </p:txBody>
        </p:sp>
        <p:sp>
          <p:nvSpPr>
            <p:cNvPr id="176" name="Forma libre: forma 175">
              <a:extLst>
                <a:ext uri="{FF2B5EF4-FFF2-40B4-BE49-F238E27FC236}">
                  <a16:creationId xmlns:a16="http://schemas.microsoft.com/office/drawing/2014/main" id="{93CBC3D0-4ADA-4F94-8E0E-4E5D5910B923}"/>
                </a:ext>
              </a:extLst>
            </p:cNvPr>
            <p:cNvSpPr/>
            <p:nvPr/>
          </p:nvSpPr>
          <p:spPr>
            <a:xfrm>
              <a:off x="8408991" y="3261884"/>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62092"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177" name="Forma libre: forma 176">
              <a:extLst>
                <a:ext uri="{FF2B5EF4-FFF2-40B4-BE49-F238E27FC236}">
                  <a16:creationId xmlns:a16="http://schemas.microsoft.com/office/drawing/2014/main" id="{FFA4B1A8-1FEE-4B7C-AB31-80DB63BCFB51}"/>
                </a:ext>
              </a:extLst>
            </p:cNvPr>
            <p:cNvSpPr/>
            <p:nvPr/>
          </p:nvSpPr>
          <p:spPr>
            <a:xfrm>
              <a:off x="8216157" y="327026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178" name="Forma libre: forma 177">
              <a:extLst>
                <a:ext uri="{FF2B5EF4-FFF2-40B4-BE49-F238E27FC236}">
                  <a16:creationId xmlns:a16="http://schemas.microsoft.com/office/drawing/2014/main" id="{20C387F3-D966-463D-B760-302E4F515E09}"/>
                </a:ext>
              </a:extLst>
            </p:cNvPr>
            <p:cNvSpPr/>
            <p:nvPr/>
          </p:nvSpPr>
          <p:spPr>
            <a:xfrm>
              <a:off x="8026119" y="3284242"/>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1" y="0"/>
                    <a:pt x="156502" y="33536"/>
                    <a:pt x="156502" y="78251"/>
                  </a:cubicBezTo>
                  <a:cubicBezTo>
                    <a:pt x="156502" y="122966"/>
                    <a:pt x="122966" y="156502"/>
                    <a:pt x="78251" y="156502"/>
                  </a:cubicBezTo>
                  <a:close/>
                </a:path>
              </a:pathLst>
            </a:custGeom>
            <a:grpFill/>
            <a:ln w="27890" cap="flat">
              <a:noFill/>
              <a:prstDash val="solid"/>
              <a:miter/>
            </a:ln>
          </p:spPr>
          <p:txBody>
            <a:bodyPr rtlCol="0" anchor="ctr"/>
            <a:lstStyle/>
            <a:p>
              <a:endParaRPr lang="es-ES"/>
            </a:p>
          </p:txBody>
        </p:sp>
        <p:sp>
          <p:nvSpPr>
            <p:cNvPr id="179" name="Forma libre: forma 178">
              <a:extLst>
                <a:ext uri="{FF2B5EF4-FFF2-40B4-BE49-F238E27FC236}">
                  <a16:creationId xmlns:a16="http://schemas.microsoft.com/office/drawing/2014/main" id="{1A75ED7F-36E6-4CE9-8591-DF30A7A8C329}"/>
                </a:ext>
              </a:extLst>
            </p:cNvPr>
            <p:cNvSpPr/>
            <p:nvPr/>
          </p:nvSpPr>
          <p:spPr>
            <a:xfrm>
              <a:off x="7841670" y="330101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80" name="Forma libre: forma 179">
              <a:extLst>
                <a:ext uri="{FF2B5EF4-FFF2-40B4-BE49-F238E27FC236}">
                  <a16:creationId xmlns:a16="http://schemas.microsoft.com/office/drawing/2014/main" id="{F5354073-7ABE-4E2B-8936-C16E249BAE96}"/>
                </a:ext>
              </a:extLst>
            </p:cNvPr>
            <p:cNvSpPr/>
            <p:nvPr/>
          </p:nvSpPr>
          <p:spPr>
            <a:xfrm>
              <a:off x="7651631" y="3314983"/>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8"/>
                    <a:pt x="22358" y="0"/>
                    <a:pt x="47510" y="0"/>
                  </a:cubicBezTo>
                  <a:cubicBezTo>
                    <a:pt x="72662" y="0"/>
                    <a:pt x="95019" y="19563"/>
                    <a:pt x="95019" y="47510"/>
                  </a:cubicBezTo>
                  <a:cubicBezTo>
                    <a:pt x="92225" y="72662"/>
                    <a:pt x="72662" y="95019"/>
                    <a:pt x="47510" y="95019"/>
                  </a:cubicBezTo>
                  <a:close/>
                </a:path>
              </a:pathLst>
            </a:custGeom>
            <a:grpFill/>
            <a:ln w="27890" cap="flat">
              <a:noFill/>
              <a:prstDash val="solid"/>
              <a:miter/>
            </a:ln>
          </p:spPr>
          <p:txBody>
            <a:bodyPr rtlCol="0" anchor="ctr"/>
            <a:lstStyle/>
            <a:p>
              <a:endParaRPr lang="es-ES"/>
            </a:p>
          </p:txBody>
        </p:sp>
        <p:sp>
          <p:nvSpPr>
            <p:cNvPr id="181" name="Forma libre: forma 180">
              <a:extLst>
                <a:ext uri="{FF2B5EF4-FFF2-40B4-BE49-F238E27FC236}">
                  <a16:creationId xmlns:a16="http://schemas.microsoft.com/office/drawing/2014/main" id="{6DC4A1BD-1033-4622-831A-DE583DFD9DE9}"/>
                </a:ext>
              </a:extLst>
            </p:cNvPr>
            <p:cNvSpPr/>
            <p:nvPr/>
          </p:nvSpPr>
          <p:spPr>
            <a:xfrm>
              <a:off x="7464387" y="3331751"/>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82" name="Forma libre: forma 181">
              <a:extLst>
                <a:ext uri="{FF2B5EF4-FFF2-40B4-BE49-F238E27FC236}">
                  <a16:creationId xmlns:a16="http://schemas.microsoft.com/office/drawing/2014/main" id="{3135D6F7-B2BF-4EF7-87E6-76E1210F4FAD}"/>
                </a:ext>
              </a:extLst>
            </p:cNvPr>
            <p:cNvSpPr/>
            <p:nvPr/>
          </p:nvSpPr>
          <p:spPr>
            <a:xfrm>
              <a:off x="7277143" y="3348519"/>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22357"/>
                    <a:pt x="22357" y="27947"/>
                    <a:pt x="13973" y="27947"/>
                  </a:cubicBezTo>
                  <a:close/>
                </a:path>
              </a:pathLst>
            </a:custGeom>
            <a:grpFill/>
            <a:ln w="27890" cap="flat">
              <a:noFill/>
              <a:prstDash val="solid"/>
              <a:miter/>
            </a:ln>
          </p:spPr>
          <p:txBody>
            <a:bodyPr rtlCol="0" anchor="ctr"/>
            <a:lstStyle/>
            <a:p>
              <a:endParaRPr lang="es-ES"/>
            </a:p>
          </p:txBody>
        </p:sp>
        <p:sp>
          <p:nvSpPr>
            <p:cNvPr id="183" name="Forma libre: forma 182">
              <a:extLst>
                <a:ext uri="{FF2B5EF4-FFF2-40B4-BE49-F238E27FC236}">
                  <a16:creationId xmlns:a16="http://schemas.microsoft.com/office/drawing/2014/main" id="{473556AD-0E4B-4031-B0C6-8841F51A5CB3}"/>
                </a:ext>
              </a:extLst>
            </p:cNvPr>
            <p:cNvSpPr/>
            <p:nvPr/>
          </p:nvSpPr>
          <p:spPr>
            <a:xfrm>
              <a:off x="10940976" y="3552531"/>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184" name="Forma libre: forma 183">
              <a:extLst>
                <a:ext uri="{FF2B5EF4-FFF2-40B4-BE49-F238E27FC236}">
                  <a16:creationId xmlns:a16="http://schemas.microsoft.com/office/drawing/2014/main" id="{204231DB-D6D5-4309-A1A8-927A34927B94}"/>
                </a:ext>
              </a:extLst>
            </p:cNvPr>
            <p:cNvSpPr/>
            <p:nvPr/>
          </p:nvSpPr>
          <p:spPr>
            <a:xfrm>
              <a:off x="10720196" y="3535763"/>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85" name="Forma libre: forma 184">
              <a:extLst>
                <a:ext uri="{FF2B5EF4-FFF2-40B4-BE49-F238E27FC236}">
                  <a16:creationId xmlns:a16="http://schemas.microsoft.com/office/drawing/2014/main" id="{79C7570B-86BE-418C-9C34-551B99601748}"/>
                </a:ext>
              </a:extLst>
            </p:cNvPr>
            <p:cNvSpPr/>
            <p:nvPr/>
          </p:nvSpPr>
          <p:spPr>
            <a:xfrm>
              <a:off x="10499416" y="3518995"/>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86" name="Forma libre: forma 185">
              <a:extLst>
                <a:ext uri="{FF2B5EF4-FFF2-40B4-BE49-F238E27FC236}">
                  <a16:creationId xmlns:a16="http://schemas.microsoft.com/office/drawing/2014/main" id="{060B4ED1-AF12-45AA-885E-9D83429B9AA7}"/>
                </a:ext>
              </a:extLst>
            </p:cNvPr>
            <p:cNvSpPr/>
            <p:nvPr/>
          </p:nvSpPr>
          <p:spPr>
            <a:xfrm>
              <a:off x="10278635" y="3502227"/>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5" y="27947"/>
                    <a:pt x="128555" y="64278"/>
                  </a:cubicBezTo>
                  <a:cubicBezTo>
                    <a:pt x="128555" y="100609"/>
                    <a:pt x="100609" y="128556"/>
                    <a:pt x="64278" y="128556"/>
                  </a:cubicBezTo>
                  <a:close/>
                </a:path>
              </a:pathLst>
            </a:custGeom>
            <a:grpFill/>
            <a:ln w="27890" cap="flat">
              <a:noFill/>
              <a:prstDash val="solid"/>
              <a:miter/>
            </a:ln>
          </p:spPr>
          <p:txBody>
            <a:bodyPr rtlCol="0" anchor="ctr"/>
            <a:lstStyle/>
            <a:p>
              <a:endParaRPr lang="es-ES"/>
            </a:p>
          </p:txBody>
        </p:sp>
        <p:sp>
          <p:nvSpPr>
            <p:cNvPr id="187" name="Forma libre: forma 186">
              <a:extLst>
                <a:ext uri="{FF2B5EF4-FFF2-40B4-BE49-F238E27FC236}">
                  <a16:creationId xmlns:a16="http://schemas.microsoft.com/office/drawing/2014/main" id="{CEDFC57E-C4B9-41F0-84E0-450B8D0B8504}"/>
                </a:ext>
              </a:extLst>
            </p:cNvPr>
            <p:cNvSpPr/>
            <p:nvPr/>
          </p:nvSpPr>
          <p:spPr>
            <a:xfrm>
              <a:off x="10060650" y="3485459"/>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188" name="Forma libre: forma 187">
              <a:extLst>
                <a:ext uri="{FF2B5EF4-FFF2-40B4-BE49-F238E27FC236}">
                  <a16:creationId xmlns:a16="http://schemas.microsoft.com/office/drawing/2014/main" id="{253573F8-CF9C-468F-BE84-E2D871B58243}"/>
                </a:ext>
              </a:extLst>
            </p:cNvPr>
            <p:cNvSpPr/>
            <p:nvPr/>
          </p:nvSpPr>
          <p:spPr>
            <a:xfrm>
              <a:off x="9839870" y="3468691"/>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0913"/>
                    <a:pt x="150913" y="195628"/>
                    <a:pt x="97814" y="195628"/>
                  </a:cubicBezTo>
                  <a:close/>
                </a:path>
              </a:pathLst>
            </a:custGeom>
            <a:grpFill/>
            <a:ln w="27890" cap="flat">
              <a:noFill/>
              <a:prstDash val="solid"/>
              <a:miter/>
            </a:ln>
          </p:spPr>
          <p:txBody>
            <a:bodyPr rtlCol="0" anchor="ctr"/>
            <a:lstStyle/>
            <a:p>
              <a:endParaRPr lang="es-ES"/>
            </a:p>
          </p:txBody>
        </p:sp>
        <p:sp>
          <p:nvSpPr>
            <p:cNvPr id="189" name="Forma libre: forma 188">
              <a:extLst>
                <a:ext uri="{FF2B5EF4-FFF2-40B4-BE49-F238E27FC236}">
                  <a16:creationId xmlns:a16="http://schemas.microsoft.com/office/drawing/2014/main" id="{A49EDC02-79A3-48E3-9972-FC6BFC5DC3D1}"/>
                </a:ext>
              </a:extLst>
            </p:cNvPr>
            <p:cNvSpPr/>
            <p:nvPr/>
          </p:nvSpPr>
          <p:spPr>
            <a:xfrm>
              <a:off x="9621884" y="3454717"/>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190" name="Forma libre: forma 189">
              <a:extLst>
                <a:ext uri="{FF2B5EF4-FFF2-40B4-BE49-F238E27FC236}">
                  <a16:creationId xmlns:a16="http://schemas.microsoft.com/office/drawing/2014/main" id="{BAE09859-2ACC-49F2-B515-AC553A9CBC31}"/>
                </a:ext>
              </a:extLst>
            </p:cNvPr>
            <p:cNvSpPr/>
            <p:nvPr/>
          </p:nvSpPr>
          <p:spPr>
            <a:xfrm>
              <a:off x="9403899"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91" name="Forma libre: forma 190">
              <a:extLst>
                <a:ext uri="{FF2B5EF4-FFF2-40B4-BE49-F238E27FC236}">
                  <a16:creationId xmlns:a16="http://schemas.microsoft.com/office/drawing/2014/main" id="{16FF83DB-6FC9-460D-AE79-F0F864C2165F}"/>
                </a:ext>
              </a:extLst>
            </p:cNvPr>
            <p:cNvSpPr/>
            <p:nvPr/>
          </p:nvSpPr>
          <p:spPr>
            <a:xfrm>
              <a:off x="919988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92" name="Forma libre: forma 191">
              <a:extLst>
                <a:ext uri="{FF2B5EF4-FFF2-40B4-BE49-F238E27FC236}">
                  <a16:creationId xmlns:a16="http://schemas.microsoft.com/office/drawing/2014/main" id="{6932C701-1AFF-4895-800D-0D84043A9878}"/>
                </a:ext>
              </a:extLst>
            </p:cNvPr>
            <p:cNvSpPr/>
            <p:nvPr/>
          </p:nvSpPr>
          <p:spPr>
            <a:xfrm>
              <a:off x="899587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93" name="Forma libre: forma 192">
              <a:extLst>
                <a:ext uri="{FF2B5EF4-FFF2-40B4-BE49-F238E27FC236}">
                  <a16:creationId xmlns:a16="http://schemas.microsoft.com/office/drawing/2014/main" id="{4846B967-E0FD-46F4-A3F1-3EC5ABC29341}"/>
                </a:ext>
              </a:extLst>
            </p:cNvPr>
            <p:cNvSpPr/>
            <p:nvPr/>
          </p:nvSpPr>
          <p:spPr>
            <a:xfrm>
              <a:off x="879465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94" name="Forma libre: forma 193">
              <a:extLst>
                <a:ext uri="{FF2B5EF4-FFF2-40B4-BE49-F238E27FC236}">
                  <a16:creationId xmlns:a16="http://schemas.microsoft.com/office/drawing/2014/main" id="{58D72790-ACFD-4C4D-B1BD-CEAD80DD40A2}"/>
                </a:ext>
              </a:extLst>
            </p:cNvPr>
            <p:cNvSpPr/>
            <p:nvPr/>
          </p:nvSpPr>
          <p:spPr>
            <a:xfrm>
              <a:off x="859064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195" name="Forma libre: forma 194">
              <a:extLst>
                <a:ext uri="{FF2B5EF4-FFF2-40B4-BE49-F238E27FC236}">
                  <a16:creationId xmlns:a16="http://schemas.microsoft.com/office/drawing/2014/main" id="{E4DFB9C3-B721-47BD-B615-C03DE7B57C2C}"/>
                </a:ext>
              </a:extLst>
            </p:cNvPr>
            <p:cNvSpPr/>
            <p:nvPr/>
          </p:nvSpPr>
          <p:spPr>
            <a:xfrm>
              <a:off x="8395017" y="3449128"/>
              <a:ext cx="223575" cy="223575"/>
            </a:xfrm>
            <a:custGeom>
              <a:avLst/>
              <a:gdLst>
                <a:gd name="connsiteX0" fmla="*/ 117377 w 223574"/>
                <a:gd name="connsiteY0" fmla="*/ 234754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4"/>
                  </a:moveTo>
                  <a:cubicBezTo>
                    <a:pt x="53099" y="234754"/>
                    <a:pt x="0" y="181655"/>
                    <a:pt x="0" y="117377"/>
                  </a:cubicBezTo>
                  <a:cubicBezTo>
                    <a:pt x="0" y="53099"/>
                    <a:pt x="53099" y="0"/>
                    <a:pt x="117377" y="0"/>
                  </a:cubicBezTo>
                  <a:cubicBezTo>
                    <a:pt x="181655" y="0"/>
                    <a:pt x="234754" y="53099"/>
                    <a:pt x="234754" y="117377"/>
                  </a:cubicBezTo>
                  <a:cubicBezTo>
                    <a:pt x="234754" y="181655"/>
                    <a:pt x="181655" y="234754"/>
                    <a:pt x="117377" y="234754"/>
                  </a:cubicBezTo>
                  <a:close/>
                </a:path>
              </a:pathLst>
            </a:custGeom>
            <a:grpFill/>
            <a:ln w="27890" cap="flat">
              <a:noFill/>
              <a:prstDash val="solid"/>
              <a:miter/>
            </a:ln>
          </p:spPr>
          <p:txBody>
            <a:bodyPr rtlCol="0" anchor="ctr"/>
            <a:lstStyle/>
            <a:p>
              <a:endParaRPr lang="es-ES"/>
            </a:p>
          </p:txBody>
        </p:sp>
        <p:sp>
          <p:nvSpPr>
            <p:cNvPr id="196" name="Forma libre: forma 195">
              <a:extLst>
                <a:ext uri="{FF2B5EF4-FFF2-40B4-BE49-F238E27FC236}">
                  <a16:creationId xmlns:a16="http://schemas.microsoft.com/office/drawing/2014/main" id="{F496B501-FCCB-4A7B-9289-3D1265D8D140}"/>
                </a:ext>
              </a:extLst>
            </p:cNvPr>
            <p:cNvSpPr/>
            <p:nvPr/>
          </p:nvSpPr>
          <p:spPr>
            <a:xfrm>
              <a:off x="8204979" y="3463101"/>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197" name="Forma libre: forma 196">
              <a:extLst>
                <a:ext uri="{FF2B5EF4-FFF2-40B4-BE49-F238E27FC236}">
                  <a16:creationId xmlns:a16="http://schemas.microsoft.com/office/drawing/2014/main" id="{30C3C8A8-BB03-43A7-B781-2E794D48CE1C}"/>
                </a:ext>
              </a:extLst>
            </p:cNvPr>
            <p:cNvSpPr/>
            <p:nvPr/>
          </p:nvSpPr>
          <p:spPr>
            <a:xfrm>
              <a:off x="8017735" y="3479870"/>
              <a:ext cx="167681" cy="167681"/>
            </a:xfrm>
            <a:custGeom>
              <a:avLst/>
              <a:gdLst>
                <a:gd name="connsiteX0" fmla="*/ 173271 w 167681"/>
                <a:gd name="connsiteY0" fmla="*/ 86635 h 167681"/>
                <a:gd name="connsiteX1" fmla="*/ 86635 w 167681"/>
                <a:gd name="connsiteY1" fmla="*/ 173270 h 167681"/>
                <a:gd name="connsiteX2" fmla="*/ 0 w 167681"/>
                <a:gd name="connsiteY2" fmla="*/ 86635 h 167681"/>
                <a:gd name="connsiteX3" fmla="*/ 86635 w 167681"/>
                <a:gd name="connsiteY3" fmla="*/ 0 h 167681"/>
                <a:gd name="connsiteX4" fmla="*/ 173271 w 167681"/>
                <a:gd name="connsiteY4" fmla="*/ 8663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173271" y="86635"/>
                  </a:moveTo>
                  <a:cubicBezTo>
                    <a:pt x="173271" y="134483"/>
                    <a:pt x="134483" y="173270"/>
                    <a:pt x="86635" y="173270"/>
                  </a:cubicBezTo>
                  <a:cubicBezTo>
                    <a:pt x="38788" y="173270"/>
                    <a:pt x="0" y="134483"/>
                    <a:pt x="0" y="86635"/>
                  </a:cubicBezTo>
                  <a:cubicBezTo>
                    <a:pt x="0" y="38788"/>
                    <a:pt x="38788" y="0"/>
                    <a:pt x="86635" y="0"/>
                  </a:cubicBezTo>
                  <a:cubicBezTo>
                    <a:pt x="134483" y="0"/>
                    <a:pt x="173271" y="38788"/>
                    <a:pt x="173271" y="86635"/>
                  </a:cubicBezTo>
                  <a:close/>
                </a:path>
              </a:pathLst>
            </a:custGeom>
            <a:grpFill/>
            <a:ln w="27890" cap="flat">
              <a:noFill/>
              <a:prstDash val="solid"/>
              <a:miter/>
            </a:ln>
          </p:spPr>
          <p:txBody>
            <a:bodyPr rtlCol="0" anchor="ctr"/>
            <a:lstStyle/>
            <a:p>
              <a:endParaRPr lang="es-ES"/>
            </a:p>
          </p:txBody>
        </p:sp>
        <p:sp>
          <p:nvSpPr>
            <p:cNvPr id="198" name="Forma libre: forma 197">
              <a:extLst>
                <a:ext uri="{FF2B5EF4-FFF2-40B4-BE49-F238E27FC236}">
                  <a16:creationId xmlns:a16="http://schemas.microsoft.com/office/drawing/2014/main" id="{578E538D-D8AE-45F3-AD07-CEA79C03FF52}"/>
                </a:ext>
              </a:extLst>
            </p:cNvPr>
            <p:cNvSpPr/>
            <p:nvPr/>
          </p:nvSpPr>
          <p:spPr>
            <a:xfrm>
              <a:off x="7833285" y="3496638"/>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6940" y="108993"/>
                    <a:pt x="106198" y="139734"/>
                    <a:pt x="69867" y="139734"/>
                  </a:cubicBezTo>
                  <a:close/>
                </a:path>
              </a:pathLst>
            </a:custGeom>
            <a:grpFill/>
            <a:ln w="27890" cap="flat">
              <a:noFill/>
              <a:prstDash val="solid"/>
              <a:miter/>
            </a:ln>
          </p:spPr>
          <p:txBody>
            <a:bodyPr rtlCol="0" anchor="ctr"/>
            <a:lstStyle/>
            <a:p>
              <a:endParaRPr lang="es-ES"/>
            </a:p>
          </p:txBody>
        </p:sp>
        <p:sp>
          <p:nvSpPr>
            <p:cNvPr id="199" name="Forma libre: forma 198">
              <a:extLst>
                <a:ext uri="{FF2B5EF4-FFF2-40B4-BE49-F238E27FC236}">
                  <a16:creationId xmlns:a16="http://schemas.microsoft.com/office/drawing/2014/main" id="{BD9D05DE-FE05-47F1-BE89-F2CDCABAA49D}"/>
                </a:ext>
              </a:extLst>
            </p:cNvPr>
            <p:cNvSpPr/>
            <p:nvPr/>
          </p:nvSpPr>
          <p:spPr>
            <a:xfrm>
              <a:off x="7646042" y="3513406"/>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5152"/>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200" name="Forma libre: forma 199">
              <a:extLst>
                <a:ext uri="{FF2B5EF4-FFF2-40B4-BE49-F238E27FC236}">
                  <a16:creationId xmlns:a16="http://schemas.microsoft.com/office/drawing/2014/main" id="{0C689A38-E094-4461-AFE1-97DA6A3E0D80}"/>
                </a:ext>
              </a:extLst>
            </p:cNvPr>
            <p:cNvSpPr/>
            <p:nvPr/>
          </p:nvSpPr>
          <p:spPr>
            <a:xfrm>
              <a:off x="7458798" y="3530174"/>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201" name="Forma libre: forma 200">
              <a:extLst>
                <a:ext uri="{FF2B5EF4-FFF2-40B4-BE49-F238E27FC236}">
                  <a16:creationId xmlns:a16="http://schemas.microsoft.com/office/drawing/2014/main" id="{A3883F57-DC84-489D-AD3C-0C6F7A3EEA2B}"/>
                </a:ext>
              </a:extLst>
            </p:cNvPr>
            <p:cNvSpPr/>
            <p:nvPr/>
          </p:nvSpPr>
          <p:spPr>
            <a:xfrm>
              <a:off x="7271554" y="3546942"/>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202" name="Forma libre: forma 201">
              <a:extLst>
                <a:ext uri="{FF2B5EF4-FFF2-40B4-BE49-F238E27FC236}">
                  <a16:creationId xmlns:a16="http://schemas.microsoft.com/office/drawing/2014/main" id="{39B15D53-C8CC-42BA-AB4F-690FA9049F0A}"/>
                </a:ext>
              </a:extLst>
            </p:cNvPr>
            <p:cNvSpPr/>
            <p:nvPr/>
          </p:nvSpPr>
          <p:spPr>
            <a:xfrm>
              <a:off x="7085862" y="3565347"/>
              <a:ext cx="27947" cy="27947"/>
            </a:xfrm>
            <a:custGeom>
              <a:avLst/>
              <a:gdLst>
                <a:gd name="connsiteX0" fmla="*/ 1242 w 0"/>
                <a:gd name="connsiteY0" fmla="*/ 3952 h 0"/>
                <a:gd name="connsiteX1" fmla="*/ 1242 w 0"/>
                <a:gd name="connsiteY1" fmla="*/ 3952 h 0"/>
                <a:gd name="connsiteX2" fmla="*/ 1242 w 0"/>
                <a:gd name="connsiteY2" fmla="*/ 1158 h 0"/>
                <a:gd name="connsiteX3" fmla="*/ 1242 w 0"/>
                <a:gd name="connsiteY3" fmla="*/ 3952 h 0"/>
                <a:gd name="connsiteX4" fmla="*/ 1242 w 0"/>
                <a:gd name="connsiteY4" fmla="*/ 39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2"/>
                  </a:moveTo>
                  <a:cubicBezTo>
                    <a:pt x="1242" y="3952"/>
                    <a:pt x="1242" y="1158"/>
                    <a:pt x="1242" y="3952"/>
                  </a:cubicBezTo>
                  <a:cubicBezTo>
                    <a:pt x="-1553" y="1158"/>
                    <a:pt x="1242" y="1158"/>
                    <a:pt x="1242" y="1158"/>
                  </a:cubicBezTo>
                  <a:cubicBezTo>
                    <a:pt x="4037" y="-1637"/>
                    <a:pt x="4037" y="1158"/>
                    <a:pt x="1242" y="3952"/>
                  </a:cubicBezTo>
                  <a:cubicBezTo>
                    <a:pt x="4037" y="1158"/>
                    <a:pt x="4037" y="3952"/>
                    <a:pt x="1242" y="3952"/>
                  </a:cubicBezTo>
                  <a:close/>
                </a:path>
              </a:pathLst>
            </a:custGeom>
            <a:grpFill/>
            <a:ln w="27890" cap="flat">
              <a:noFill/>
              <a:prstDash val="solid"/>
              <a:miter/>
            </a:ln>
          </p:spPr>
          <p:txBody>
            <a:bodyPr rtlCol="0" anchor="ctr"/>
            <a:lstStyle/>
            <a:p>
              <a:endParaRPr lang="es-ES"/>
            </a:p>
          </p:txBody>
        </p:sp>
        <p:sp>
          <p:nvSpPr>
            <p:cNvPr id="203" name="Forma libre: forma 202">
              <a:extLst>
                <a:ext uri="{FF2B5EF4-FFF2-40B4-BE49-F238E27FC236}">
                  <a16:creationId xmlns:a16="http://schemas.microsoft.com/office/drawing/2014/main" id="{CC18A355-B4C4-48E0-A9D1-CC3A4BEE4D68}"/>
                </a:ext>
              </a:extLst>
            </p:cNvPr>
            <p:cNvSpPr/>
            <p:nvPr/>
          </p:nvSpPr>
          <p:spPr>
            <a:xfrm>
              <a:off x="10938181" y="375374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04" name="Forma libre: forma 203">
              <a:extLst>
                <a:ext uri="{FF2B5EF4-FFF2-40B4-BE49-F238E27FC236}">
                  <a16:creationId xmlns:a16="http://schemas.microsoft.com/office/drawing/2014/main" id="{B191313F-B2E5-409C-BC3B-AFBC63CE7ACC}"/>
                </a:ext>
              </a:extLst>
            </p:cNvPr>
            <p:cNvSpPr/>
            <p:nvPr/>
          </p:nvSpPr>
          <p:spPr>
            <a:xfrm>
              <a:off x="10717401" y="373698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2" y="13973"/>
                    <a:pt x="67072" y="33536"/>
                  </a:cubicBezTo>
                  <a:cubicBezTo>
                    <a:pt x="67072" y="53099"/>
                    <a:pt x="53099" y="67072"/>
                    <a:pt x="33536" y="67072"/>
                  </a:cubicBezTo>
                  <a:close/>
                </a:path>
              </a:pathLst>
            </a:custGeom>
            <a:grpFill/>
            <a:ln w="27890" cap="flat">
              <a:noFill/>
              <a:prstDash val="solid"/>
              <a:miter/>
            </a:ln>
          </p:spPr>
          <p:txBody>
            <a:bodyPr rtlCol="0" anchor="ctr"/>
            <a:lstStyle/>
            <a:p>
              <a:endParaRPr lang="es-ES"/>
            </a:p>
          </p:txBody>
        </p:sp>
        <p:sp>
          <p:nvSpPr>
            <p:cNvPr id="205" name="Forma libre: forma 204">
              <a:extLst>
                <a:ext uri="{FF2B5EF4-FFF2-40B4-BE49-F238E27FC236}">
                  <a16:creationId xmlns:a16="http://schemas.microsoft.com/office/drawing/2014/main" id="{F67FF5E3-F702-4470-B790-FD74B98D199D}"/>
                </a:ext>
              </a:extLst>
            </p:cNvPr>
            <p:cNvSpPr/>
            <p:nvPr/>
          </p:nvSpPr>
          <p:spPr>
            <a:xfrm>
              <a:off x="10496621" y="3720212"/>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206" name="Forma libre: forma 205">
              <a:extLst>
                <a:ext uri="{FF2B5EF4-FFF2-40B4-BE49-F238E27FC236}">
                  <a16:creationId xmlns:a16="http://schemas.microsoft.com/office/drawing/2014/main" id="{9B74F64D-9D1C-4394-A794-8866C5E26370}"/>
                </a:ext>
              </a:extLst>
            </p:cNvPr>
            <p:cNvSpPr/>
            <p:nvPr/>
          </p:nvSpPr>
          <p:spPr>
            <a:xfrm>
              <a:off x="10273046" y="3700650"/>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07" name="Forma libre: forma 206">
              <a:extLst>
                <a:ext uri="{FF2B5EF4-FFF2-40B4-BE49-F238E27FC236}">
                  <a16:creationId xmlns:a16="http://schemas.microsoft.com/office/drawing/2014/main" id="{977459CA-5E46-4ACD-AF85-DCA4B2F01FE3}"/>
                </a:ext>
              </a:extLst>
            </p:cNvPr>
            <p:cNvSpPr/>
            <p:nvPr/>
          </p:nvSpPr>
          <p:spPr>
            <a:xfrm>
              <a:off x="10055061" y="368388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0" y="39126"/>
                    <a:pt x="173270"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08" name="Forma libre: forma 207">
              <a:extLst>
                <a:ext uri="{FF2B5EF4-FFF2-40B4-BE49-F238E27FC236}">
                  <a16:creationId xmlns:a16="http://schemas.microsoft.com/office/drawing/2014/main" id="{5D006167-9060-44BD-A800-79EE2B25F023}"/>
                </a:ext>
              </a:extLst>
            </p:cNvPr>
            <p:cNvSpPr/>
            <p:nvPr/>
          </p:nvSpPr>
          <p:spPr>
            <a:xfrm>
              <a:off x="9834280" y="3667113"/>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09" name="Forma libre: forma 208">
              <a:extLst>
                <a:ext uri="{FF2B5EF4-FFF2-40B4-BE49-F238E27FC236}">
                  <a16:creationId xmlns:a16="http://schemas.microsoft.com/office/drawing/2014/main" id="{83422BA6-7377-4EEE-80F6-92A963D9DF91}"/>
                </a:ext>
              </a:extLst>
            </p:cNvPr>
            <p:cNvSpPr/>
            <p:nvPr/>
          </p:nvSpPr>
          <p:spPr>
            <a:xfrm>
              <a:off x="9613500" y="3650345"/>
              <a:ext cx="223575" cy="223575"/>
            </a:xfrm>
            <a:custGeom>
              <a:avLst/>
              <a:gdLst>
                <a:gd name="connsiteX0" fmla="*/ 120172 w 223574"/>
                <a:gd name="connsiteY0" fmla="*/ 240343 h 223574"/>
                <a:gd name="connsiteX1" fmla="*/ 0 w 223574"/>
                <a:gd name="connsiteY1" fmla="*/ 120172 h 223574"/>
                <a:gd name="connsiteX2" fmla="*/ 120172 w 223574"/>
                <a:gd name="connsiteY2" fmla="*/ 0 h 223574"/>
                <a:gd name="connsiteX3" fmla="*/ 240343 w 223574"/>
                <a:gd name="connsiteY3" fmla="*/ 120172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2"/>
                  </a:cubicBezTo>
                  <a:cubicBezTo>
                    <a:pt x="0" y="53099"/>
                    <a:pt x="53099" y="0"/>
                    <a:pt x="120172" y="0"/>
                  </a:cubicBezTo>
                  <a:cubicBezTo>
                    <a:pt x="187244" y="0"/>
                    <a:pt x="240343" y="53099"/>
                    <a:pt x="240343" y="120172"/>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210" name="Forma libre: forma 209">
              <a:extLst>
                <a:ext uri="{FF2B5EF4-FFF2-40B4-BE49-F238E27FC236}">
                  <a16:creationId xmlns:a16="http://schemas.microsoft.com/office/drawing/2014/main" id="{CA895790-DE04-43AD-9DE1-EA21DF0EFEB9}"/>
                </a:ext>
              </a:extLst>
            </p:cNvPr>
            <p:cNvSpPr/>
            <p:nvPr/>
          </p:nvSpPr>
          <p:spPr>
            <a:xfrm>
              <a:off x="9403899"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11" name="Forma libre: forma 210">
              <a:extLst>
                <a:ext uri="{FF2B5EF4-FFF2-40B4-BE49-F238E27FC236}">
                  <a16:creationId xmlns:a16="http://schemas.microsoft.com/office/drawing/2014/main" id="{3A6F77CA-E177-438D-8532-D94CCFB300CF}"/>
                </a:ext>
              </a:extLst>
            </p:cNvPr>
            <p:cNvSpPr/>
            <p:nvPr/>
          </p:nvSpPr>
          <p:spPr>
            <a:xfrm>
              <a:off x="919988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12" name="Forma libre: forma 211">
              <a:extLst>
                <a:ext uri="{FF2B5EF4-FFF2-40B4-BE49-F238E27FC236}">
                  <a16:creationId xmlns:a16="http://schemas.microsoft.com/office/drawing/2014/main" id="{7B0E8E44-46A3-4BE7-8287-9BAAC96A0272}"/>
                </a:ext>
              </a:extLst>
            </p:cNvPr>
            <p:cNvSpPr/>
            <p:nvPr/>
          </p:nvSpPr>
          <p:spPr>
            <a:xfrm>
              <a:off x="899587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13" name="Forma libre: forma 212">
              <a:extLst>
                <a:ext uri="{FF2B5EF4-FFF2-40B4-BE49-F238E27FC236}">
                  <a16:creationId xmlns:a16="http://schemas.microsoft.com/office/drawing/2014/main" id="{28A23597-FD7C-4E52-B177-E27C5EAFFFB1}"/>
                </a:ext>
              </a:extLst>
            </p:cNvPr>
            <p:cNvSpPr/>
            <p:nvPr/>
          </p:nvSpPr>
          <p:spPr>
            <a:xfrm>
              <a:off x="879465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14" name="Forma libre: forma 213">
              <a:extLst>
                <a:ext uri="{FF2B5EF4-FFF2-40B4-BE49-F238E27FC236}">
                  <a16:creationId xmlns:a16="http://schemas.microsoft.com/office/drawing/2014/main" id="{3A02EA3C-7F79-4CD9-9905-E49C3EDB3DB5}"/>
                </a:ext>
              </a:extLst>
            </p:cNvPr>
            <p:cNvSpPr/>
            <p:nvPr/>
          </p:nvSpPr>
          <p:spPr>
            <a:xfrm>
              <a:off x="859064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15" name="Forma libre: forma 214">
              <a:extLst>
                <a:ext uri="{FF2B5EF4-FFF2-40B4-BE49-F238E27FC236}">
                  <a16:creationId xmlns:a16="http://schemas.microsoft.com/office/drawing/2014/main" id="{3085ADBB-F5D8-4EF2-8292-03F55D9A9D26}"/>
                </a:ext>
              </a:extLst>
            </p:cNvPr>
            <p:cNvSpPr/>
            <p:nvPr/>
          </p:nvSpPr>
          <p:spPr>
            <a:xfrm>
              <a:off x="8386633"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16" name="Forma libre: forma 215">
              <a:extLst>
                <a:ext uri="{FF2B5EF4-FFF2-40B4-BE49-F238E27FC236}">
                  <a16:creationId xmlns:a16="http://schemas.microsoft.com/office/drawing/2014/main" id="{D8AD9A1E-374F-4F6A-AB27-823FBFB13C47}"/>
                </a:ext>
              </a:extLst>
            </p:cNvPr>
            <p:cNvSpPr/>
            <p:nvPr/>
          </p:nvSpPr>
          <p:spPr>
            <a:xfrm>
              <a:off x="8199389" y="3661524"/>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67681" y="0"/>
                    <a:pt x="217985" y="47510"/>
                    <a:pt x="217985" y="108993"/>
                  </a:cubicBezTo>
                  <a:cubicBezTo>
                    <a:pt x="217985" y="167681"/>
                    <a:pt x="170476" y="217985"/>
                    <a:pt x="108993" y="217985"/>
                  </a:cubicBezTo>
                  <a:close/>
                </a:path>
              </a:pathLst>
            </a:custGeom>
            <a:grpFill/>
            <a:ln w="27890" cap="flat">
              <a:noFill/>
              <a:prstDash val="solid"/>
              <a:miter/>
            </a:ln>
          </p:spPr>
          <p:txBody>
            <a:bodyPr rtlCol="0" anchor="ctr"/>
            <a:lstStyle/>
            <a:p>
              <a:endParaRPr lang="es-ES"/>
            </a:p>
          </p:txBody>
        </p:sp>
        <p:sp>
          <p:nvSpPr>
            <p:cNvPr id="217" name="Forma libre: forma 216">
              <a:extLst>
                <a:ext uri="{FF2B5EF4-FFF2-40B4-BE49-F238E27FC236}">
                  <a16:creationId xmlns:a16="http://schemas.microsoft.com/office/drawing/2014/main" id="{D88FAFA9-233B-434A-A0F7-7A3FD205424B}"/>
                </a:ext>
              </a:extLst>
            </p:cNvPr>
            <p:cNvSpPr/>
            <p:nvPr/>
          </p:nvSpPr>
          <p:spPr>
            <a:xfrm>
              <a:off x="8012145" y="3678292"/>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218" name="Forma libre: forma 217">
              <a:extLst>
                <a:ext uri="{FF2B5EF4-FFF2-40B4-BE49-F238E27FC236}">
                  <a16:creationId xmlns:a16="http://schemas.microsoft.com/office/drawing/2014/main" id="{EF1E5FDF-66A1-4152-A5B5-DB9F883B3825}"/>
                </a:ext>
              </a:extLst>
            </p:cNvPr>
            <p:cNvSpPr/>
            <p:nvPr/>
          </p:nvSpPr>
          <p:spPr>
            <a:xfrm>
              <a:off x="7827696" y="369506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48118" y="117377"/>
                    <a:pt x="114582" y="150913"/>
                    <a:pt x="75456" y="150913"/>
                  </a:cubicBezTo>
                  <a:close/>
                </a:path>
              </a:pathLst>
            </a:custGeom>
            <a:grpFill/>
            <a:ln w="27890" cap="flat">
              <a:noFill/>
              <a:prstDash val="solid"/>
              <a:miter/>
            </a:ln>
          </p:spPr>
          <p:txBody>
            <a:bodyPr rtlCol="0" anchor="ctr"/>
            <a:lstStyle/>
            <a:p>
              <a:endParaRPr lang="es-ES"/>
            </a:p>
          </p:txBody>
        </p:sp>
        <p:sp>
          <p:nvSpPr>
            <p:cNvPr id="219" name="Forma libre: forma 218">
              <a:extLst>
                <a:ext uri="{FF2B5EF4-FFF2-40B4-BE49-F238E27FC236}">
                  <a16:creationId xmlns:a16="http://schemas.microsoft.com/office/drawing/2014/main" id="{58847137-8A0C-499B-AECE-92C226C4E24B}"/>
                </a:ext>
              </a:extLst>
            </p:cNvPr>
            <p:cNvSpPr/>
            <p:nvPr/>
          </p:nvSpPr>
          <p:spPr>
            <a:xfrm>
              <a:off x="7643247" y="371462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20" name="Forma libre: forma 219">
              <a:extLst>
                <a:ext uri="{FF2B5EF4-FFF2-40B4-BE49-F238E27FC236}">
                  <a16:creationId xmlns:a16="http://schemas.microsoft.com/office/drawing/2014/main" id="{4196BAA8-F0DF-47AF-B31C-1E2EF5FD4BC3}"/>
                </a:ext>
              </a:extLst>
            </p:cNvPr>
            <p:cNvSpPr/>
            <p:nvPr/>
          </p:nvSpPr>
          <p:spPr>
            <a:xfrm>
              <a:off x="7456003" y="373139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8251" y="61483"/>
                    <a:pt x="61483" y="78251"/>
                    <a:pt x="39126" y="78251"/>
                  </a:cubicBezTo>
                  <a:close/>
                </a:path>
              </a:pathLst>
            </a:custGeom>
            <a:grpFill/>
            <a:ln w="27890" cap="flat">
              <a:noFill/>
              <a:prstDash val="solid"/>
              <a:miter/>
            </a:ln>
          </p:spPr>
          <p:txBody>
            <a:bodyPr rtlCol="0" anchor="ctr"/>
            <a:lstStyle/>
            <a:p>
              <a:endParaRPr lang="es-ES"/>
            </a:p>
          </p:txBody>
        </p:sp>
        <p:sp>
          <p:nvSpPr>
            <p:cNvPr id="221" name="Forma libre: forma 220">
              <a:extLst>
                <a:ext uri="{FF2B5EF4-FFF2-40B4-BE49-F238E27FC236}">
                  <a16:creationId xmlns:a16="http://schemas.microsoft.com/office/drawing/2014/main" id="{56C23F1C-2D00-4525-B6E3-78190EFF9CBB}"/>
                </a:ext>
              </a:extLst>
            </p:cNvPr>
            <p:cNvSpPr/>
            <p:nvPr/>
          </p:nvSpPr>
          <p:spPr>
            <a:xfrm>
              <a:off x="7268759" y="3748159"/>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11179" y="44715"/>
                    <a:pt x="0" y="33536"/>
                    <a:pt x="0" y="22358"/>
                  </a:cubicBezTo>
                  <a:cubicBezTo>
                    <a:pt x="0" y="11179"/>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222" name="Forma libre: forma 221">
              <a:extLst>
                <a:ext uri="{FF2B5EF4-FFF2-40B4-BE49-F238E27FC236}">
                  <a16:creationId xmlns:a16="http://schemas.microsoft.com/office/drawing/2014/main" id="{9F1F41C2-FAEF-4F57-9BE8-EBF232EE44D9}"/>
                </a:ext>
              </a:extLst>
            </p:cNvPr>
            <p:cNvSpPr/>
            <p:nvPr/>
          </p:nvSpPr>
          <p:spPr>
            <a:xfrm>
              <a:off x="7081515" y="376492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23" name="Forma libre: forma 222">
              <a:extLst>
                <a:ext uri="{FF2B5EF4-FFF2-40B4-BE49-F238E27FC236}">
                  <a16:creationId xmlns:a16="http://schemas.microsoft.com/office/drawing/2014/main" id="{1566105C-A9CF-42E9-B7F0-EB65360BC66A}"/>
                </a:ext>
              </a:extLst>
            </p:cNvPr>
            <p:cNvSpPr/>
            <p:nvPr/>
          </p:nvSpPr>
          <p:spPr>
            <a:xfrm>
              <a:off x="10938181" y="395776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24" name="Forma libre: forma 223">
              <a:extLst>
                <a:ext uri="{FF2B5EF4-FFF2-40B4-BE49-F238E27FC236}">
                  <a16:creationId xmlns:a16="http://schemas.microsoft.com/office/drawing/2014/main" id="{DA390372-10CB-4443-94F5-E007B32BB2D5}"/>
                </a:ext>
              </a:extLst>
            </p:cNvPr>
            <p:cNvSpPr/>
            <p:nvPr/>
          </p:nvSpPr>
          <p:spPr>
            <a:xfrm>
              <a:off x="10714606" y="3935403"/>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225" name="Forma libre: forma 224">
              <a:extLst>
                <a:ext uri="{FF2B5EF4-FFF2-40B4-BE49-F238E27FC236}">
                  <a16:creationId xmlns:a16="http://schemas.microsoft.com/office/drawing/2014/main" id="{43409DF0-587B-4BF6-A24B-CA5C99B4A21D}"/>
                </a:ext>
              </a:extLst>
            </p:cNvPr>
            <p:cNvSpPr/>
            <p:nvPr/>
          </p:nvSpPr>
          <p:spPr>
            <a:xfrm>
              <a:off x="10493826" y="392143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8" y="0"/>
                    <a:pt x="53099" y="0"/>
                  </a:cubicBezTo>
                  <a:cubicBezTo>
                    <a:pt x="81046" y="0"/>
                    <a:pt x="106198" y="25152"/>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226" name="Forma libre: forma 225">
              <a:extLst>
                <a:ext uri="{FF2B5EF4-FFF2-40B4-BE49-F238E27FC236}">
                  <a16:creationId xmlns:a16="http://schemas.microsoft.com/office/drawing/2014/main" id="{1E229B40-C659-42FE-BF7E-3FC687DD7273}"/>
                </a:ext>
              </a:extLst>
            </p:cNvPr>
            <p:cNvSpPr/>
            <p:nvPr/>
          </p:nvSpPr>
          <p:spPr>
            <a:xfrm>
              <a:off x="10273046" y="3904662"/>
              <a:ext cx="139734" cy="111787"/>
            </a:xfrm>
            <a:custGeom>
              <a:avLst/>
              <a:gdLst>
                <a:gd name="connsiteX0" fmla="*/ 69867 w 139734"/>
                <a:gd name="connsiteY0" fmla="*/ 139734 h 111787"/>
                <a:gd name="connsiteX1" fmla="*/ 0 w 139734"/>
                <a:gd name="connsiteY1" fmla="*/ 69867 h 111787"/>
                <a:gd name="connsiteX2" fmla="*/ 69867 w 139734"/>
                <a:gd name="connsiteY2" fmla="*/ 0 h 111787"/>
                <a:gd name="connsiteX3" fmla="*/ 139734 w 139734"/>
                <a:gd name="connsiteY3" fmla="*/ 69867 h 111787"/>
                <a:gd name="connsiteX4" fmla="*/ 69867 w 139734"/>
                <a:gd name="connsiteY4" fmla="*/ 139734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11787">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227" name="Forma libre: forma 226">
              <a:extLst>
                <a:ext uri="{FF2B5EF4-FFF2-40B4-BE49-F238E27FC236}">
                  <a16:creationId xmlns:a16="http://schemas.microsoft.com/office/drawing/2014/main" id="{E3FE3C35-0434-4BDC-8344-69203F8FEB86}"/>
                </a:ext>
              </a:extLst>
            </p:cNvPr>
            <p:cNvSpPr/>
            <p:nvPr/>
          </p:nvSpPr>
          <p:spPr>
            <a:xfrm>
              <a:off x="10055061" y="3887894"/>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6065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6065" y="39126"/>
                    <a:pt x="176065"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28" name="Forma libre: forma 227">
              <a:extLst>
                <a:ext uri="{FF2B5EF4-FFF2-40B4-BE49-F238E27FC236}">
                  <a16:creationId xmlns:a16="http://schemas.microsoft.com/office/drawing/2014/main" id="{79402DD4-94AB-4192-A4EA-EC715387492E}"/>
                </a:ext>
              </a:extLst>
            </p:cNvPr>
            <p:cNvSpPr/>
            <p:nvPr/>
          </p:nvSpPr>
          <p:spPr>
            <a:xfrm>
              <a:off x="9831486" y="3868331"/>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7"/>
                    <a:pt x="0" y="106198"/>
                  </a:cubicBezTo>
                  <a:cubicBezTo>
                    <a:pt x="0" y="47510"/>
                    <a:pt x="47510" y="0"/>
                    <a:pt x="106198" y="0"/>
                  </a:cubicBezTo>
                  <a:cubicBezTo>
                    <a:pt x="164887" y="0"/>
                    <a:pt x="212396" y="47510"/>
                    <a:pt x="212396" y="106198"/>
                  </a:cubicBezTo>
                  <a:cubicBezTo>
                    <a:pt x="212396" y="164887"/>
                    <a:pt x="164887" y="212396"/>
                    <a:pt x="106198" y="212396"/>
                  </a:cubicBezTo>
                  <a:close/>
                </a:path>
              </a:pathLst>
            </a:custGeom>
            <a:grpFill/>
            <a:ln w="27890" cap="flat">
              <a:noFill/>
              <a:prstDash val="solid"/>
              <a:miter/>
            </a:ln>
          </p:spPr>
          <p:txBody>
            <a:bodyPr rtlCol="0" anchor="ctr"/>
            <a:lstStyle/>
            <a:p>
              <a:endParaRPr lang="es-ES"/>
            </a:p>
          </p:txBody>
        </p:sp>
        <p:sp>
          <p:nvSpPr>
            <p:cNvPr id="229" name="Forma libre: forma 228">
              <a:extLst>
                <a:ext uri="{FF2B5EF4-FFF2-40B4-BE49-F238E27FC236}">
                  <a16:creationId xmlns:a16="http://schemas.microsoft.com/office/drawing/2014/main" id="{B12B9E5C-DCA7-49CD-9EDD-F7C6BBD95121}"/>
                </a:ext>
              </a:extLst>
            </p:cNvPr>
            <p:cNvSpPr/>
            <p:nvPr/>
          </p:nvSpPr>
          <p:spPr>
            <a:xfrm>
              <a:off x="9610705" y="3851563"/>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0039"/>
                    <a:pt x="190039" y="245932"/>
                    <a:pt x="122966" y="245932"/>
                  </a:cubicBezTo>
                  <a:close/>
                </a:path>
              </a:pathLst>
            </a:custGeom>
            <a:grpFill/>
            <a:ln w="27890" cap="flat">
              <a:noFill/>
              <a:prstDash val="solid"/>
              <a:miter/>
            </a:ln>
          </p:spPr>
          <p:txBody>
            <a:bodyPr rtlCol="0" anchor="ctr"/>
            <a:lstStyle/>
            <a:p>
              <a:endParaRPr lang="es-ES"/>
            </a:p>
          </p:txBody>
        </p:sp>
        <p:sp>
          <p:nvSpPr>
            <p:cNvPr id="230" name="Forma libre: forma 229">
              <a:extLst>
                <a:ext uri="{FF2B5EF4-FFF2-40B4-BE49-F238E27FC236}">
                  <a16:creationId xmlns:a16="http://schemas.microsoft.com/office/drawing/2014/main" id="{D58CA4FF-51FF-4475-B58C-3DB586B8CDBB}"/>
                </a:ext>
              </a:extLst>
            </p:cNvPr>
            <p:cNvSpPr/>
            <p:nvPr/>
          </p:nvSpPr>
          <p:spPr>
            <a:xfrm>
              <a:off x="9403899"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31" name="Forma libre: forma 230">
              <a:extLst>
                <a:ext uri="{FF2B5EF4-FFF2-40B4-BE49-F238E27FC236}">
                  <a16:creationId xmlns:a16="http://schemas.microsoft.com/office/drawing/2014/main" id="{6D25142A-E3AB-4107-8473-8414A275A0C8}"/>
                </a:ext>
              </a:extLst>
            </p:cNvPr>
            <p:cNvSpPr/>
            <p:nvPr/>
          </p:nvSpPr>
          <p:spPr>
            <a:xfrm>
              <a:off x="919988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32" name="Forma libre: forma 231">
              <a:extLst>
                <a:ext uri="{FF2B5EF4-FFF2-40B4-BE49-F238E27FC236}">
                  <a16:creationId xmlns:a16="http://schemas.microsoft.com/office/drawing/2014/main" id="{A43B9925-CCA6-4FA8-A48A-668090237385}"/>
                </a:ext>
              </a:extLst>
            </p:cNvPr>
            <p:cNvSpPr/>
            <p:nvPr/>
          </p:nvSpPr>
          <p:spPr>
            <a:xfrm>
              <a:off x="899587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33" name="Forma libre: forma 232">
              <a:extLst>
                <a:ext uri="{FF2B5EF4-FFF2-40B4-BE49-F238E27FC236}">
                  <a16:creationId xmlns:a16="http://schemas.microsoft.com/office/drawing/2014/main" id="{ADBA41E5-E10A-4ABA-98E7-0F1DE6AA4888}"/>
                </a:ext>
              </a:extLst>
            </p:cNvPr>
            <p:cNvSpPr/>
            <p:nvPr/>
          </p:nvSpPr>
          <p:spPr>
            <a:xfrm>
              <a:off x="879465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34" name="Forma libre: forma 233">
              <a:extLst>
                <a:ext uri="{FF2B5EF4-FFF2-40B4-BE49-F238E27FC236}">
                  <a16:creationId xmlns:a16="http://schemas.microsoft.com/office/drawing/2014/main" id="{1F196638-1106-4275-A8CC-BAE7A3B02BF2}"/>
                </a:ext>
              </a:extLst>
            </p:cNvPr>
            <p:cNvSpPr/>
            <p:nvPr/>
          </p:nvSpPr>
          <p:spPr>
            <a:xfrm>
              <a:off x="859064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35" name="Forma libre: forma 234">
              <a:extLst>
                <a:ext uri="{FF2B5EF4-FFF2-40B4-BE49-F238E27FC236}">
                  <a16:creationId xmlns:a16="http://schemas.microsoft.com/office/drawing/2014/main" id="{9F17077A-294F-4226-AB52-498408C61D40}"/>
                </a:ext>
              </a:extLst>
            </p:cNvPr>
            <p:cNvSpPr/>
            <p:nvPr/>
          </p:nvSpPr>
          <p:spPr>
            <a:xfrm>
              <a:off x="8386633"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36" name="Forma libre: forma 235">
              <a:extLst>
                <a:ext uri="{FF2B5EF4-FFF2-40B4-BE49-F238E27FC236}">
                  <a16:creationId xmlns:a16="http://schemas.microsoft.com/office/drawing/2014/main" id="{F6F6824F-0CF4-4A07-A86C-EE408C40F04E}"/>
                </a:ext>
              </a:extLst>
            </p:cNvPr>
            <p:cNvSpPr/>
            <p:nvPr/>
          </p:nvSpPr>
          <p:spPr>
            <a:xfrm>
              <a:off x="8196595" y="3862741"/>
              <a:ext cx="223575" cy="195628"/>
            </a:xfrm>
            <a:custGeom>
              <a:avLst/>
              <a:gdLst>
                <a:gd name="connsiteX0" fmla="*/ 111787 w 223574"/>
                <a:gd name="connsiteY0" fmla="*/ 223575 h 195627"/>
                <a:gd name="connsiteX1" fmla="*/ 0 w 223574"/>
                <a:gd name="connsiteY1" fmla="*/ 111787 h 195627"/>
                <a:gd name="connsiteX2" fmla="*/ 111787 w 223574"/>
                <a:gd name="connsiteY2" fmla="*/ 0 h 195627"/>
                <a:gd name="connsiteX3" fmla="*/ 223575 w 223574"/>
                <a:gd name="connsiteY3" fmla="*/ 111787 h 195627"/>
                <a:gd name="connsiteX4" fmla="*/ 111787 w 223574"/>
                <a:gd name="connsiteY4" fmla="*/ 22357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195627">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237" name="Forma libre: forma 236">
              <a:extLst>
                <a:ext uri="{FF2B5EF4-FFF2-40B4-BE49-F238E27FC236}">
                  <a16:creationId xmlns:a16="http://schemas.microsoft.com/office/drawing/2014/main" id="{8A18D320-BBD3-4EEC-9ED3-4416101C7A8D}"/>
                </a:ext>
              </a:extLst>
            </p:cNvPr>
            <p:cNvSpPr/>
            <p:nvPr/>
          </p:nvSpPr>
          <p:spPr>
            <a:xfrm>
              <a:off x="8009351" y="387671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238" name="Forma libre: forma 237">
              <a:extLst>
                <a:ext uri="{FF2B5EF4-FFF2-40B4-BE49-F238E27FC236}">
                  <a16:creationId xmlns:a16="http://schemas.microsoft.com/office/drawing/2014/main" id="{C20307D1-CEF4-4018-B6AB-FB4C29EA092C}"/>
                </a:ext>
              </a:extLst>
            </p:cNvPr>
            <p:cNvSpPr/>
            <p:nvPr/>
          </p:nvSpPr>
          <p:spPr>
            <a:xfrm>
              <a:off x="7827696" y="3899072"/>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239" name="Forma libre: forma 238">
              <a:extLst>
                <a:ext uri="{FF2B5EF4-FFF2-40B4-BE49-F238E27FC236}">
                  <a16:creationId xmlns:a16="http://schemas.microsoft.com/office/drawing/2014/main" id="{965D6C69-462D-45BF-863C-4B38A9F4E05B}"/>
                </a:ext>
              </a:extLst>
            </p:cNvPr>
            <p:cNvSpPr/>
            <p:nvPr/>
          </p:nvSpPr>
          <p:spPr>
            <a:xfrm>
              <a:off x="7640452" y="391584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89430" y="117377"/>
                    <a:pt x="58688" y="117377"/>
                  </a:cubicBezTo>
                  <a:close/>
                </a:path>
              </a:pathLst>
            </a:custGeom>
            <a:grpFill/>
            <a:ln w="27890" cap="flat">
              <a:noFill/>
              <a:prstDash val="solid"/>
              <a:miter/>
            </a:ln>
          </p:spPr>
          <p:txBody>
            <a:bodyPr rtlCol="0" anchor="ctr"/>
            <a:lstStyle/>
            <a:p>
              <a:endParaRPr lang="es-ES"/>
            </a:p>
          </p:txBody>
        </p:sp>
        <p:sp>
          <p:nvSpPr>
            <p:cNvPr id="240" name="Forma libre: forma 239">
              <a:extLst>
                <a:ext uri="{FF2B5EF4-FFF2-40B4-BE49-F238E27FC236}">
                  <a16:creationId xmlns:a16="http://schemas.microsoft.com/office/drawing/2014/main" id="{44CBB3A1-4052-4820-8F34-FDF5DBEB2D67}"/>
                </a:ext>
              </a:extLst>
            </p:cNvPr>
            <p:cNvSpPr/>
            <p:nvPr/>
          </p:nvSpPr>
          <p:spPr>
            <a:xfrm>
              <a:off x="7453208" y="3929814"/>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241" name="Forma libre: forma 240">
              <a:extLst>
                <a:ext uri="{FF2B5EF4-FFF2-40B4-BE49-F238E27FC236}">
                  <a16:creationId xmlns:a16="http://schemas.microsoft.com/office/drawing/2014/main" id="{B72E5363-8C0D-4867-95A4-DE097AB34DFA}"/>
                </a:ext>
              </a:extLst>
            </p:cNvPr>
            <p:cNvSpPr/>
            <p:nvPr/>
          </p:nvSpPr>
          <p:spPr>
            <a:xfrm>
              <a:off x="7268759" y="3952171"/>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7510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6331" y="0"/>
                    <a:pt x="47510" y="11179"/>
                    <a:pt x="47510" y="22357"/>
                  </a:cubicBezTo>
                  <a:cubicBezTo>
                    <a:pt x="47510" y="33536"/>
                    <a:pt x="36331" y="44715"/>
                    <a:pt x="22357" y="44715"/>
                  </a:cubicBezTo>
                  <a:close/>
                </a:path>
              </a:pathLst>
            </a:custGeom>
            <a:grpFill/>
            <a:ln w="27890" cap="flat">
              <a:noFill/>
              <a:prstDash val="solid"/>
              <a:miter/>
            </a:ln>
          </p:spPr>
          <p:txBody>
            <a:bodyPr rtlCol="0" anchor="ctr"/>
            <a:lstStyle/>
            <a:p>
              <a:endParaRPr lang="es-ES"/>
            </a:p>
          </p:txBody>
        </p:sp>
        <p:sp>
          <p:nvSpPr>
            <p:cNvPr id="242" name="Forma libre: forma 241">
              <a:extLst>
                <a:ext uri="{FF2B5EF4-FFF2-40B4-BE49-F238E27FC236}">
                  <a16:creationId xmlns:a16="http://schemas.microsoft.com/office/drawing/2014/main" id="{23A433A8-EAF3-44A4-B7AD-08ADAD7C5AE4}"/>
                </a:ext>
              </a:extLst>
            </p:cNvPr>
            <p:cNvSpPr/>
            <p:nvPr/>
          </p:nvSpPr>
          <p:spPr>
            <a:xfrm>
              <a:off x="7081515" y="396894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0"/>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43" name="Forma libre: forma 242">
              <a:extLst>
                <a:ext uri="{FF2B5EF4-FFF2-40B4-BE49-F238E27FC236}">
                  <a16:creationId xmlns:a16="http://schemas.microsoft.com/office/drawing/2014/main" id="{EEAAB6B1-DF9B-470E-91DC-0EA6DCAE3E02}"/>
                </a:ext>
              </a:extLst>
            </p:cNvPr>
            <p:cNvSpPr/>
            <p:nvPr/>
          </p:nvSpPr>
          <p:spPr>
            <a:xfrm>
              <a:off x="10938181" y="416177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44" name="Forma libre: forma 243">
              <a:extLst>
                <a:ext uri="{FF2B5EF4-FFF2-40B4-BE49-F238E27FC236}">
                  <a16:creationId xmlns:a16="http://schemas.microsoft.com/office/drawing/2014/main" id="{4D818283-7F7E-470E-AD9B-92AC78E2B595}"/>
                </a:ext>
              </a:extLst>
            </p:cNvPr>
            <p:cNvSpPr/>
            <p:nvPr/>
          </p:nvSpPr>
          <p:spPr>
            <a:xfrm>
              <a:off x="10717401" y="4145005"/>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3973" y="0"/>
                    <a:pt x="33536" y="0"/>
                  </a:cubicBezTo>
                  <a:cubicBezTo>
                    <a:pt x="53099" y="0"/>
                    <a:pt x="67072" y="16768"/>
                    <a:pt x="67072" y="33536"/>
                  </a:cubicBezTo>
                  <a:cubicBezTo>
                    <a:pt x="67072" y="50304"/>
                    <a:pt x="53099" y="67072"/>
                    <a:pt x="33536" y="67072"/>
                  </a:cubicBezTo>
                  <a:close/>
                </a:path>
              </a:pathLst>
            </a:custGeom>
            <a:grpFill/>
            <a:ln w="27890" cap="flat">
              <a:noFill/>
              <a:prstDash val="solid"/>
              <a:miter/>
            </a:ln>
          </p:spPr>
          <p:txBody>
            <a:bodyPr rtlCol="0" anchor="ctr"/>
            <a:lstStyle/>
            <a:p>
              <a:endParaRPr lang="es-ES"/>
            </a:p>
          </p:txBody>
        </p:sp>
        <p:sp>
          <p:nvSpPr>
            <p:cNvPr id="245" name="Forma libre: forma 244">
              <a:extLst>
                <a:ext uri="{FF2B5EF4-FFF2-40B4-BE49-F238E27FC236}">
                  <a16:creationId xmlns:a16="http://schemas.microsoft.com/office/drawing/2014/main" id="{8BE41261-3A0F-4443-A660-C9A7236DF88F}"/>
                </a:ext>
              </a:extLst>
            </p:cNvPr>
            <p:cNvSpPr/>
            <p:nvPr/>
          </p:nvSpPr>
          <p:spPr>
            <a:xfrm>
              <a:off x="10493826" y="412264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8"/>
                    <a:pt x="106198" y="53099"/>
                  </a:cubicBezTo>
                  <a:cubicBezTo>
                    <a:pt x="106198" y="83841"/>
                    <a:pt x="83841" y="106198"/>
                    <a:pt x="53099" y="106198"/>
                  </a:cubicBezTo>
                  <a:close/>
                </a:path>
              </a:pathLst>
            </a:custGeom>
            <a:grpFill/>
            <a:ln w="27890" cap="flat">
              <a:noFill/>
              <a:prstDash val="solid"/>
              <a:miter/>
            </a:ln>
          </p:spPr>
          <p:txBody>
            <a:bodyPr rtlCol="0" anchor="ctr"/>
            <a:lstStyle/>
            <a:p>
              <a:endParaRPr lang="es-ES"/>
            </a:p>
          </p:txBody>
        </p:sp>
        <p:sp>
          <p:nvSpPr>
            <p:cNvPr id="246" name="Forma libre: forma 245">
              <a:extLst>
                <a:ext uri="{FF2B5EF4-FFF2-40B4-BE49-F238E27FC236}">
                  <a16:creationId xmlns:a16="http://schemas.microsoft.com/office/drawing/2014/main" id="{9A621E01-0140-4860-990F-126922A73BC5}"/>
                </a:ext>
              </a:extLst>
            </p:cNvPr>
            <p:cNvSpPr/>
            <p:nvPr/>
          </p:nvSpPr>
          <p:spPr>
            <a:xfrm>
              <a:off x="10273046" y="410587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47" name="Forma libre: forma 246">
              <a:extLst>
                <a:ext uri="{FF2B5EF4-FFF2-40B4-BE49-F238E27FC236}">
                  <a16:creationId xmlns:a16="http://schemas.microsoft.com/office/drawing/2014/main" id="{362C4C8A-1811-4BA5-8963-BD4DEE503130}"/>
                </a:ext>
              </a:extLst>
            </p:cNvPr>
            <p:cNvSpPr/>
            <p:nvPr/>
          </p:nvSpPr>
          <p:spPr>
            <a:xfrm>
              <a:off x="10055061" y="4091906"/>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248" name="Forma libre: forma 247">
              <a:extLst>
                <a:ext uri="{FF2B5EF4-FFF2-40B4-BE49-F238E27FC236}">
                  <a16:creationId xmlns:a16="http://schemas.microsoft.com/office/drawing/2014/main" id="{84F99FE2-96C7-4103-9399-976D91B678A4}"/>
                </a:ext>
              </a:extLst>
            </p:cNvPr>
            <p:cNvSpPr/>
            <p:nvPr/>
          </p:nvSpPr>
          <p:spPr>
            <a:xfrm>
              <a:off x="9834280" y="4075138"/>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49" name="Forma libre: forma 248">
              <a:extLst>
                <a:ext uri="{FF2B5EF4-FFF2-40B4-BE49-F238E27FC236}">
                  <a16:creationId xmlns:a16="http://schemas.microsoft.com/office/drawing/2014/main" id="{55E414B6-C412-41AF-86F8-B2330CFBFB30}"/>
                </a:ext>
              </a:extLst>
            </p:cNvPr>
            <p:cNvSpPr/>
            <p:nvPr/>
          </p:nvSpPr>
          <p:spPr>
            <a:xfrm>
              <a:off x="9610705" y="4052780"/>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2833"/>
                    <a:pt x="190039" y="245932"/>
                    <a:pt x="122966" y="245932"/>
                  </a:cubicBezTo>
                  <a:close/>
                </a:path>
              </a:pathLst>
            </a:custGeom>
            <a:grpFill/>
            <a:ln w="27890" cap="flat">
              <a:noFill/>
              <a:prstDash val="solid"/>
              <a:miter/>
            </a:ln>
          </p:spPr>
          <p:txBody>
            <a:bodyPr rtlCol="0" anchor="ctr"/>
            <a:lstStyle/>
            <a:p>
              <a:endParaRPr lang="es-ES"/>
            </a:p>
          </p:txBody>
        </p:sp>
        <p:sp>
          <p:nvSpPr>
            <p:cNvPr id="250" name="Forma libre: forma 249">
              <a:extLst>
                <a:ext uri="{FF2B5EF4-FFF2-40B4-BE49-F238E27FC236}">
                  <a16:creationId xmlns:a16="http://schemas.microsoft.com/office/drawing/2014/main" id="{D2B90F9D-B021-45F8-9064-633059B13FA1}"/>
                </a:ext>
              </a:extLst>
            </p:cNvPr>
            <p:cNvSpPr/>
            <p:nvPr/>
          </p:nvSpPr>
          <p:spPr>
            <a:xfrm>
              <a:off x="9403899"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51" name="Forma libre: forma 250">
              <a:extLst>
                <a:ext uri="{FF2B5EF4-FFF2-40B4-BE49-F238E27FC236}">
                  <a16:creationId xmlns:a16="http://schemas.microsoft.com/office/drawing/2014/main" id="{8588266B-DCC9-4328-A6D9-2880D297207E}"/>
                </a:ext>
              </a:extLst>
            </p:cNvPr>
            <p:cNvSpPr/>
            <p:nvPr/>
          </p:nvSpPr>
          <p:spPr>
            <a:xfrm>
              <a:off x="919988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52" name="Forma libre: forma 251">
              <a:extLst>
                <a:ext uri="{FF2B5EF4-FFF2-40B4-BE49-F238E27FC236}">
                  <a16:creationId xmlns:a16="http://schemas.microsoft.com/office/drawing/2014/main" id="{5F1DC81C-F387-4094-A8BE-5954F1A30C6E}"/>
                </a:ext>
              </a:extLst>
            </p:cNvPr>
            <p:cNvSpPr/>
            <p:nvPr/>
          </p:nvSpPr>
          <p:spPr>
            <a:xfrm>
              <a:off x="899587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2833"/>
                    <a:pt x="195628" y="251522"/>
                    <a:pt x="125761" y="251522"/>
                  </a:cubicBezTo>
                  <a:close/>
                </a:path>
              </a:pathLst>
            </a:custGeom>
            <a:grpFill/>
            <a:ln w="27890" cap="flat">
              <a:noFill/>
              <a:prstDash val="solid"/>
              <a:miter/>
            </a:ln>
          </p:spPr>
          <p:txBody>
            <a:bodyPr rtlCol="0" anchor="ctr"/>
            <a:lstStyle/>
            <a:p>
              <a:endParaRPr lang="es-ES"/>
            </a:p>
          </p:txBody>
        </p:sp>
        <p:sp>
          <p:nvSpPr>
            <p:cNvPr id="253" name="Forma libre: forma 252">
              <a:extLst>
                <a:ext uri="{FF2B5EF4-FFF2-40B4-BE49-F238E27FC236}">
                  <a16:creationId xmlns:a16="http://schemas.microsoft.com/office/drawing/2014/main" id="{CD350076-387D-4A07-9FCE-F4298C112F9B}"/>
                </a:ext>
              </a:extLst>
            </p:cNvPr>
            <p:cNvSpPr/>
            <p:nvPr/>
          </p:nvSpPr>
          <p:spPr>
            <a:xfrm>
              <a:off x="879465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54" name="Forma libre: forma 253">
              <a:extLst>
                <a:ext uri="{FF2B5EF4-FFF2-40B4-BE49-F238E27FC236}">
                  <a16:creationId xmlns:a16="http://schemas.microsoft.com/office/drawing/2014/main" id="{2366A34B-6719-4E0F-A8D9-A0A517CF6673}"/>
                </a:ext>
              </a:extLst>
            </p:cNvPr>
            <p:cNvSpPr/>
            <p:nvPr/>
          </p:nvSpPr>
          <p:spPr>
            <a:xfrm>
              <a:off x="859064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55" name="Forma libre: forma 254">
              <a:extLst>
                <a:ext uri="{FF2B5EF4-FFF2-40B4-BE49-F238E27FC236}">
                  <a16:creationId xmlns:a16="http://schemas.microsoft.com/office/drawing/2014/main" id="{7DDBE765-DCD6-4468-B31C-4AF8945332BC}"/>
                </a:ext>
              </a:extLst>
            </p:cNvPr>
            <p:cNvSpPr/>
            <p:nvPr/>
          </p:nvSpPr>
          <p:spPr>
            <a:xfrm>
              <a:off x="8386633"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256" name="Forma libre: forma 255">
              <a:extLst>
                <a:ext uri="{FF2B5EF4-FFF2-40B4-BE49-F238E27FC236}">
                  <a16:creationId xmlns:a16="http://schemas.microsoft.com/office/drawing/2014/main" id="{A54C0ACF-B0BD-488E-97F6-4E3395267D32}"/>
                </a:ext>
              </a:extLst>
            </p:cNvPr>
            <p:cNvSpPr/>
            <p:nvPr/>
          </p:nvSpPr>
          <p:spPr>
            <a:xfrm>
              <a:off x="8196595" y="4063959"/>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3575" y="173270"/>
                    <a:pt x="173270" y="223575"/>
                    <a:pt x="111787" y="223575"/>
                  </a:cubicBezTo>
                  <a:close/>
                </a:path>
              </a:pathLst>
            </a:custGeom>
            <a:grpFill/>
            <a:ln w="27890" cap="flat">
              <a:noFill/>
              <a:prstDash val="solid"/>
              <a:miter/>
            </a:ln>
          </p:spPr>
          <p:txBody>
            <a:bodyPr rtlCol="0" anchor="ctr"/>
            <a:lstStyle/>
            <a:p>
              <a:endParaRPr lang="es-ES"/>
            </a:p>
          </p:txBody>
        </p:sp>
        <p:sp>
          <p:nvSpPr>
            <p:cNvPr id="257" name="Forma libre: forma 256">
              <a:extLst>
                <a:ext uri="{FF2B5EF4-FFF2-40B4-BE49-F238E27FC236}">
                  <a16:creationId xmlns:a16="http://schemas.microsoft.com/office/drawing/2014/main" id="{0394C881-57E2-40A9-ABC7-4A5EAA2BF7AD}"/>
                </a:ext>
              </a:extLst>
            </p:cNvPr>
            <p:cNvSpPr/>
            <p:nvPr/>
          </p:nvSpPr>
          <p:spPr>
            <a:xfrm>
              <a:off x="8012145" y="408631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7244" y="142529"/>
                    <a:pt x="145324" y="184449"/>
                    <a:pt x="92225" y="184449"/>
                  </a:cubicBezTo>
                  <a:close/>
                </a:path>
              </a:pathLst>
            </a:custGeom>
            <a:grpFill/>
            <a:ln w="27890" cap="flat">
              <a:noFill/>
              <a:prstDash val="solid"/>
              <a:miter/>
            </a:ln>
          </p:spPr>
          <p:txBody>
            <a:bodyPr rtlCol="0" anchor="ctr"/>
            <a:lstStyle/>
            <a:p>
              <a:endParaRPr lang="es-ES"/>
            </a:p>
          </p:txBody>
        </p:sp>
        <p:sp>
          <p:nvSpPr>
            <p:cNvPr id="258" name="Forma libre: forma 257">
              <a:extLst>
                <a:ext uri="{FF2B5EF4-FFF2-40B4-BE49-F238E27FC236}">
                  <a16:creationId xmlns:a16="http://schemas.microsoft.com/office/drawing/2014/main" id="{20DD5955-DFDA-40CE-A192-632409B3AA7B}"/>
                </a:ext>
              </a:extLst>
            </p:cNvPr>
            <p:cNvSpPr/>
            <p:nvPr/>
          </p:nvSpPr>
          <p:spPr>
            <a:xfrm>
              <a:off x="7827696" y="410308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4582"/>
                    <a:pt x="114582" y="150913"/>
                    <a:pt x="75456" y="150913"/>
                  </a:cubicBezTo>
                  <a:close/>
                </a:path>
              </a:pathLst>
            </a:custGeom>
            <a:grpFill/>
            <a:ln w="27890" cap="flat">
              <a:noFill/>
              <a:prstDash val="solid"/>
              <a:miter/>
            </a:ln>
          </p:spPr>
          <p:txBody>
            <a:bodyPr rtlCol="0" anchor="ctr"/>
            <a:lstStyle/>
            <a:p>
              <a:endParaRPr lang="es-ES"/>
            </a:p>
          </p:txBody>
        </p:sp>
        <p:sp>
          <p:nvSpPr>
            <p:cNvPr id="259" name="Forma libre: forma 258">
              <a:extLst>
                <a:ext uri="{FF2B5EF4-FFF2-40B4-BE49-F238E27FC236}">
                  <a16:creationId xmlns:a16="http://schemas.microsoft.com/office/drawing/2014/main" id="{EE5D417C-5174-4C36-9CE3-1FCCC6504966}"/>
                </a:ext>
              </a:extLst>
            </p:cNvPr>
            <p:cNvSpPr/>
            <p:nvPr/>
          </p:nvSpPr>
          <p:spPr>
            <a:xfrm>
              <a:off x="7640452" y="4117058"/>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7947"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260" name="Forma libre: forma 259">
              <a:extLst>
                <a:ext uri="{FF2B5EF4-FFF2-40B4-BE49-F238E27FC236}">
                  <a16:creationId xmlns:a16="http://schemas.microsoft.com/office/drawing/2014/main" id="{53E8EEA7-B7A5-438D-BB1A-34990E5DDC2B}"/>
                </a:ext>
              </a:extLst>
            </p:cNvPr>
            <p:cNvSpPr/>
            <p:nvPr/>
          </p:nvSpPr>
          <p:spPr>
            <a:xfrm>
              <a:off x="7453208" y="4133826"/>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7073"/>
                    <a:pt x="0" y="41920"/>
                  </a:cubicBezTo>
                  <a:cubicBezTo>
                    <a:pt x="0" y="19563"/>
                    <a:pt x="19563" y="0"/>
                    <a:pt x="41920" y="0"/>
                  </a:cubicBezTo>
                  <a:cubicBezTo>
                    <a:pt x="64278" y="0"/>
                    <a:pt x="83841" y="19563"/>
                    <a:pt x="83841" y="41920"/>
                  </a:cubicBezTo>
                  <a:cubicBezTo>
                    <a:pt x="81046" y="67073"/>
                    <a:pt x="64278" y="83841"/>
                    <a:pt x="41920" y="83841"/>
                  </a:cubicBezTo>
                  <a:close/>
                </a:path>
              </a:pathLst>
            </a:custGeom>
            <a:grpFill/>
            <a:ln w="27890" cap="flat">
              <a:noFill/>
              <a:prstDash val="solid"/>
              <a:miter/>
            </a:ln>
          </p:spPr>
          <p:txBody>
            <a:bodyPr rtlCol="0" anchor="ctr"/>
            <a:lstStyle/>
            <a:p>
              <a:endParaRPr lang="es-ES"/>
            </a:p>
          </p:txBody>
        </p:sp>
        <p:sp>
          <p:nvSpPr>
            <p:cNvPr id="261" name="Forma libre: forma 260">
              <a:extLst>
                <a:ext uri="{FF2B5EF4-FFF2-40B4-BE49-F238E27FC236}">
                  <a16:creationId xmlns:a16="http://schemas.microsoft.com/office/drawing/2014/main" id="{AB75D961-8CDD-4B87-8D12-5AFD096DA12E}"/>
                </a:ext>
              </a:extLst>
            </p:cNvPr>
            <p:cNvSpPr/>
            <p:nvPr/>
          </p:nvSpPr>
          <p:spPr>
            <a:xfrm>
              <a:off x="7268759" y="415618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6331" y="0"/>
                    <a:pt x="44715" y="11179"/>
                    <a:pt x="44715" y="22358"/>
                  </a:cubicBezTo>
                  <a:cubicBezTo>
                    <a:pt x="44715" y="33536"/>
                    <a:pt x="36331" y="44715"/>
                    <a:pt x="22357" y="44715"/>
                  </a:cubicBezTo>
                  <a:close/>
                </a:path>
              </a:pathLst>
            </a:custGeom>
            <a:grpFill/>
            <a:ln w="27890" cap="flat">
              <a:noFill/>
              <a:prstDash val="solid"/>
              <a:miter/>
            </a:ln>
          </p:spPr>
          <p:txBody>
            <a:bodyPr rtlCol="0" anchor="ctr"/>
            <a:lstStyle/>
            <a:p>
              <a:endParaRPr lang="es-ES"/>
            </a:p>
          </p:txBody>
        </p:sp>
        <p:sp>
          <p:nvSpPr>
            <p:cNvPr id="262" name="Forma libre: forma 261">
              <a:extLst>
                <a:ext uri="{FF2B5EF4-FFF2-40B4-BE49-F238E27FC236}">
                  <a16:creationId xmlns:a16="http://schemas.microsoft.com/office/drawing/2014/main" id="{39B44EE3-7BFD-451B-9CD5-9A633E5DED80}"/>
                </a:ext>
              </a:extLst>
            </p:cNvPr>
            <p:cNvSpPr/>
            <p:nvPr/>
          </p:nvSpPr>
          <p:spPr>
            <a:xfrm>
              <a:off x="7081515" y="417015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11179"/>
                    <a:pt x="8384" y="11179"/>
                    <a:pt x="5589" y="11179"/>
                  </a:cubicBezTo>
                  <a:close/>
                </a:path>
              </a:pathLst>
            </a:custGeom>
            <a:grpFill/>
            <a:ln w="27890" cap="flat">
              <a:noFill/>
              <a:prstDash val="solid"/>
              <a:miter/>
            </a:ln>
          </p:spPr>
          <p:txBody>
            <a:bodyPr rtlCol="0" anchor="ctr"/>
            <a:lstStyle/>
            <a:p>
              <a:endParaRPr lang="es-ES"/>
            </a:p>
          </p:txBody>
        </p:sp>
        <p:sp>
          <p:nvSpPr>
            <p:cNvPr id="263" name="Forma libre: forma 262">
              <a:extLst>
                <a:ext uri="{FF2B5EF4-FFF2-40B4-BE49-F238E27FC236}">
                  <a16:creationId xmlns:a16="http://schemas.microsoft.com/office/drawing/2014/main" id="{C537BBE6-01A6-47FE-BCFD-F315B73E0684}"/>
                </a:ext>
              </a:extLst>
            </p:cNvPr>
            <p:cNvSpPr/>
            <p:nvPr/>
          </p:nvSpPr>
          <p:spPr>
            <a:xfrm>
              <a:off x="10940976" y="436858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264" name="Forma libre: forma 263">
              <a:extLst>
                <a:ext uri="{FF2B5EF4-FFF2-40B4-BE49-F238E27FC236}">
                  <a16:creationId xmlns:a16="http://schemas.microsoft.com/office/drawing/2014/main" id="{19E408FD-50F4-453E-984F-ECC42477B944}"/>
                </a:ext>
              </a:extLst>
            </p:cNvPr>
            <p:cNvSpPr/>
            <p:nvPr/>
          </p:nvSpPr>
          <p:spPr>
            <a:xfrm>
              <a:off x="10717401" y="4346222"/>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2" y="13973"/>
                    <a:pt x="67072" y="33536"/>
                  </a:cubicBezTo>
                  <a:cubicBezTo>
                    <a:pt x="67072" y="53099"/>
                    <a:pt x="50304" y="67073"/>
                    <a:pt x="33536" y="67073"/>
                  </a:cubicBezTo>
                  <a:close/>
                </a:path>
              </a:pathLst>
            </a:custGeom>
            <a:grpFill/>
            <a:ln w="27890" cap="flat">
              <a:noFill/>
              <a:prstDash val="solid"/>
              <a:miter/>
            </a:ln>
          </p:spPr>
          <p:txBody>
            <a:bodyPr rtlCol="0" anchor="ctr"/>
            <a:lstStyle/>
            <a:p>
              <a:endParaRPr lang="es-ES"/>
            </a:p>
          </p:txBody>
        </p:sp>
        <p:sp>
          <p:nvSpPr>
            <p:cNvPr id="265" name="Forma libre: forma 264">
              <a:extLst>
                <a:ext uri="{FF2B5EF4-FFF2-40B4-BE49-F238E27FC236}">
                  <a16:creationId xmlns:a16="http://schemas.microsoft.com/office/drawing/2014/main" id="{B32C8D5C-B6F5-454B-8648-8948D6244F08}"/>
                </a:ext>
              </a:extLst>
            </p:cNvPr>
            <p:cNvSpPr/>
            <p:nvPr/>
          </p:nvSpPr>
          <p:spPr>
            <a:xfrm>
              <a:off x="10496621" y="4329454"/>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266" name="Forma libre: forma 265">
              <a:extLst>
                <a:ext uri="{FF2B5EF4-FFF2-40B4-BE49-F238E27FC236}">
                  <a16:creationId xmlns:a16="http://schemas.microsoft.com/office/drawing/2014/main" id="{5C73E185-B6F6-470A-9E8A-2E43C5EAA867}"/>
                </a:ext>
              </a:extLst>
            </p:cNvPr>
            <p:cNvSpPr/>
            <p:nvPr/>
          </p:nvSpPr>
          <p:spPr>
            <a:xfrm>
              <a:off x="10275841" y="4312686"/>
              <a:ext cx="111787" cy="111787"/>
            </a:xfrm>
            <a:custGeom>
              <a:avLst/>
              <a:gdLst>
                <a:gd name="connsiteX0" fmla="*/ 67072 w 111787"/>
                <a:gd name="connsiteY0" fmla="*/ 134145 h 111787"/>
                <a:gd name="connsiteX1" fmla="*/ 0 w 111787"/>
                <a:gd name="connsiteY1" fmla="*/ 67072 h 111787"/>
                <a:gd name="connsiteX2" fmla="*/ 67072 w 111787"/>
                <a:gd name="connsiteY2" fmla="*/ 0 h 111787"/>
                <a:gd name="connsiteX3" fmla="*/ 134145 w 111787"/>
                <a:gd name="connsiteY3" fmla="*/ 67072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2"/>
                  </a:cubicBezTo>
                  <a:cubicBezTo>
                    <a:pt x="0" y="30742"/>
                    <a:pt x="30742" y="0"/>
                    <a:pt x="67072" y="0"/>
                  </a:cubicBezTo>
                  <a:cubicBezTo>
                    <a:pt x="103403" y="0"/>
                    <a:pt x="134145" y="30742"/>
                    <a:pt x="134145" y="67072"/>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267" name="Forma libre: forma 266">
              <a:extLst>
                <a:ext uri="{FF2B5EF4-FFF2-40B4-BE49-F238E27FC236}">
                  <a16:creationId xmlns:a16="http://schemas.microsoft.com/office/drawing/2014/main" id="{040C65DB-7131-4E7E-942E-E507EBD53DAC}"/>
                </a:ext>
              </a:extLst>
            </p:cNvPr>
            <p:cNvSpPr/>
            <p:nvPr/>
          </p:nvSpPr>
          <p:spPr>
            <a:xfrm>
              <a:off x="10057855" y="429591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4887" y="131350"/>
                    <a:pt x="128555" y="167681"/>
                    <a:pt x="83841" y="167681"/>
                  </a:cubicBezTo>
                  <a:close/>
                </a:path>
              </a:pathLst>
            </a:custGeom>
            <a:grpFill/>
            <a:ln w="27890" cap="flat">
              <a:noFill/>
              <a:prstDash val="solid"/>
              <a:miter/>
            </a:ln>
          </p:spPr>
          <p:txBody>
            <a:bodyPr rtlCol="0" anchor="ctr"/>
            <a:lstStyle/>
            <a:p>
              <a:endParaRPr lang="es-ES"/>
            </a:p>
          </p:txBody>
        </p:sp>
        <p:sp>
          <p:nvSpPr>
            <p:cNvPr id="268" name="Forma libre: forma 267">
              <a:extLst>
                <a:ext uri="{FF2B5EF4-FFF2-40B4-BE49-F238E27FC236}">
                  <a16:creationId xmlns:a16="http://schemas.microsoft.com/office/drawing/2014/main" id="{3BDEA194-E31F-4E78-8B4C-3AB5BCA0998C}"/>
                </a:ext>
              </a:extLst>
            </p:cNvPr>
            <p:cNvSpPr/>
            <p:nvPr/>
          </p:nvSpPr>
          <p:spPr>
            <a:xfrm>
              <a:off x="9837075" y="4279150"/>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269" name="Forma libre: forma 268">
              <a:extLst>
                <a:ext uri="{FF2B5EF4-FFF2-40B4-BE49-F238E27FC236}">
                  <a16:creationId xmlns:a16="http://schemas.microsoft.com/office/drawing/2014/main" id="{A987BD2B-3715-4E93-B6BD-A4A0851441E9}"/>
                </a:ext>
              </a:extLst>
            </p:cNvPr>
            <p:cNvSpPr/>
            <p:nvPr/>
          </p:nvSpPr>
          <p:spPr>
            <a:xfrm>
              <a:off x="9619090" y="426797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6065"/>
                    <a:pt x="178860" y="229164"/>
                    <a:pt x="114582" y="229164"/>
                  </a:cubicBezTo>
                  <a:close/>
                </a:path>
              </a:pathLst>
            </a:custGeom>
            <a:grpFill/>
            <a:ln w="27890" cap="flat">
              <a:noFill/>
              <a:prstDash val="solid"/>
              <a:miter/>
            </a:ln>
          </p:spPr>
          <p:txBody>
            <a:bodyPr rtlCol="0" anchor="ctr"/>
            <a:lstStyle/>
            <a:p>
              <a:endParaRPr lang="es-ES"/>
            </a:p>
          </p:txBody>
        </p:sp>
        <p:sp>
          <p:nvSpPr>
            <p:cNvPr id="270" name="Forma libre: forma 269">
              <a:extLst>
                <a:ext uri="{FF2B5EF4-FFF2-40B4-BE49-F238E27FC236}">
                  <a16:creationId xmlns:a16="http://schemas.microsoft.com/office/drawing/2014/main" id="{E8CA3C90-361B-4059-97D6-965914AD5458}"/>
                </a:ext>
              </a:extLst>
            </p:cNvPr>
            <p:cNvSpPr/>
            <p:nvPr/>
          </p:nvSpPr>
          <p:spPr>
            <a:xfrm>
              <a:off x="9403899"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1" name="Forma libre: forma 270">
              <a:extLst>
                <a:ext uri="{FF2B5EF4-FFF2-40B4-BE49-F238E27FC236}">
                  <a16:creationId xmlns:a16="http://schemas.microsoft.com/office/drawing/2014/main" id="{11C828AE-DEE3-435F-A2EF-B0E4F4EE96FA}"/>
                </a:ext>
              </a:extLst>
            </p:cNvPr>
            <p:cNvSpPr/>
            <p:nvPr/>
          </p:nvSpPr>
          <p:spPr>
            <a:xfrm>
              <a:off x="919988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2" name="Forma libre: forma 271">
              <a:extLst>
                <a:ext uri="{FF2B5EF4-FFF2-40B4-BE49-F238E27FC236}">
                  <a16:creationId xmlns:a16="http://schemas.microsoft.com/office/drawing/2014/main" id="{5E6D0596-BA13-4CFD-9439-24A944CEA866}"/>
                </a:ext>
              </a:extLst>
            </p:cNvPr>
            <p:cNvSpPr/>
            <p:nvPr/>
          </p:nvSpPr>
          <p:spPr>
            <a:xfrm>
              <a:off x="899587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73" name="Forma libre: forma 272">
              <a:extLst>
                <a:ext uri="{FF2B5EF4-FFF2-40B4-BE49-F238E27FC236}">
                  <a16:creationId xmlns:a16="http://schemas.microsoft.com/office/drawing/2014/main" id="{74106BD2-00B8-4CC0-86A2-2098CDB985B6}"/>
                </a:ext>
              </a:extLst>
            </p:cNvPr>
            <p:cNvSpPr/>
            <p:nvPr/>
          </p:nvSpPr>
          <p:spPr>
            <a:xfrm>
              <a:off x="879465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4" name="Forma libre: forma 273">
              <a:extLst>
                <a:ext uri="{FF2B5EF4-FFF2-40B4-BE49-F238E27FC236}">
                  <a16:creationId xmlns:a16="http://schemas.microsoft.com/office/drawing/2014/main" id="{32EFBC97-A5D2-43F8-8417-32E7145CB042}"/>
                </a:ext>
              </a:extLst>
            </p:cNvPr>
            <p:cNvSpPr/>
            <p:nvPr/>
          </p:nvSpPr>
          <p:spPr>
            <a:xfrm>
              <a:off x="859064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5" name="Forma libre: forma 274">
              <a:extLst>
                <a:ext uri="{FF2B5EF4-FFF2-40B4-BE49-F238E27FC236}">
                  <a16:creationId xmlns:a16="http://schemas.microsoft.com/office/drawing/2014/main" id="{449F4C37-6BC2-45DA-AE1B-FF3962534060}"/>
                </a:ext>
              </a:extLst>
            </p:cNvPr>
            <p:cNvSpPr/>
            <p:nvPr/>
          </p:nvSpPr>
          <p:spPr>
            <a:xfrm>
              <a:off x="8392223" y="4259587"/>
              <a:ext cx="223575" cy="223575"/>
            </a:xfrm>
            <a:custGeom>
              <a:avLst/>
              <a:gdLst>
                <a:gd name="connsiteX0" fmla="*/ 120171 w 223574"/>
                <a:gd name="connsiteY0" fmla="*/ 240343 h 223574"/>
                <a:gd name="connsiteX1" fmla="*/ 0 w 223574"/>
                <a:gd name="connsiteY1" fmla="*/ 120171 h 223574"/>
                <a:gd name="connsiteX2" fmla="*/ 120171 w 223574"/>
                <a:gd name="connsiteY2" fmla="*/ 0 h 223574"/>
                <a:gd name="connsiteX3" fmla="*/ 240343 w 223574"/>
                <a:gd name="connsiteY3" fmla="*/ 120171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1"/>
                  </a:cubicBezTo>
                  <a:cubicBezTo>
                    <a:pt x="0" y="53099"/>
                    <a:pt x="53099" y="0"/>
                    <a:pt x="120171" y="0"/>
                  </a:cubicBezTo>
                  <a:cubicBezTo>
                    <a:pt x="187244" y="0"/>
                    <a:pt x="240343" y="53099"/>
                    <a:pt x="240343" y="120171"/>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276" name="Forma libre: forma 275">
              <a:extLst>
                <a:ext uri="{FF2B5EF4-FFF2-40B4-BE49-F238E27FC236}">
                  <a16:creationId xmlns:a16="http://schemas.microsoft.com/office/drawing/2014/main" id="{0E8D90FE-A8F2-4E05-ADFA-2A797BF5D7DD}"/>
                </a:ext>
              </a:extLst>
            </p:cNvPr>
            <p:cNvSpPr/>
            <p:nvPr/>
          </p:nvSpPr>
          <p:spPr>
            <a:xfrm>
              <a:off x="8204979" y="4279150"/>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9601" y="159297"/>
                    <a:pt x="162092" y="206807"/>
                    <a:pt x="103403" y="206807"/>
                  </a:cubicBezTo>
                  <a:close/>
                </a:path>
              </a:pathLst>
            </a:custGeom>
            <a:grpFill/>
            <a:ln w="27890" cap="flat">
              <a:noFill/>
              <a:prstDash val="solid"/>
              <a:miter/>
            </a:ln>
          </p:spPr>
          <p:txBody>
            <a:bodyPr rtlCol="0" anchor="ctr"/>
            <a:lstStyle/>
            <a:p>
              <a:endParaRPr lang="es-ES"/>
            </a:p>
          </p:txBody>
        </p:sp>
        <p:sp>
          <p:nvSpPr>
            <p:cNvPr id="277" name="Forma libre: forma 276">
              <a:extLst>
                <a:ext uri="{FF2B5EF4-FFF2-40B4-BE49-F238E27FC236}">
                  <a16:creationId xmlns:a16="http://schemas.microsoft.com/office/drawing/2014/main" id="{07B75AD6-90F9-42D8-94A0-24C091980D73}"/>
                </a:ext>
              </a:extLst>
            </p:cNvPr>
            <p:cNvSpPr/>
            <p:nvPr/>
          </p:nvSpPr>
          <p:spPr>
            <a:xfrm>
              <a:off x="8014940" y="4293123"/>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278" name="Forma libre: forma 277">
              <a:extLst>
                <a:ext uri="{FF2B5EF4-FFF2-40B4-BE49-F238E27FC236}">
                  <a16:creationId xmlns:a16="http://schemas.microsoft.com/office/drawing/2014/main" id="{C1444F81-9ADC-4F47-9F78-C2D55B3F49F7}"/>
                </a:ext>
              </a:extLst>
            </p:cNvPr>
            <p:cNvSpPr/>
            <p:nvPr/>
          </p:nvSpPr>
          <p:spPr>
            <a:xfrm>
              <a:off x="7830491" y="4307096"/>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279" name="Forma libre: forma 278">
              <a:extLst>
                <a:ext uri="{FF2B5EF4-FFF2-40B4-BE49-F238E27FC236}">
                  <a16:creationId xmlns:a16="http://schemas.microsoft.com/office/drawing/2014/main" id="{D32C3435-2987-4C27-8EE3-DE97C285B90D}"/>
                </a:ext>
              </a:extLst>
            </p:cNvPr>
            <p:cNvSpPr/>
            <p:nvPr/>
          </p:nvSpPr>
          <p:spPr>
            <a:xfrm>
              <a:off x="7643247" y="432386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280" name="Forma libre: forma 279">
              <a:extLst>
                <a:ext uri="{FF2B5EF4-FFF2-40B4-BE49-F238E27FC236}">
                  <a16:creationId xmlns:a16="http://schemas.microsoft.com/office/drawing/2014/main" id="{2AFD85D7-DD14-4806-B599-10A13DADCB63}"/>
                </a:ext>
              </a:extLst>
            </p:cNvPr>
            <p:cNvSpPr/>
            <p:nvPr/>
          </p:nvSpPr>
          <p:spPr>
            <a:xfrm>
              <a:off x="7458798" y="4340633"/>
              <a:ext cx="55894" cy="55894"/>
            </a:xfrm>
            <a:custGeom>
              <a:avLst/>
              <a:gdLst>
                <a:gd name="connsiteX0" fmla="*/ 36331 w 55893"/>
                <a:gd name="connsiteY0" fmla="*/ 78251 h 55893"/>
                <a:gd name="connsiteX1" fmla="*/ 0 w 55893"/>
                <a:gd name="connsiteY1" fmla="*/ 39125 h 55893"/>
                <a:gd name="connsiteX2" fmla="*/ 36331 w 55893"/>
                <a:gd name="connsiteY2" fmla="*/ 0 h 55893"/>
                <a:gd name="connsiteX3" fmla="*/ 75457 w 55893"/>
                <a:gd name="connsiteY3" fmla="*/ 39125 h 55893"/>
                <a:gd name="connsiteX4" fmla="*/ 36331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8251"/>
                  </a:moveTo>
                  <a:cubicBezTo>
                    <a:pt x="16768" y="78251"/>
                    <a:pt x="0" y="61483"/>
                    <a:pt x="0" y="39125"/>
                  </a:cubicBezTo>
                  <a:cubicBezTo>
                    <a:pt x="0" y="19563"/>
                    <a:pt x="16768" y="0"/>
                    <a:pt x="36331" y="0"/>
                  </a:cubicBezTo>
                  <a:cubicBezTo>
                    <a:pt x="55894" y="0"/>
                    <a:pt x="75457" y="16768"/>
                    <a:pt x="75457" y="39125"/>
                  </a:cubicBezTo>
                  <a:cubicBezTo>
                    <a:pt x="72662" y="61483"/>
                    <a:pt x="55894" y="78251"/>
                    <a:pt x="36331" y="78251"/>
                  </a:cubicBezTo>
                  <a:close/>
                </a:path>
              </a:pathLst>
            </a:custGeom>
            <a:grpFill/>
            <a:ln w="27890" cap="flat">
              <a:noFill/>
              <a:prstDash val="solid"/>
              <a:miter/>
            </a:ln>
          </p:spPr>
          <p:txBody>
            <a:bodyPr rtlCol="0" anchor="ctr"/>
            <a:lstStyle/>
            <a:p>
              <a:endParaRPr lang="es-ES"/>
            </a:p>
          </p:txBody>
        </p:sp>
        <p:sp>
          <p:nvSpPr>
            <p:cNvPr id="281" name="Forma libre: forma 280">
              <a:extLst>
                <a:ext uri="{FF2B5EF4-FFF2-40B4-BE49-F238E27FC236}">
                  <a16:creationId xmlns:a16="http://schemas.microsoft.com/office/drawing/2014/main" id="{4DA66E10-7E61-4FA9-9D25-E099384966DD}"/>
                </a:ext>
              </a:extLst>
            </p:cNvPr>
            <p:cNvSpPr/>
            <p:nvPr/>
          </p:nvSpPr>
          <p:spPr>
            <a:xfrm>
              <a:off x="7271554" y="436299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27947"/>
                    <a:pt x="30742" y="39126"/>
                    <a:pt x="19563" y="39126"/>
                  </a:cubicBezTo>
                  <a:close/>
                </a:path>
              </a:pathLst>
            </a:custGeom>
            <a:grpFill/>
            <a:ln w="27890" cap="flat">
              <a:noFill/>
              <a:prstDash val="solid"/>
              <a:miter/>
            </a:ln>
          </p:spPr>
          <p:txBody>
            <a:bodyPr rtlCol="0" anchor="ctr"/>
            <a:lstStyle/>
            <a:p>
              <a:endParaRPr lang="es-ES"/>
            </a:p>
          </p:txBody>
        </p:sp>
        <p:sp>
          <p:nvSpPr>
            <p:cNvPr id="282" name="Forma libre: forma 281">
              <a:extLst>
                <a:ext uri="{FF2B5EF4-FFF2-40B4-BE49-F238E27FC236}">
                  <a16:creationId xmlns:a16="http://schemas.microsoft.com/office/drawing/2014/main" id="{3BE8AC0B-2ED6-4E0A-A4EE-3C5FE92D1A85}"/>
                </a:ext>
              </a:extLst>
            </p:cNvPr>
            <p:cNvSpPr/>
            <p:nvPr/>
          </p:nvSpPr>
          <p:spPr>
            <a:xfrm>
              <a:off x="7084310" y="4376964"/>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5589"/>
                    <a:pt x="0" y="2795"/>
                  </a:cubicBezTo>
                  <a:cubicBezTo>
                    <a:pt x="0" y="0"/>
                    <a:pt x="0" y="0"/>
                    <a:pt x="2795" y="0"/>
                  </a:cubicBezTo>
                  <a:cubicBezTo>
                    <a:pt x="5589" y="0"/>
                    <a:pt x="5589" y="0"/>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283" name="Forma libre: forma 282">
              <a:extLst>
                <a:ext uri="{FF2B5EF4-FFF2-40B4-BE49-F238E27FC236}">
                  <a16:creationId xmlns:a16="http://schemas.microsoft.com/office/drawing/2014/main" id="{A4AE01ED-37ED-40C9-8307-B9EA93E877A1}"/>
                </a:ext>
              </a:extLst>
            </p:cNvPr>
            <p:cNvSpPr/>
            <p:nvPr/>
          </p:nvSpPr>
          <p:spPr>
            <a:xfrm>
              <a:off x="10943771" y="4572592"/>
              <a:ext cx="27947" cy="27947"/>
            </a:xfrm>
            <a:custGeom>
              <a:avLst/>
              <a:gdLst>
                <a:gd name="connsiteX0" fmla="*/ 22357 w 0"/>
                <a:gd name="connsiteY0" fmla="*/ 11179 h 0"/>
                <a:gd name="connsiteX1" fmla="*/ 11179 w 0"/>
                <a:gd name="connsiteY1" fmla="*/ 22358 h 0"/>
                <a:gd name="connsiteX2" fmla="*/ 0 w 0"/>
                <a:gd name="connsiteY2" fmla="*/ 11179 h 0"/>
                <a:gd name="connsiteX3" fmla="*/ 11179 w 0"/>
                <a:gd name="connsiteY3" fmla="*/ 0 h 0"/>
                <a:gd name="connsiteX4" fmla="*/ 22357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2357" y="11179"/>
                  </a:moveTo>
                  <a:cubicBezTo>
                    <a:pt x="22357" y="17353"/>
                    <a:pt x="17352" y="22358"/>
                    <a:pt x="11179" y="22358"/>
                  </a:cubicBezTo>
                  <a:cubicBezTo>
                    <a:pt x="5005" y="22358"/>
                    <a:pt x="0" y="17353"/>
                    <a:pt x="0" y="11179"/>
                  </a:cubicBezTo>
                  <a:cubicBezTo>
                    <a:pt x="0" y="5005"/>
                    <a:pt x="5005" y="0"/>
                    <a:pt x="11179" y="0"/>
                  </a:cubicBezTo>
                  <a:cubicBezTo>
                    <a:pt x="17353" y="0"/>
                    <a:pt x="22357" y="5005"/>
                    <a:pt x="22357" y="11179"/>
                  </a:cubicBezTo>
                  <a:close/>
                </a:path>
              </a:pathLst>
            </a:custGeom>
            <a:grpFill/>
            <a:ln w="27890" cap="flat">
              <a:noFill/>
              <a:prstDash val="solid"/>
              <a:miter/>
            </a:ln>
          </p:spPr>
          <p:txBody>
            <a:bodyPr rtlCol="0" anchor="ctr"/>
            <a:lstStyle/>
            <a:p>
              <a:endParaRPr lang="es-ES"/>
            </a:p>
          </p:txBody>
        </p:sp>
        <p:sp>
          <p:nvSpPr>
            <p:cNvPr id="284" name="Forma libre: forma 283">
              <a:extLst>
                <a:ext uri="{FF2B5EF4-FFF2-40B4-BE49-F238E27FC236}">
                  <a16:creationId xmlns:a16="http://schemas.microsoft.com/office/drawing/2014/main" id="{AC7E417F-6EB2-4A11-B159-2082A7AB2519}"/>
                </a:ext>
              </a:extLst>
            </p:cNvPr>
            <p:cNvSpPr/>
            <p:nvPr/>
          </p:nvSpPr>
          <p:spPr>
            <a:xfrm>
              <a:off x="10722990" y="4555823"/>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4715"/>
                    <a:pt x="41920" y="55894"/>
                    <a:pt x="27947" y="55894"/>
                  </a:cubicBezTo>
                  <a:close/>
                </a:path>
              </a:pathLst>
            </a:custGeom>
            <a:grpFill/>
            <a:ln w="27890" cap="flat">
              <a:noFill/>
              <a:prstDash val="solid"/>
              <a:miter/>
            </a:ln>
          </p:spPr>
          <p:txBody>
            <a:bodyPr rtlCol="0" anchor="ctr"/>
            <a:lstStyle/>
            <a:p>
              <a:endParaRPr lang="es-ES"/>
            </a:p>
          </p:txBody>
        </p:sp>
        <p:sp>
          <p:nvSpPr>
            <p:cNvPr id="285" name="Forma libre: forma 284">
              <a:extLst>
                <a:ext uri="{FF2B5EF4-FFF2-40B4-BE49-F238E27FC236}">
                  <a16:creationId xmlns:a16="http://schemas.microsoft.com/office/drawing/2014/main" id="{D64F6522-6AFE-4BED-A792-6D1480288C94}"/>
                </a:ext>
              </a:extLst>
            </p:cNvPr>
            <p:cNvSpPr/>
            <p:nvPr/>
          </p:nvSpPr>
          <p:spPr>
            <a:xfrm>
              <a:off x="10502210" y="4539055"/>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286" name="Forma libre: forma 285">
              <a:extLst>
                <a:ext uri="{FF2B5EF4-FFF2-40B4-BE49-F238E27FC236}">
                  <a16:creationId xmlns:a16="http://schemas.microsoft.com/office/drawing/2014/main" id="{C1D41FFC-1ACA-45FA-83F7-862BE84E2AA9}"/>
                </a:ext>
              </a:extLst>
            </p:cNvPr>
            <p:cNvSpPr/>
            <p:nvPr/>
          </p:nvSpPr>
          <p:spPr>
            <a:xfrm>
              <a:off x="10284225" y="4525082"/>
              <a:ext cx="111787" cy="111787"/>
            </a:xfrm>
            <a:custGeom>
              <a:avLst/>
              <a:gdLst>
                <a:gd name="connsiteX0" fmla="*/ 117377 w 111787"/>
                <a:gd name="connsiteY0" fmla="*/ 58688 h 111787"/>
                <a:gd name="connsiteX1" fmla="*/ 58689 w 111787"/>
                <a:gd name="connsiteY1" fmla="*/ 117377 h 111787"/>
                <a:gd name="connsiteX2" fmla="*/ 0 w 111787"/>
                <a:gd name="connsiteY2" fmla="*/ 58688 h 111787"/>
                <a:gd name="connsiteX3" fmla="*/ 58689 w 111787"/>
                <a:gd name="connsiteY3" fmla="*/ 0 h 111787"/>
                <a:gd name="connsiteX4" fmla="*/ 117377 w 111787"/>
                <a:gd name="connsiteY4" fmla="*/ 58688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117377" y="58688"/>
                  </a:moveTo>
                  <a:cubicBezTo>
                    <a:pt x="117377" y="91101"/>
                    <a:pt x="91101" y="117377"/>
                    <a:pt x="58689" y="117377"/>
                  </a:cubicBezTo>
                  <a:cubicBezTo>
                    <a:pt x="26276" y="117377"/>
                    <a:pt x="0" y="91101"/>
                    <a:pt x="0" y="58688"/>
                  </a:cubicBezTo>
                  <a:cubicBezTo>
                    <a:pt x="0" y="26276"/>
                    <a:pt x="26276" y="0"/>
                    <a:pt x="58689" y="0"/>
                  </a:cubicBezTo>
                  <a:cubicBezTo>
                    <a:pt x="91101" y="0"/>
                    <a:pt x="117377" y="26276"/>
                    <a:pt x="117377" y="58688"/>
                  </a:cubicBezTo>
                  <a:close/>
                </a:path>
              </a:pathLst>
            </a:custGeom>
            <a:grpFill/>
            <a:ln w="27890" cap="flat">
              <a:noFill/>
              <a:prstDash val="solid"/>
              <a:miter/>
            </a:ln>
          </p:spPr>
          <p:txBody>
            <a:bodyPr rtlCol="0" anchor="ctr"/>
            <a:lstStyle/>
            <a:p>
              <a:endParaRPr lang="es-ES"/>
            </a:p>
          </p:txBody>
        </p:sp>
        <p:sp>
          <p:nvSpPr>
            <p:cNvPr id="287" name="Forma libre: forma 286">
              <a:extLst>
                <a:ext uri="{FF2B5EF4-FFF2-40B4-BE49-F238E27FC236}">
                  <a16:creationId xmlns:a16="http://schemas.microsoft.com/office/drawing/2014/main" id="{32BA8127-5F7F-4957-AC68-54AD7C80B778}"/>
                </a:ext>
              </a:extLst>
            </p:cNvPr>
            <p:cNvSpPr/>
            <p:nvPr/>
          </p:nvSpPr>
          <p:spPr>
            <a:xfrm>
              <a:off x="10066239" y="450831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288" name="Forma libre: forma 287">
              <a:extLst>
                <a:ext uri="{FF2B5EF4-FFF2-40B4-BE49-F238E27FC236}">
                  <a16:creationId xmlns:a16="http://schemas.microsoft.com/office/drawing/2014/main" id="{4D963546-AD63-4566-8CA6-E78C71D15E9B}"/>
                </a:ext>
              </a:extLst>
            </p:cNvPr>
            <p:cNvSpPr/>
            <p:nvPr/>
          </p:nvSpPr>
          <p:spPr>
            <a:xfrm>
              <a:off x="9845459" y="449154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89" name="Forma libre: forma 288">
              <a:extLst>
                <a:ext uri="{FF2B5EF4-FFF2-40B4-BE49-F238E27FC236}">
                  <a16:creationId xmlns:a16="http://schemas.microsoft.com/office/drawing/2014/main" id="{A44DF3CE-6921-43AF-B467-32258B0AB77D}"/>
                </a:ext>
              </a:extLst>
            </p:cNvPr>
            <p:cNvSpPr/>
            <p:nvPr/>
          </p:nvSpPr>
          <p:spPr>
            <a:xfrm>
              <a:off x="9630268" y="448316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59297"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290" name="Forma libre: forma 289">
              <a:extLst>
                <a:ext uri="{FF2B5EF4-FFF2-40B4-BE49-F238E27FC236}">
                  <a16:creationId xmlns:a16="http://schemas.microsoft.com/office/drawing/2014/main" id="{5B719F51-2898-4D5D-906C-BB1569340DA2}"/>
                </a:ext>
              </a:extLst>
            </p:cNvPr>
            <p:cNvSpPr/>
            <p:nvPr/>
          </p:nvSpPr>
          <p:spPr>
            <a:xfrm>
              <a:off x="9412283" y="4466394"/>
              <a:ext cx="223575" cy="223575"/>
            </a:xfrm>
            <a:custGeom>
              <a:avLst/>
              <a:gdLst>
                <a:gd name="connsiteX0" fmla="*/ 117377 w 223574"/>
                <a:gd name="connsiteY0" fmla="*/ 234753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3"/>
                  </a:moveTo>
                  <a:cubicBezTo>
                    <a:pt x="53099" y="234753"/>
                    <a:pt x="0" y="181655"/>
                    <a:pt x="0" y="117377"/>
                  </a:cubicBezTo>
                  <a:cubicBezTo>
                    <a:pt x="0" y="53099"/>
                    <a:pt x="53099" y="0"/>
                    <a:pt x="117377" y="0"/>
                  </a:cubicBezTo>
                  <a:cubicBezTo>
                    <a:pt x="181655" y="0"/>
                    <a:pt x="234754" y="53099"/>
                    <a:pt x="234754" y="117377"/>
                  </a:cubicBezTo>
                  <a:cubicBezTo>
                    <a:pt x="234754" y="181655"/>
                    <a:pt x="181655" y="234753"/>
                    <a:pt x="117377" y="234753"/>
                  </a:cubicBezTo>
                  <a:close/>
                </a:path>
              </a:pathLst>
            </a:custGeom>
            <a:grpFill/>
            <a:ln w="27890" cap="flat">
              <a:noFill/>
              <a:prstDash val="solid"/>
              <a:miter/>
            </a:ln>
          </p:spPr>
          <p:txBody>
            <a:bodyPr rtlCol="0" anchor="ctr"/>
            <a:lstStyle/>
            <a:p>
              <a:endParaRPr lang="es-ES"/>
            </a:p>
          </p:txBody>
        </p:sp>
        <p:sp>
          <p:nvSpPr>
            <p:cNvPr id="291" name="Forma libre: forma 290">
              <a:extLst>
                <a:ext uri="{FF2B5EF4-FFF2-40B4-BE49-F238E27FC236}">
                  <a16:creationId xmlns:a16="http://schemas.microsoft.com/office/drawing/2014/main" id="{C8A77410-E270-4507-9636-EC7C11C3F120}"/>
                </a:ext>
              </a:extLst>
            </p:cNvPr>
            <p:cNvSpPr/>
            <p:nvPr/>
          </p:nvSpPr>
          <p:spPr>
            <a:xfrm>
              <a:off x="919988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2" name="Forma libre: forma 291">
              <a:extLst>
                <a:ext uri="{FF2B5EF4-FFF2-40B4-BE49-F238E27FC236}">
                  <a16:creationId xmlns:a16="http://schemas.microsoft.com/office/drawing/2014/main" id="{69886B3D-A728-4505-ABD7-35038B26023A}"/>
                </a:ext>
              </a:extLst>
            </p:cNvPr>
            <p:cNvSpPr/>
            <p:nvPr/>
          </p:nvSpPr>
          <p:spPr>
            <a:xfrm>
              <a:off x="8995875"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93" name="Forma libre: forma 292">
              <a:extLst>
                <a:ext uri="{FF2B5EF4-FFF2-40B4-BE49-F238E27FC236}">
                  <a16:creationId xmlns:a16="http://schemas.microsoft.com/office/drawing/2014/main" id="{C0B4BC74-9BBA-4FA4-91C2-1C28152AA7DC}"/>
                </a:ext>
              </a:extLst>
            </p:cNvPr>
            <p:cNvSpPr/>
            <p:nvPr/>
          </p:nvSpPr>
          <p:spPr>
            <a:xfrm>
              <a:off x="879465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4" name="Forma libre: forma 293">
              <a:extLst>
                <a:ext uri="{FF2B5EF4-FFF2-40B4-BE49-F238E27FC236}">
                  <a16:creationId xmlns:a16="http://schemas.microsoft.com/office/drawing/2014/main" id="{2133901B-F299-4108-A54F-ECF42E2B4DA3}"/>
                </a:ext>
              </a:extLst>
            </p:cNvPr>
            <p:cNvSpPr/>
            <p:nvPr/>
          </p:nvSpPr>
          <p:spPr>
            <a:xfrm>
              <a:off x="8596235" y="4463599"/>
              <a:ext cx="223575" cy="223575"/>
            </a:xfrm>
            <a:custGeom>
              <a:avLst/>
              <a:gdLst>
                <a:gd name="connsiteX0" fmla="*/ 120171 w 223574"/>
                <a:gd name="connsiteY0" fmla="*/ 240343 h 223574"/>
                <a:gd name="connsiteX1" fmla="*/ 0 w 223574"/>
                <a:gd name="connsiteY1" fmla="*/ 120172 h 223574"/>
                <a:gd name="connsiteX2" fmla="*/ 120171 w 223574"/>
                <a:gd name="connsiteY2" fmla="*/ 0 h 223574"/>
                <a:gd name="connsiteX3" fmla="*/ 240343 w 223574"/>
                <a:gd name="connsiteY3" fmla="*/ 120172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2"/>
                  </a:cubicBezTo>
                  <a:cubicBezTo>
                    <a:pt x="0" y="53099"/>
                    <a:pt x="53099" y="0"/>
                    <a:pt x="120171" y="0"/>
                  </a:cubicBezTo>
                  <a:cubicBezTo>
                    <a:pt x="187244" y="0"/>
                    <a:pt x="240343" y="53099"/>
                    <a:pt x="240343" y="120172"/>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295" name="Forma libre: forma 294">
              <a:extLst>
                <a:ext uri="{FF2B5EF4-FFF2-40B4-BE49-F238E27FC236}">
                  <a16:creationId xmlns:a16="http://schemas.microsoft.com/office/drawing/2014/main" id="{15FDDE01-F1A1-42BB-AE5E-EBD7092B19A1}"/>
                </a:ext>
              </a:extLst>
            </p:cNvPr>
            <p:cNvSpPr/>
            <p:nvPr/>
          </p:nvSpPr>
          <p:spPr>
            <a:xfrm>
              <a:off x="8403401" y="4474778"/>
              <a:ext cx="195628" cy="195628"/>
            </a:xfrm>
            <a:custGeom>
              <a:avLst/>
              <a:gdLst>
                <a:gd name="connsiteX0" fmla="*/ 108993 w 195627"/>
                <a:gd name="connsiteY0" fmla="*/ 217986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6"/>
                  </a:moveTo>
                  <a:cubicBezTo>
                    <a:pt x="47510" y="217986"/>
                    <a:pt x="0" y="170476"/>
                    <a:pt x="0" y="108993"/>
                  </a:cubicBezTo>
                  <a:cubicBezTo>
                    <a:pt x="0" y="50304"/>
                    <a:pt x="47510" y="0"/>
                    <a:pt x="108993" y="0"/>
                  </a:cubicBezTo>
                  <a:cubicBezTo>
                    <a:pt x="167681" y="0"/>
                    <a:pt x="217985" y="50304"/>
                    <a:pt x="217985" y="108993"/>
                  </a:cubicBezTo>
                  <a:cubicBezTo>
                    <a:pt x="217985" y="170476"/>
                    <a:pt x="167681" y="217986"/>
                    <a:pt x="108993" y="217986"/>
                  </a:cubicBezTo>
                  <a:close/>
                </a:path>
              </a:pathLst>
            </a:custGeom>
            <a:grpFill/>
            <a:ln w="27890" cap="flat">
              <a:noFill/>
              <a:prstDash val="solid"/>
              <a:miter/>
            </a:ln>
          </p:spPr>
          <p:txBody>
            <a:bodyPr rtlCol="0" anchor="ctr"/>
            <a:lstStyle/>
            <a:p>
              <a:endParaRPr lang="es-ES"/>
            </a:p>
          </p:txBody>
        </p:sp>
        <p:sp>
          <p:nvSpPr>
            <p:cNvPr id="296" name="Forma libre: forma 295">
              <a:extLst>
                <a:ext uri="{FF2B5EF4-FFF2-40B4-BE49-F238E27FC236}">
                  <a16:creationId xmlns:a16="http://schemas.microsoft.com/office/drawing/2014/main" id="{199DEEE8-F678-49CB-A925-1CCEEE2E36FC}"/>
                </a:ext>
              </a:extLst>
            </p:cNvPr>
            <p:cNvSpPr/>
            <p:nvPr/>
          </p:nvSpPr>
          <p:spPr>
            <a:xfrm>
              <a:off x="8213363" y="4488751"/>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297" name="Forma libre: forma 296">
              <a:extLst>
                <a:ext uri="{FF2B5EF4-FFF2-40B4-BE49-F238E27FC236}">
                  <a16:creationId xmlns:a16="http://schemas.microsoft.com/office/drawing/2014/main" id="{FAE3C275-A487-40D5-96A4-3A60F65DBB22}"/>
                </a:ext>
              </a:extLst>
            </p:cNvPr>
            <p:cNvSpPr/>
            <p:nvPr/>
          </p:nvSpPr>
          <p:spPr>
            <a:xfrm>
              <a:off x="8023324" y="4502724"/>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298" name="Forma libre: forma 297">
              <a:extLst>
                <a:ext uri="{FF2B5EF4-FFF2-40B4-BE49-F238E27FC236}">
                  <a16:creationId xmlns:a16="http://schemas.microsoft.com/office/drawing/2014/main" id="{7B241E8A-314F-4832-ABB5-320DA2B5FB5D}"/>
                </a:ext>
              </a:extLst>
            </p:cNvPr>
            <p:cNvSpPr/>
            <p:nvPr/>
          </p:nvSpPr>
          <p:spPr>
            <a:xfrm>
              <a:off x="7838875" y="4519492"/>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6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6" y="27947"/>
                    <a:pt x="128556" y="64278"/>
                  </a:cubicBezTo>
                  <a:cubicBezTo>
                    <a:pt x="128556" y="100609"/>
                    <a:pt x="97814" y="128556"/>
                    <a:pt x="64278" y="128556"/>
                  </a:cubicBezTo>
                  <a:close/>
                </a:path>
              </a:pathLst>
            </a:custGeom>
            <a:grpFill/>
            <a:ln w="27890" cap="flat">
              <a:noFill/>
              <a:prstDash val="solid"/>
              <a:miter/>
            </a:ln>
          </p:spPr>
          <p:txBody>
            <a:bodyPr rtlCol="0" anchor="ctr"/>
            <a:lstStyle/>
            <a:p>
              <a:endParaRPr lang="es-ES"/>
            </a:p>
          </p:txBody>
        </p:sp>
        <p:sp>
          <p:nvSpPr>
            <p:cNvPr id="299" name="Forma libre: forma 298">
              <a:extLst>
                <a:ext uri="{FF2B5EF4-FFF2-40B4-BE49-F238E27FC236}">
                  <a16:creationId xmlns:a16="http://schemas.microsoft.com/office/drawing/2014/main" id="{A6640AD4-6444-4D42-B50D-4F0D6A3A2767}"/>
                </a:ext>
              </a:extLst>
            </p:cNvPr>
            <p:cNvSpPr/>
            <p:nvPr/>
          </p:nvSpPr>
          <p:spPr>
            <a:xfrm>
              <a:off x="7648836" y="4533466"/>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97814" y="78251"/>
                    <a:pt x="75457" y="100609"/>
                    <a:pt x="50304" y="100609"/>
                  </a:cubicBezTo>
                  <a:close/>
                </a:path>
              </a:pathLst>
            </a:custGeom>
            <a:grpFill/>
            <a:ln w="27890" cap="flat">
              <a:noFill/>
              <a:prstDash val="solid"/>
              <a:miter/>
            </a:ln>
          </p:spPr>
          <p:txBody>
            <a:bodyPr rtlCol="0" anchor="ctr"/>
            <a:lstStyle/>
            <a:p>
              <a:endParaRPr lang="es-ES"/>
            </a:p>
          </p:txBody>
        </p:sp>
        <p:sp>
          <p:nvSpPr>
            <p:cNvPr id="300" name="Forma libre: forma 299">
              <a:extLst>
                <a:ext uri="{FF2B5EF4-FFF2-40B4-BE49-F238E27FC236}">
                  <a16:creationId xmlns:a16="http://schemas.microsoft.com/office/drawing/2014/main" id="{82D7F56C-7231-4878-8A53-7F538D30A2A8}"/>
                </a:ext>
              </a:extLst>
            </p:cNvPr>
            <p:cNvSpPr/>
            <p:nvPr/>
          </p:nvSpPr>
          <p:spPr>
            <a:xfrm>
              <a:off x="7461592" y="4550234"/>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2" y="13973"/>
                    <a:pt x="67072" y="33536"/>
                  </a:cubicBezTo>
                  <a:cubicBezTo>
                    <a:pt x="67072" y="53099"/>
                    <a:pt x="50304" y="67072"/>
                    <a:pt x="33536" y="67072"/>
                  </a:cubicBezTo>
                  <a:close/>
                </a:path>
              </a:pathLst>
            </a:custGeom>
            <a:grpFill/>
            <a:ln w="27890" cap="flat">
              <a:noFill/>
              <a:prstDash val="solid"/>
              <a:miter/>
            </a:ln>
          </p:spPr>
          <p:txBody>
            <a:bodyPr rtlCol="0" anchor="ctr"/>
            <a:lstStyle/>
            <a:p>
              <a:endParaRPr lang="es-ES"/>
            </a:p>
          </p:txBody>
        </p:sp>
        <p:sp>
          <p:nvSpPr>
            <p:cNvPr id="301" name="Forma libre: forma 300">
              <a:extLst>
                <a:ext uri="{FF2B5EF4-FFF2-40B4-BE49-F238E27FC236}">
                  <a16:creationId xmlns:a16="http://schemas.microsoft.com/office/drawing/2014/main" id="{07FEA5E5-FD95-40C8-92DF-E83481C06669}"/>
                </a:ext>
              </a:extLst>
            </p:cNvPr>
            <p:cNvSpPr/>
            <p:nvPr/>
          </p:nvSpPr>
          <p:spPr>
            <a:xfrm>
              <a:off x="7274348" y="4567002"/>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02" name="Forma libre: forma 301">
              <a:extLst>
                <a:ext uri="{FF2B5EF4-FFF2-40B4-BE49-F238E27FC236}">
                  <a16:creationId xmlns:a16="http://schemas.microsoft.com/office/drawing/2014/main" id="{1BDD2F18-3AE1-4B58-8B96-81301A0E65EC}"/>
                </a:ext>
              </a:extLst>
            </p:cNvPr>
            <p:cNvSpPr/>
            <p:nvPr/>
          </p:nvSpPr>
          <p:spPr>
            <a:xfrm>
              <a:off x="10952155" y="4784988"/>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2795" y="0"/>
                    <a:pt x="5589" y="2795"/>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303" name="Forma libre: forma 302">
              <a:extLst>
                <a:ext uri="{FF2B5EF4-FFF2-40B4-BE49-F238E27FC236}">
                  <a16:creationId xmlns:a16="http://schemas.microsoft.com/office/drawing/2014/main" id="{CCDB74FE-38BC-461F-8E88-0D888688D54A}"/>
                </a:ext>
              </a:extLst>
            </p:cNvPr>
            <p:cNvSpPr/>
            <p:nvPr/>
          </p:nvSpPr>
          <p:spPr>
            <a:xfrm>
              <a:off x="10731375" y="476822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5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1" y="0"/>
                    <a:pt x="39125" y="8384"/>
                    <a:pt x="39125" y="19563"/>
                  </a:cubicBezTo>
                  <a:cubicBezTo>
                    <a:pt x="39125" y="30742"/>
                    <a:pt x="30741" y="39126"/>
                    <a:pt x="19563" y="39126"/>
                  </a:cubicBezTo>
                  <a:close/>
                </a:path>
              </a:pathLst>
            </a:custGeom>
            <a:grpFill/>
            <a:ln w="27890" cap="flat">
              <a:noFill/>
              <a:prstDash val="solid"/>
              <a:miter/>
            </a:ln>
          </p:spPr>
          <p:txBody>
            <a:bodyPr rtlCol="0" anchor="ctr"/>
            <a:lstStyle/>
            <a:p>
              <a:endParaRPr lang="es-ES"/>
            </a:p>
          </p:txBody>
        </p:sp>
        <p:sp>
          <p:nvSpPr>
            <p:cNvPr id="304" name="Forma libre: forma 303">
              <a:extLst>
                <a:ext uri="{FF2B5EF4-FFF2-40B4-BE49-F238E27FC236}">
                  <a16:creationId xmlns:a16="http://schemas.microsoft.com/office/drawing/2014/main" id="{DCA3A9C5-89B0-408A-9BB1-3A2E12E91DB0}"/>
                </a:ext>
              </a:extLst>
            </p:cNvPr>
            <p:cNvSpPr/>
            <p:nvPr/>
          </p:nvSpPr>
          <p:spPr>
            <a:xfrm>
              <a:off x="10510594" y="4751451"/>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305" name="Forma libre: forma 304">
              <a:extLst>
                <a:ext uri="{FF2B5EF4-FFF2-40B4-BE49-F238E27FC236}">
                  <a16:creationId xmlns:a16="http://schemas.microsoft.com/office/drawing/2014/main" id="{6353E61A-A628-49B6-9A43-48067E696E54}"/>
                </a:ext>
              </a:extLst>
            </p:cNvPr>
            <p:cNvSpPr/>
            <p:nvPr/>
          </p:nvSpPr>
          <p:spPr>
            <a:xfrm>
              <a:off x="10292609" y="4737478"/>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8"/>
                    <a:pt x="22357" y="0"/>
                    <a:pt x="50304" y="0"/>
                  </a:cubicBezTo>
                  <a:cubicBezTo>
                    <a:pt x="78251" y="0"/>
                    <a:pt x="100609" y="22358"/>
                    <a:pt x="100609" y="50304"/>
                  </a:cubicBezTo>
                  <a:cubicBezTo>
                    <a:pt x="103403" y="78251"/>
                    <a:pt x="81046" y="100609"/>
                    <a:pt x="50304" y="100609"/>
                  </a:cubicBezTo>
                  <a:close/>
                </a:path>
              </a:pathLst>
            </a:custGeom>
            <a:grpFill/>
            <a:ln w="27890" cap="flat">
              <a:noFill/>
              <a:prstDash val="solid"/>
              <a:miter/>
            </a:ln>
          </p:spPr>
          <p:txBody>
            <a:bodyPr rtlCol="0" anchor="ctr"/>
            <a:lstStyle/>
            <a:p>
              <a:endParaRPr lang="es-ES"/>
            </a:p>
          </p:txBody>
        </p:sp>
        <p:sp>
          <p:nvSpPr>
            <p:cNvPr id="306" name="Forma libre: forma 305">
              <a:extLst>
                <a:ext uri="{FF2B5EF4-FFF2-40B4-BE49-F238E27FC236}">
                  <a16:creationId xmlns:a16="http://schemas.microsoft.com/office/drawing/2014/main" id="{5F7CBC28-847B-4CD5-B093-1C5D9F2CF51D}"/>
                </a:ext>
              </a:extLst>
            </p:cNvPr>
            <p:cNvSpPr/>
            <p:nvPr/>
          </p:nvSpPr>
          <p:spPr>
            <a:xfrm>
              <a:off x="10074623" y="4720710"/>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1350" y="103403"/>
                    <a:pt x="103403" y="134145"/>
                    <a:pt x="67073" y="134145"/>
                  </a:cubicBezTo>
                  <a:close/>
                </a:path>
              </a:pathLst>
            </a:custGeom>
            <a:grpFill/>
            <a:ln w="27890" cap="flat">
              <a:noFill/>
              <a:prstDash val="solid"/>
              <a:miter/>
            </a:ln>
          </p:spPr>
          <p:txBody>
            <a:bodyPr rtlCol="0" anchor="ctr"/>
            <a:lstStyle/>
            <a:p>
              <a:endParaRPr lang="es-ES"/>
            </a:p>
          </p:txBody>
        </p:sp>
        <p:sp>
          <p:nvSpPr>
            <p:cNvPr id="307" name="Forma libre: forma 306">
              <a:extLst>
                <a:ext uri="{FF2B5EF4-FFF2-40B4-BE49-F238E27FC236}">
                  <a16:creationId xmlns:a16="http://schemas.microsoft.com/office/drawing/2014/main" id="{9E4329A6-4274-4175-926A-63252E62FA62}"/>
                </a:ext>
              </a:extLst>
            </p:cNvPr>
            <p:cNvSpPr/>
            <p:nvPr/>
          </p:nvSpPr>
          <p:spPr>
            <a:xfrm>
              <a:off x="9859433" y="4712326"/>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2"/>
                    <a:pt x="0" y="78251"/>
                  </a:cubicBezTo>
                  <a:cubicBezTo>
                    <a:pt x="0" y="33536"/>
                    <a:pt x="36331" y="0"/>
                    <a:pt x="78251" y="0"/>
                  </a:cubicBezTo>
                  <a:cubicBezTo>
                    <a:pt x="122966" y="0"/>
                    <a:pt x="156502" y="36331"/>
                    <a:pt x="156502" y="78251"/>
                  </a:cubicBezTo>
                  <a:cubicBezTo>
                    <a:pt x="156502" y="120172"/>
                    <a:pt x="122966" y="156502"/>
                    <a:pt x="78251" y="156502"/>
                  </a:cubicBezTo>
                  <a:close/>
                </a:path>
              </a:pathLst>
            </a:custGeom>
            <a:grpFill/>
            <a:ln w="27890" cap="flat">
              <a:noFill/>
              <a:prstDash val="solid"/>
              <a:miter/>
            </a:ln>
          </p:spPr>
          <p:txBody>
            <a:bodyPr rtlCol="0" anchor="ctr"/>
            <a:lstStyle/>
            <a:p>
              <a:endParaRPr lang="es-ES"/>
            </a:p>
          </p:txBody>
        </p:sp>
        <p:sp>
          <p:nvSpPr>
            <p:cNvPr id="308" name="Forma libre: forma 307">
              <a:extLst>
                <a:ext uri="{FF2B5EF4-FFF2-40B4-BE49-F238E27FC236}">
                  <a16:creationId xmlns:a16="http://schemas.microsoft.com/office/drawing/2014/main" id="{9F53D4BA-0B2B-4B30-9940-2BC50DD75042}"/>
                </a:ext>
              </a:extLst>
            </p:cNvPr>
            <p:cNvSpPr/>
            <p:nvPr/>
          </p:nvSpPr>
          <p:spPr>
            <a:xfrm>
              <a:off x="9641447" y="469555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09" name="Forma libre: forma 308">
              <a:extLst>
                <a:ext uri="{FF2B5EF4-FFF2-40B4-BE49-F238E27FC236}">
                  <a16:creationId xmlns:a16="http://schemas.microsoft.com/office/drawing/2014/main" id="{B0148335-BA27-4DA5-9ED9-F6B973EFA16B}"/>
                </a:ext>
              </a:extLst>
            </p:cNvPr>
            <p:cNvSpPr/>
            <p:nvPr/>
          </p:nvSpPr>
          <p:spPr>
            <a:xfrm>
              <a:off x="9426256"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310" name="Forma libre: forma 309">
              <a:extLst>
                <a:ext uri="{FF2B5EF4-FFF2-40B4-BE49-F238E27FC236}">
                  <a16:creationId xmlns:a16="http://schemas.microsoft.com/office/drawing/2014/main" id="{FD252988-6DD5-4201-AF06-9F859189D26E}"/>
                </a:ext>
              </a:extLst>
            </p:cNvPr>
            <p:cNvSpPr/>
            <p:nvPr/>
          </p:nvSpPr>
          <p:spPr>
            <a:xfrm>
              <a:off x="9216655" y="4678790"/>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70476" y="0"/>
                    <a:pt x="217985" y="47510"/>
                    <a:pt x="217985" y="108993"/>
                  </a:cubicBezTo>
                  <a:cubicBezTo>
                    <a:pt x="217985" y="170476"/>
                    <a:pt x="170476" y="217985"/>
                    <a:pt x="108993" y="217985"/>
                  </a:cubicBezTo>
                  <a:close/>
                </a:path>
              </a:pathLst>
            </a:custGeom>
            <a:grpFill/>
            <a:ln w="27890" cap="flat">
              <a:noFill/>
              <a:prstDash val="solid"/>
              <a:miter/>
            </a:ln>
          </p:spPr>
          <p:txBody>
            <a:bodyPr rtlCol="0" anchor="ctr"/>
            <a:lstStyle/>
            <a:p>
              <a:endParaRPr lang="es-ES"/>
            </a:p>
          </p:txBody>
        </p:sp>
        <p:sp>
          <p:nvSpPr>
            <p:cNvPr id="311" name="Forma libre: forma 310">
              <a:extLst>
                <a:ext uri="{FF2B5EF4-FFF2-40B4-BE49-F238E27FC236}">
                  <a16:creationId xmlns:a16="http://schemas.microsoft.com/office/drawing/2014/main" id="{0DB152AE-E7DE-4015-B9E4-D499F9184455}"/>
                </a:ext>
              </a:extLst>
            </p:cNvPr>
            <p:cNvSpPr/>
            <p:nvPr/>
          </p:nvSpPr>
          <p:spPr>
            <a:xfrm>
              <a:off x="9009848" y="467599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6369" y="173270"/>
                    <a:pt x="176065" y="223575"/>
                    <a:pt x="111787" y="223575"/>
                  </a:cubicBezTo>
                  <a:close/>
                </a:path>
              </a:pathLst>
            </a:custGeom>
            <a:grpFill/>
            <a:ln w="27890" cap="flat">
              <a:noFill/>
              <a:prstDash val="solid"/>
              <a:miter/>
            </a:ln>
          </p:spPr>
          <p:txBody>
            <a:bodyPr rtlCol="0" anchor="ctr"/>
            <a:lstStyle/>
            <a:p>
              <a:endParaRPr lang="es-ES"/>
            </a:p>
          </p:txBody>
        </p:sp>
        <p:sp>
          <p:nvSpPr>
            <p:cNvPr id="312" name="Forma libre: forma 311">
              <a:extLst>
                <a:ext uri="{FF2B5EF4-FFF2-40B4-BE49-F238E27FC236}">
                  <a16:creationId xmlns:a16="http://schemas.microsoft.com/office/drawing/2014/main" id="{7D79B243-1434-49AE-8234-7DAE44046A56}"/>
                </a:ext>
              </a:extLst>
            </p:cNvPr>
            <p:cNvSpPr/>
            <p:nvPr/>
          </p:nvSpPr>
          <p:spPr>
            <a:xfrm>
              <a:off x="8808631" y="4675995"/>
              <a:ext cx="223575" cy="223575"/>
            </a:xfrm>
            <a:custGeom>
              <a:avLst/>
              <a:gdLst>
                <a:gd name="connsiteX0" fmla="*/ 111788 w 223574"/>
                <a:gd name="connsiteY0" fmla="*/ 223575 h 223574"/>
                <a:gd name="connsiteX1" fmla="*/ 0 w 223574"/>
                <a:gd name="connsiteY1" fmla="*/ 111787 h 223574"/>
                <a:gd name="connsiteX2" fmla="*/ 111788 w 223574"/>
                <a:gd name="connsiteY2" fmla="*/ 0 h 223574"/>
                <a:gd name="connsiteX3" fmla="*/ 223575 w 223574"/>
                <a:gd name="connsiteY3" fmla="*/ 111787 h 223574"/>
                <a:gd name="connsiteX4" fmla="*/ 111788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8" y="223575"/>
                  </a:moveTo>
                  <a:cubicBezTo>
                    <a:pt x="50304" y="223575"/>
                    <a:pt x="0" y="173270"/>
                    <a:pt x="0" y="111787"/>
                  </a:cubicBezTo>
                  <a:cubicBezTo>
                    <a:pt x="0" y="50304"/>
                    <a:pt x="50304" y="0"/>
                    <a:pt x="111788" y="0"/>
                  </a:cubicBezTo>
                  <a:cubicBezTo>
                    <a:pt x="173271" y="0"/>
                    <a:pt x="223575" y="50304"/>
                    <a:pt x="223575" y="111787"/>
                  </a:cubicBezTo>
                  <a:cubicBezTo>
                    <a:pt x="220780" y="173270"/>
                    <a:pt x="173271" y="223575"/>
                    <a:pt x="111788" y="223575"/>
                  </a:cubicBezTo>
                  <a:close/>
                </a:path>
              </a:pathLst>
            </a:custGeom>
            <a:grpFill/>
            <a:ln w="27890" cap="flat">
              <a:noFill/>
              <a:prstDash val="solid"/>
              <a:miter/>
            </a:ln>
          </p:spPr>
          <p:txBody>
            <a:bodyPr rtlCol="0" anchor="ctr"/>
            <a:lstStyle/>
            <a:p>
              <a:endParaRPr lang="es-ES"/>
            </a:p>
          </p:txBody>
        </p:sp>
        <p:sp>
          <p:nvSpPr>
            <p:cNvPr id="313" name="Forma libre: forma 312">
              <a:extLst>
                <a:ext uri="{FF2B5EF4-FFF2-40B4-BE49-F238E27FC236}">
                  <a16:creationId xmlns:a16="http://schemas.microsoft.com/office/drawing/2014/main" id="{34615805-EA68-4FB1-A3AF-B2F14656D3D5}"/>
                </a:ext>
              </a:extLst>
            </p:cNvPr>
            <p:cNvSpPr/>
            <p:nvPr/>
          </p:nvSpPr>
          <p:spPr>
            <a:xfrm>
              <a:off x="8613003"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62092"/>
                    <a:pt x="159297" y="206807"/>
                    <a:pt x="103403" y="206807"/>
                  </a:cubicBezTo>
                  <a:close/>
                </a:path>
              </a:pathLst>
            </a:custGeom>
            <a:grpFill/>
            <a:ln w="27890" cap="flat">
              <a:noFill/>
              <a:prstDash val="solid"/>
              <a:miter/>
            </a:ln>
          </p:spPr>
          <p:txBody>
            <a:bodyPr rtlCol="0" anchor="ctr"/>
            <a:lstStyle/>
            <a:p>
              <a:endParaRPr lang="es-ES"/>
            </a:p>
          </p:txBody>
        </p:sp>
        <p:sp>
          <p:nvSpPr>
            <p:cNvPr id="314" name="Forma libre: forma 313">
              <a:extLst>
                <a:ext uri="{FF2B5EF4-FFF2-40B4-BE49-F238E27FC236}">
                  <a16:creationId xmlns:a16="http://schemas.microsoft.com/office/drawing/2014/main" id="{D30B0305-BE3B-4C65-B621-B0B623A316D9}"/>
                </a:ext>
              </a:extLst>
            </p:cNvPr>
            <p:cNvSpPr/>
            <p:nvPr/>
          </p:nvSpPr>
          <p:spPr>
            <a:xfrm>
              <a:off x="8417375" y="4692763"/>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15" name="Forma libre: forma 314">
              <a:extLst>
                <a:ext uri="{FF2B5EF4-FFF2-40B4-BE49-F238E27FC236}">
                  <a16:creationId xmlns:a16="http://schemas.microsoft.com/office/drawing/2014/main" id="{EFC4B6BB-0D1A-4485-BA55-14F257830EC5}"/>
                </a:ext>
              </a:extLst>
            </p:cNvPr>
            <p:cNvSpPr/>
            <p:nvPr/>
          </p:nvSpPr>
          <p:spPr>
            <a:xfrm>
              <a:off x="8224541" y="4703942"/>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6331" y="167681"/>
                    <a:pt x="0" y="131350"/>
                    <a:pt x="0" y="83841"/>
                  </a:cubicBezTo>
                  <a:cubicBezTo>
                    <a:pt x="0" y="36331"/>
                    <a:pt x="36331" y="0"/>
                    <a:pt x="83841" y="0"/>
                  </a:cubicBezTo>
                  <a:cubicBezTo>
                    <a:pt x="131350" y="0"/>
                    <a:pt x="167681" y="36331"/>
                    <a:pt x="167681" y="83841"/>
                  </a:cubicBezTo>
                  <a:cubicBezTo>
                    <a:pt x="167681" y="131350"/>
                    <a:pt x="131350" y="167681"/>
                    <a:pt x="83841" y="167681"/>
                  </a:cubicBezTo>
                  <a:close/>
                </a:path>
              </a:pathLst>
            </a:custGeom>
            <a:grpFill/>
            <a:ln w="27890" cap="flat">
              <a:noFill/>
              <a:prstDash val="solid"/>
              <a:miter/>
            </a:ln>
          </p:spPr>
          <p:txBody>
            <a:bodyPr rtlCol="0" anchor="ctr"/>
            <a:lstStyle/>
            <a:p>
              <a:endParaRPr lang="es-ES"/>
            </a:p>
          </p:txBody>
        </p:sp>
        <p:sp>
          <p:nvSpPr>
            <p:cNvPr id="316" name="Forma libre: forma 315">
              <a:extLst>
                <a:ext uri="{FF2B5EF4-FFF2-40B4-BE49-F238E27FC236}">
                  <a16:creationId xmlns:a16="http://schemas.microsoft.com/office/drawing/2014/main" id="{ACC36CEC-7725-4E61-BFF4-03F84F0DB099}"/>
                </a:ext>
              </a:extLst>
            </p:cNvPr>
            <p:cNvSpPr/>
            <p:nvPr/>
          </p:nvSpPr>
          <p:spPr>
            <a:xfrm>
              <a:off x="8034503" y="4717915"/>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317" name="Forma libre: forma 316">
              <a:extLst>
                <a:ext uri="{FF2B5EF4-FFF2-40B4-BE49-F238E27FC236}">
                  <a16:creationId xmlns:a16="http://schemas.microsoft.com/office/drawing/2014/main" id="{6BB091A3-83C5-4D5C-A6A1-281AA30EC50A}"/>
                </a:ext>
              </a:extLst>
            </p:cNvPr>
            <p:cNvSpPr/>
            <p:nvPr/>
          </p:nvSpPr>
          <p:spPr>
            <a:xfrm>
              <a:off x="7847259" y="4731889"/>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318" name="Forma libre: forma 317">
              <a:extLst>
                <a:ext uri="{FF2B5EF4-FFF2-40B4-BE49-F238E27FC236}">
                  <a16:creationId xmlns:a16="http://schemas.microsoft.com/office/drawing/2014/main" id="{6D4B73E4-AFC4-4DD8-A560-AB86BFCFA8F2}"/>
                </a:ext>
              </a:extLst>
            </p:cNvPr>
            <p:cNvSpPr/>
            <p:nvPr/>
          </p:nvSpPr>
          <p:spPr>
            <a:xfrm>
              <a:off x="7657220" y="474586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319" name="Forma libre: forma 318">
              <a:extLst>
                <a:ext uri="{FF2B5EF4-FFF2-40B4-BE49-F238E27FC236}">
                  <a16:creationId xmlns:a16="http://schemas.microsoft.com/office/drawing/2014/main" id="{319B7352-B01A-403D-BD59-6A3213A60F6B}"/>
                </a:ext>
              </a:extLst>
            </p:cNvPr>
            <p:cNvSpPr/>
            <p:nvPr/>
          </p:nvSpPr>
          <p:spPr>
            <a:xfrm>
              <a:off x="7469976" y="4762630"/>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20" name="Forma libre: forma 319">
              <a:extLst>
                <a:ext uri="{FF2B5EF4-FFF2-40B4-BE49-F238E27FC236}">
                  <a16:creationId xmlns:a16="http://schemas.microsoft.com/office/drawing/2014/main" id="{11968784-00E3-4965-A72B-BBF75D7637EC}"/>
                </a:ext>
              </a:extLst>
            </p:cNvPr>
            <p:cNvSpPr/>
            <p:nvPr/>
          </p:nvSpPr>
          <p:spPr>
            <a:xfrm>
              <a:off x="7282732" y="478219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321" name="Forma libre: forma 320">
              <a:extLst>
                <a:ext uri="{FF2B5EF4-FFF2-40B4-BE49-F238E27FC236}">
                  <a16:creationId xmlns:a16="http://schemas.microsoft.com/office/drawing/2014/main" id="{A5C2A1AE-EC01-4910-8695-DC9B06D172B6}"/>
                </a:ext>
              </a:extLst>
            </p:cNvPr>
            <p:cNvSpPr/>
            <p:nvPr/>
          </p:nvSpPr>
          <p:spPr>
            <a:xfrm>
              <a:off x="10739758" y="4980616"/>
              <a:ext cx="27947" cy="27947"/>
            </a:xfrm>
            <a:custGeom>
              <a:avLst/>
              <a:gdLst>
                <a:gd name="connsiteX0" fmla="*/ 11179 w 0"/>
                <a:gd name="connsiteY0" fmla="*/ 22358 h 0"/>
                <a:gd name="connsiteX1" fmla="*/ 0 w 0"/>
                <a:gd name="connsiteY1" fmla="*/ 11179 h 0"/>
                <a:gd name="connsiteX2" fmla="*/ 11179 w 0"/>
                <a:gd name="connsiteY2" fmla="*/ 0 h 0"/>
                <a:gd name="connsiteX3" fmla="*/ 22358 w 0"/>
                <a:gd name="connsiteY3" fmla="*/ 11179 h 0"/>
                <a:gd name="connsiteX4" fmla="*/ 11179 w 0"/>
                <a:gd name="connsiteY4" fmla="*/ 223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8"/>
                  </a:moveTo>
                  <a:cubicBezTo>
                    <a:pt x="5590" y="22358"/>
                    <a:pt x="0" y="16768"/>
                    <a:pt x="0" y="11179"/>
                  </a:cubicBezTo>
                  <a:cubicBezTo>
                    <a:pt x="0" y="5589"/>
                    <a:pt x="5590" y="0"/>
                    <a:pt x="11179" y="0"/>
                  </a:cubicBezTo>
                  <a:cubicBezTo>
                    <a:pt x="16768" y="0"/>
                    <a:pt x="22358" y="5589"/>
                    <a:pt x="22358" y="11179"/>
                  </a:cubicBezTo>
                  <a:cubicBezTo>
                    <a:pt x="25152" y="16768"/>
                    <a:pt x="19563" y="22358"/>
                    <a:pt x="11179" y="22358"/>
                  </a:cubicBezTo>
                  <a:close/>
                </a:path>
              </a:pathLst>
            </a:custGeom>
            <a:grpFill/>
            <a:ln w="27890" cap="flat">
              <a:noFill/>
              <a:prstDash val="solid"/>
              <a:miter/>
            </a:ln>
          </p:spPr>
          <p:txBody>
            <a:bodyPr rtlCol="0" anchor="ctr"/>
            <a:lstStyle/>
            <a:p>
              <a:endParaRPr lang="es-ES"/>
            </a:p>
          </p:txBody>
        </p:sp>
        <p:sp>
          <p:nvSpPr>
            <p:cNvPr id="322" name="Forma libre: forma 321">
              <a:extLst>
                <a:ext uri="{FF2B5EF4-FFF2-40B4-BE49-F238E27FC236}">
                  <a16:creationId xmlns:a16="http://schemas.microsoft.com/office/drawing/2014/main" id="{71EFDBA7-AADD-4C33-A322-8FA008986945}"/>
                </a:ext>
              </a:extLst>
            </p:cNvPr>
            <p:cNvSpPr/>
            <p:nvPr/>
          </p:nvSpPr>
          <p:spPr>
            <a:xfrm>
              <a:off x="10518978" y="4963848"/>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323" name="Forma libre: forma 322">
              <a:extLst>
                <a:ext uri="{FF2B5EF4-FFF2-40B4-BE49-F238E27FC236}">
                  <a16:creationId xmlns:a16="http://schemas.microsoft.com/office/drawing/2014/main" id="{6F78186E-7B1B-4D0A-9BDE-1A6D73C64130}"/>
                </a:ext>
              </a:extLst>
            </p:cNvPr>
            <p:cNvSpPr/>
            <p:nvPr/>
          </p:nvSpPr>
          <p:spPr>
            <a:xfrm>
              <a:off x="10300993" y="494987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7073" y="83841"/>
                    <a:pt x="41920" y="83841"/>
                  </a:cubicBezTo>
                  <a:close/>
                </a:path>
              </a:pathLst>
            </a:custGeom>
            <a:grpFill/>
            <a:ln w="27890" cap="flat">
              <a:noFill/>
              <a:prstDash val="solid"/>
              <a:miter/>
            </a:ln>
          </p:spPr>
          <p:txBody>
            <a:bodyPr rtlCol="0" anchor="ctr"/>
            <a:lstStyle/>
            <a:p>
              <a:endParaRPr lang="es-ES"/>
            </a:p>
          </p:txBody>
        </p:sp>
        <p:sp>
          <p:nvSpPr>
            <p:cNvPr id="324" name="Forma libre: forma 323">
              <a:extLst>
                <a:ext uri="{FF2B5EF4-FFF2-40B4-BE49-F238E27FC236}">
                  <a16:creationId xmlns:a16="http://schemas.microsoft.com/office/drawing/2014/main" id="{16797F55-D55E-486D-880C-7DA56654B200}"/>
                </a:ext>
              </a:extLst>
            </p:cNvPr>
            <p:cNvSpPr/>
            <p:nvPr/>
          </p:nvSpPr>
          <p:spPr>
            <a:xfrm>
              <a:off x="10085802" y="4933106"/>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9430"/>
                    <a:pt x="83841" y="111787"/>
                    <a:pt x="55894" y="111787"/>
                  </a:cubicBezTo>
                  <a:close/>
                </a:path>
              </a:pathLst>
            </a:custGeom>
            <a:grpFill/>
            <a:ln w="27890" cap="flat">
              <a:noFill/>
              <a:prstDash val="solid"/>
              <a:miter/>
            </a:ln>
          </p:spPr>
          <p:txBody>
            <a:bodyPr rtlCol="0" anchor="ctr"/>
            <a:lstStyle/>
            <a:p>
              <a:endParaRPr lang="es-ES"/>
            </a:p>
          </p:txBody>
        </p:sp>
        <p:sp>
          <p:nvSpPr>
            <p:cNvPr id="325" name="Forma libre: forma 324">
              <a:extLst>
                <a:ext uri="{FF2B5EF4-FFF2-40B4-BE49-F238E27FC236}">
                  <a16:creationId xmlns:a16="http://schemas.microsoft.com/office/drawing/2014/main" id="{134A9C26-D75F-4C35-BA07-6E55C64EA2C5}"/>
                </a:ext>
              </a:extLst>
            </p:cNvPr>
            <p:cNvSpPr/>
            <p:nvPr/>
          </p:nvSpPr>
          <p:spPr>
            <a:xfrm>
              <a:off x="9870611" y="4924722"/>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326" name="Forma libre: forma 325">
              <a:extLst>
                <a:ext uri="{FF2B5EF4-FFF2-40B4-BE49-F238E27FC236}">
                  <a16:creationId xmlns:a16="http://schemas.microsoft.com/office/drawing/2014/main" id="{F2ECFA72-22AA-43EA-A434-F7E59A50F171}"/>
                </a:ext>
              </a:extLst>
            </p:cNvPr>
            <p:cNvSpPr/>
            <p:nvPr/>
          </p:nvSpPr>
          <p:spPr>
            <a:xfrm>
              <a:off x="9655420" y="4913543"/>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2" y="0"/>
                    <a:pt x="156502" y="33536"/>
                    <a:pt x="156502" y="78251"/>
                  </a:cubicBezTo>
                  <a:cubicBezTo>
                    <a:pt x="156502" y="120171"/>
                    <a:pt x="120172" y="156502"/>
                    <a:pt x="78251" y="156502"/>
                  </a:cubicBezTo>
                  <a:close/>
                </a:path>
              </a:pathLst>
            </a:custGeom>
            <a:grpFill/>
            <a:ln w="27890" cap="flat">
              <a:noFill/>
              <a:prstDash val="solid"/>
              <a:miter/>
            </a:ln>
          </p:spPr>
          <p:txBody>
            <a:bodyPr rtlCol="0" anchor="ctr"/>
            <a:lstStyle/>
            <a:p>
              <a:endParaRPr lang="es-ES"/>
            </a:p>
          </p:txBody>
        </p:sp>
        <p:sp>
          <p:nvSpPr>
            <p:cNvPr id="327" name="Forma libre: forma 326">
              <a:extLst>
                <a:ext uri="{FF2B5EF4-FFF2-40B4-BE49-F238E27FC236}">
                  <a16:creationId xmlns:a16="http://schemas.microsoft.com/office/drawing/2014/main" id="{6F30EC86-C00F-4F76-8ED2-CBC29DC91C69}"/>
                </a:ext>
              </a:extLst>
            </p:cNvPr>
            <p:cNvSpPr/>
            <p:nvPr/>
          </p:nvSpPr>
          <p:spPr>
            <a:xfrm>
              <a:off x="9443024" y="4905159"/>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328" name="Forma libre: forma 327">
              <a:extLst>
                <a:ext uri="{FF2B5EF4-FFF2-40B4-BE49-F238E27FC236}">
                  <a16:creationId xmlns:a16="http://schemas.microsoft.com/office/drawing/2014/main" id="{43C96BCB-1F1E-4D7A-9944-5F7F0C0B9A54}"/>
                </a:ext>
              </a:extLst>
            </p:cNvPr>
            <p:cNvSpPr/>
            <p:nvPr/>
          </p:nvSpPr>
          <p:spPr>
            <a:xfrm>
              <a:off x="9233423"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329" name="Forma libre: forma 328">
              <a:extLst>
                <a:ext uri="{FF2B5EF4-FFF2-40B4-BE49-F238E27FC236}">
                  <a16:creationId xmlns:a16="http://schemas.microsoft.com/office/drawing/2014/main" id="{872D21A5-7EA9-4B9C-A2F4-2D6D910AD652}"/>
                </a:ext>
              </a:extLst>
            </p:cNvPr>
            <p:cNvSpPr/>
            <p:nvPr/>
          </p:nvSpPr>
          <p:spPr>
            <a:xfrm>
              <a:off x="9026616" y="489677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30" name="Forma libre: forma 329">
              <a:extLst>
                <a:ext uri="{FF2B5EF4-FFF2-40B4-BE49-F238E27FC236}">
                  <a16:creationId xmlns:a16="http://schemas.microsoft.com/office/drawing/2014/main" id="{7EEB0B36-679B-4026-B655-4BCA7618B630}"/>
                </a:ext>
              </a:extLst>
            </p:cNvPr>
            <p:cNvSpPr/>
            <p:nvPr/>
          </p:nvSpPr>
          <p:spPr>
            <a:xfrm>
              <a:off x="8828194"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31" name="Forma libre: forma 330">
              <a:extLst>
                <a:ext uri="{FF2B5EF4-FFF2-40B4-BE49-F238E27FC236}">
                  <a16:creationId xmlns:a16="http://schemas.microsoft.com/office/drawing/2014/main" id="{13E1ADA9-C359-45F8-B4AD-EE9B2DAE36B3}"/>
                </a:ext>
              </a:extLst>
            </p:cNvPr>
            <p:cNvSpPr/>
            <p:nvPr/>
          </p:nvSpPr>
          <p:spPr>
            <a:xfrm>
              <a:off x="8626976" y="4902365"/>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6065" y="136940"/>
                    <a:pt x="136940" y="176065"/>
                    <a:pt x="89430" y="176065"/>
                  </a:cubicBezTo>
                  <a:close/>
                </a:path>
              </a:pathLst>
            </a:custGeom>
            <a:grpFill/>
            <a:ln w="27890" cap="flat">
              <a:noFill/>
              <a:prstDash val="solid"/>
              <a:miter/>
            </a:ln>
          </p:spPr>
          <p:txBody>
            <a:bodyPr rtlCol="0" anchor="ctr"/>
            <a:lstStyle/>
            <a:p>
              <a:endParaRPr lang="es-ES"/>
            </a:p>
          </p:txBody>
        </p:sp>
        <p:sp>
          <p:nvSpPr>
            <p:cNvPr id="332" name="Forma libre: forma 331">
              <a:extLst>
                <a:ext uri="{FF2B5EF4-FFF2-40B4-BE49-F238E27FC236}">
                  <a16:creationId xmlns:a16="http://schemas.microsoft.com/office/drawing/2014/main" id="{3DD8E989-D525-4333-ABEA-D22432FADFF7}"/>
                </a:ext>
              </a:extLst>
            </p:cNvPr>
            <p:cNvSpPr/>
            <p:nvPr/>
          </p:nvSpPr>
          <p:spPr>
            <a:xfrm>
              <a:off x="8431348" y="4910748"/>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333" name="Forma libre: forma 332">
              <a:extLst>
                <a:ext uri="{FF2B5EF4-FFF2-40B4-BE49-F238E27FC236}">
                  <a16:creationId xmlns:a16="http://schemas.microsoft.com/office/drawing/2014/main" id="{A3803263-8A3D-4AC4-8174-B01F571D6EC4}"/>
                </a:ext>
              </a:extLst>
            </p:cNvPr>
            <p:cNvSpPr/>
            <p:nvPr/>
          </p:nvSpPr>
          <p:spPr>
            <a:xfrm>
              <a:off x="8238515" y="4921927"/>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334" name="Forma libre: forma 333">
              <a:extLst>
                <a:ext uri="{FF2B5EF4-FFF2-40B4-BE49-F238E27FC236}">
                  <a16:creationId xmlns:a16="http://schemas.microsoft.com/office/drawing/2014/main" id="{635E95D7-4241-408A-8689-2A782BAA4BA2}"/>
                </a:ext>
              </a:extLst>
            </p:cNvPr>
            <p:cNvSpPr/>
            <p:nvPr/>
          </p:nvSpPr>
          <p:spPr>
            <a:xfrm>
              <a:off x="8045682" y="4933106"/>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335" name="Forma libre: forma 334">
              <a:extLst>
                <a:ext uri="{FF2B5EF4-FFF2-40B4-BE49-F238E27FC236}">
                  <a16:creationId xmlns:a16="http://schemas.microsoft.com/office/drawing/2014/main" id="{8CEF01B8-0A82-4F53-B105-DA91AC3A5658}"/>
                </a:ext>
              </a:extLst>
            </p:cNvPr>
            <p:cNvSpPr/>
            <p:nvPr/>
          </p:nvSpPr>
          <p:spPr>
            <a:xfrm>
              <a:off x="7858438" y="4947079"/>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336" name="Forma libre: forma 335">
              <a:extLst>
                <a:ext uri="{FF2B5EF4-FFF2-40B4-BE49-F238E27FC236}">
                  <a16:creationId xmlns:a16="http://schemas.microsoft.com/office/drawing/2014/main" id="{FA63884C-0D18-4B0A-AB73-AD7923851258}"/>
                </a:ext>
              </a:extLst>
            </p:cNvPr>
            <p:cNvSpPr/>
            <p:nvPr/>
          </p:nvSpPr>
          <p:spPr>
            <a:xfrm>
              <a:off x="7668399" y="4955464"/>
              <a:ext cx="55894" cy="55894"/>
            </a:xfrm>
            <a:custGeom>
              <a:avLst/>
              <a:gdLst>
                <a:gd name="connsiteX0" fmla="*/ 30742 w 55893"/>
                <a:gd name="connsiteY0" fmla="*/ 67072 h 55893"/>
                <a:gd name="connsiteX1" fmla="*/ 0 w 55893"/>
                <a:gd name="connsiteY1" fmla="*/ 33536 h 55893"/>
                <a:gd name="connsiteX2" fmla="*/ 30742 w 55893"/>
                <a:gd name="connsiteY2" fmla="*/ 0 h 55893"/>
                <a:gd name="connsiteX3" fmla="*/ 61483 w 55893"/>
                <a:gd name="connsiteY3" fmla="*/ 33536 h 55893"/>
                <a:gd name="connsiteX4" fmla="*/ 30742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7072"/>
                  </a:moveTo>
                  <a:cubicBezTo>
                    <a:pt x="13973" y="67072"/>
                    <a:pt x="0" y="53099"/>
                    <a:pt x="0" y="33536"/>
                  </a:cubicBezTo>
                  <a:cubicBezTo>
                    <a:pt x="0" y="16768"/>
                    <a:pt x="13973" y="0"/>
                    <a:pt x="30742" y="0"/>
                  </a:cubicBezTo>
                  <a:cubicBezTo>
                    <a:pt x="47510" y="0"/>
                    <a:pt x="61483" y="13973"/>
                    <a:pt x="61483" y="33536"/>
                  </a:cubicBezTo>
                  <a:cubicBezTo>
                    <a:pt x="61483" y="53099"/>
                    <a:pt x="47510" y="67072"/>
                    <a:pt x="30742" y="67072"/>
                  </a:cubicBezTo>
                  <a:close/>
                </a:path>
              </a:pathLst>
            </a:custGeom>
            <a:grpFill/>
            <a:ln w="27890" cap="flat">
              <a:noFill/>
              <a:prstDash val="solid"/>
              <a:miter/>
            </a:ln>
          </p:spPr>
          <p:txBody>
            <a:bodyPr rtlCol="0" anchor="ctr"/>
            <a:lstStyle/>
            <a:p>
              <a:endParaRPr lang="es-ES"/>
            </a:p>
          </p:txBody>
        </p:sp>
        <p:sp>
          <p:nvSpPr>
            <p:cNvPr id="337" name="Forma libre: forma 336">
              <a:extLst>
                <a:ext uri="{FF2B5EF4-FFF2-40B4-BE49-F238E27FC236}">
                  <a16:creationId xmlns:a16="http://schemas.microsoft.com/office/drawing/2014/main" id="{7F71CDF2-2D31-4786-8E9D-E662FF4B5466}"/>
                </a:ext>
              </a:extLst>
            </p:cNvPr>
            <p:cNvSpPr/>
            <p:nvPr/>
          </p:nvSpPr>
          <p:spPr>
            <a:xfrm>
              <a:off x="7478360" y="4975026"/>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38" name="Forma libre: forma 337">
              <a:extLst>
                <a:ext uri="{FF2B5EF4-FFF2-40B4-BE49-F238E27FC236}">
                  <a16:creationId xmlns:a16="http://schemas.microsoft.com/office/drawing/2014/main" id="{3AC8CB42-D93E-47DB-8500-B983047771CB}"/>
                </a:ext>
              </a:extLst>
            </p:cNvPr>
            <p:cNvSpPr/>
            <p:nvPr/>
          </p:nvSpPr>
          <p:spPr>
            <a:xfrm>
              <a:off x="7289874" y="4989000"/>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2795"/>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339" name="Forma libre: forma 338">
              <a:extLst>
                <a:ext uri="{FF2B5EF4-FFF2-40B4-BE49-F238E27FC236}">
                  <a16:creationId xmlns:a16="http://schemas.microsoft.com/office/drawing/2014/main" id="{912D3B4D-AFDB-4F11-9F4B-31BFDAFEFB71}"/>
                </a:ext>
              </a:extLst>
            </p:cNvPr>
            <p:cNvSpPr/>
            <p:nvPr/>
          </p:nvSpPr>
          <p:spPr>
            <a:xfrm>
              <a:off x="10749695" y="5193012"/>
              <a:ext cx="27947" cy="27947"/>
            </a:xfrm>
            <a:custGeom>
              <a:avLst/>
              <a:gdLst>
                <a:gd name="connsiteX0" fmla="*/ 1242 w 0"/>
                <a:gd name="connsiteY0" fmla="*/ 5589 h 0"/>
                <a:gd name="connsiteX1" fmla="*/ 1242 w 0"/>
                <a:gd name="connsiteY1" fmla="*/ 5589 h 0"/>
                <a:gd name="connsiteX2" fmla="*/ 1242 w 0"/>
                <a:gd name="connsiteY2" fmla="*/ 0 h 0"/>
                <a:gd name="connsiteX3" fmla="*/ 1242 w 0"/>
                <a:gd name="connsiteY3" fmla="*/ 5589 h 0"/>
                <a:gd name="connsiteX4" fmla="*/ 1242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5589"/>
                  </a:moveTo>
                  <a:cubicBezTo>
                    <a:pt x="1242" y="5589"/>
                    <a:pt x="-1553" y="2795"/>
                    <a:pt x="1242" y="5589"/>
                  </a:cubicBezTo>
                  <a:cubicBezTo>
                    <a:pt x="-1553" y="2795"/>
                    <a:pt x="1242" y="0"/>
                    <a:pt x="1242" y="0"/>
                  </a:cubicBezTo>
                  <a:cubicBezTo>
                    <a:pt x="4037" y="0"/>
                    <a:pt x="4037" y="0"/>
                    <a:pt x="1242" y="5589"/>
                  </a:cubicBezTo>
                  <a:cubicBezTo>
                    <a:pt x="4037" y="2795"/>
                    <a:pt x="4037" y="5589"/>
                    <a:pt x="1242" y="5589"/>
                  </a:cubicBezTo>
                  <a:close/>
                </a:path>
              </a:pathLst>
            </a:custGeom>
            <a:grpFill/>
            <a:ln w="27890" cap="flat">
              <a:noFill/>
              <a:prstDash val="solid"/>
              <a:miter/>
            </a:ln>
          </p:spPr>
          <p:txBody>
            <a:bodyPr rtlCol="0" anchor="ctr"/>
            <a:lstStyle/>
            <a:p>
              <a:endParaRPr lang="es-ES"/>
            </a:p>
          </p:txBody>
        </p:sp>
        <p:sp>
          <p:nvSpPr>
            <p:cNvPr id="340" name="Forma libre: forma 339">
              <a:extLst>
                <a:ext uri="{FF2B5EF4-FFF2-40B4-BE49-F238E27FC236}">
                  <a16:creationId xmlns:a16="http://schemas.microsoft.com/office/drawing/2014/main" id="{C9C685E3-488A-4820-9F66-6FD89C98E712}"/>
                </a:ext>
              </a:extLst>
            </p:cNvPr>
            <p:cNvSpPr/>
            <p:nvPr/>
          </p:nvSpPr>
          <p:spPr>
            <a:xfrm>
              <a:off x="10530157" y="517903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341" name="Forma libre: forma 340">
              <a:extLst>
                <a:ext uri="{FF2B5EF4-FFF2-40B4-BE49-F238E27FC236}">
                  <a16:creationId xmlns:a16="http://schemas.microsoft.com/office/drawing/2014/main" id="{144CA53B-D09A-4767-B248-9C60808ED9C8}"/>
                </a:ext>
              </a:extLst>
            </p:cNvPr>
            <p:cNvSpPr/>
            <p:nvPr/>
          </p:nvSpPr>
          <p:spPr>
            <a:xfrm>
              <a:off x="10312172" y="5162270"/>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50304"/>
                    <a:pt x="47510" y="61483"/>
                    <a:pt x="30742" y="61483"/>
                  </a:cubicBezTo>
                  <a:close/>
                </a:path>
              </a:pathLst>
            </a:custGeom>
            <a:grpFill/>
            <a:ln w="27890" cap="flat">
              <a:noFill/>
              <a:prstDash val="solid"/>
              <a:miter/>
            </a:ln>
          </p:spPr>
          <p:txBody>
            <a:bodyPr rtlCol="0" anchor="ctr"/>
            <a:lstStyle/>
            <a:p>
              <a:endParaRPr lang="es-ES"/>
            </a:p>
          </p:txBody>
        </p:sp>
        <p:sp>
          <p:nvSpPr>
            <p:cNvPr id="342" name="Forma libre: forma 341">
              <a:extLst>
                <a:ext uri="{FF2B5EF4-FFF2-40B4-BE49-F238E27FC236}">
                  <a16:creationId xmlns:a16="http://schemas.microsoft.com/office/drawing/2014/main" id="{198DDC3E-7D4C-4EA0-8930-CA2EC8036D54}"/>
                </a:ext>
              </a:extLst>
            </p:cNvPr>
            <p:cNvSpPr/>
            <p:nvPr/>
          </p:nvSpPr>
          <p:spPr>
            <a:xfrm>
              <a:off x="10099775" y="515388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343" name="Forma libre: forma 342">
              <a:extLst>
                <a:ext uri="{FF2B5EF4-FFF2-40B4-BE49-F238E27FC236}">
                  <a16:creationId xmlns:a16="http://schemas.microsoft.com/office/drawing/2014/main" id="{3A530971-34C5-472F-BC55-5169E909DDD6}"/>
                </a:ext>
              </a:extLst>
            </p:cNvPr>
            <p:cNvSpPr/>
            <p:nvPr/>
          </p:nvSpPr>
          <p:spPr>
            <a:xfrm>
              <a:off x="9884585" y="514270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7" y="0"/>
                    <a:pt x="53099" y="0"/>
                  </a:cubicBezTo>
                  <a:cubicBezTo>
                    <a:pt x="81046" y="0"/>
                    <a:pt x="106198" y="25152"/>
                    <a:pt x="106198" y="53099"/>
                  </a:cubicBezTo>
                  <a:cubicBezTo>
                    <a:pt x="106198" y="81046"/>
                    <a:pt x="81046" y="106198"/>
                    <a:pt x="53099" y="106198"/>
                  </a:cubicBezTo>
                  <a:close/>
                </a:path>
              </a:pathLst>
            </a:custGeom>
            <a:grpFill/>
            <a:ln w="27890" cap="flat">
              <a:noFill/>
              <a:prstDash val="solid"/>
              <a:miter/>
            </a:ln>
          </p:spPr>
          <p:txBody>
            <a:bodyPr rtlCol="0" anchor="ctr"/>
            <a:lstStyle/>
            <a:p>
              <a:endParaRPr lang="es-ES"/>
            </a:p>
          </p:txBody>
        </p:sp>
        <p:sp>
          <p:nvSpPr>
            <p:cNvPr id="344" name="Forma libre: forma 343">
              <a:extLst>
                <a:ext uri="{FF2B5EF4-FFF2-40B4-BE49-F238E27FC236}">
                  <a16:creationId xmlns:a16="http://schemas.microsoft.com/office/drawing/2014/main" id="{723600EC-9AAF-4E5E-BE38-7D4EE1D1B979}"/>
                </a:ext>
              </a:extLst>
            </p:cNvPr>
            <p:cNvSpPr/>
            <p:nvPr/>
          </p:nvSpPr>
          <p:spPr>
            <a:xfrm>
              <a:off x="9672188" y="5134323"/>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345" name="Forma libre: forma 344">
              <a:extLst>
                <a:ext uri="{FF2B5EF4-FFF2-40B4-BE49-F238E27FC236}">
                  <a16:creationId xmlns:a16="http://schemas.microsoft.com/office/drawing/2014/main" id="{3279DBBF-1856-4867-B973-9B3893FF01AE}"/>
                </a:ext>
              </a:extLst>
            </p:cNvPr>
            <p:cNvSpPr/>
            <p:nvPr/>
          </p:nvSpPr>
          <p:spPr>
            <a:xfrm>
              <a:off x="9459792" y="512593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8993" y="139734"/>
                    <a:pt x="69867" y="139734"/>
                  </a:cubicBezTo>
                  <a:close/>
                </a:path>
              </a:pathLst>
            </a:custGeom>
            <a:grpFill/>
            <a:ln w="27890" cap="flat">
              <a:noFill/>
              <a:prstDash val="solid"/>
              <a:miter/>
            </a:ln>
          </p:spPr>
          <p:txBody>
            <a:bodyPr rtlCol="0" anchor="ctr"/>
            <a:lstStyle/>
            <a:p>
              <a:endParaRPr lang="es-ES"/>
            </a:p>
          </p:txBody>
        </p:sp>
        <p:sp>
          <p:nvSpPr>
            <p:cNvPr id="346" name="Forma libre: forma 345">
              <a:extLst>
                <a:ext uri="{FF2B5EF4-FFF2-40B4-BE49-F238E27FC236}">
                  <a16:creationId xmlns:a16="http://schemas.microsoft.com/office/drawing/2014/main" id="{10B7792E-2113-4759-BED1-AB5D8AE2AB19}"/>
                </a:ext>
              </a:extLst>
            </p:cNvPr>
            <p:cNvSpPr/>
            <p:nvPr/>
          </p:nvSpPr>
          <p:spPr>
            <a:xfrm>
              <a:off x="9250191" y="5117555"/>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347" name="Forma libre: forma 346">
              <a:extLst>
                <a:ext uri="{FF2B5EF4-FFF2-40B4-BE49-F238E27FC236}">
                  <a16:creationId xmlns:a16="http://schemas.microsoft.com/office/drawing/2014/main" id="{C000D256-EC5D-4775-8CB2-8DECFBC1E381}"/>
                </a:ext>
              </a:extLst>
            </p:cNvPr>
            <p:cNvSpPr/>
            <p:nvPr/>
          </p:nvSpPr>
          <p:spPr>
            <a:xfrm>
              <a:off x="9046179" y="512035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3708" y="117377"/>
                    <a:pt x="120171" y="150913"/>
                    <a:pt x="75456" y="150913"/>
                  </a:cubicBezTo>
                  <a:close/>
                </a:path>
              </a:pathLst>
            </a:custGeom>
            <a:grpFill/>
            <a:ln w="27890" cap="flat">
              <a:noFill/>
              <a:prstDash val="solid"/>
              <a:miter/>
            </a:ln>
          </p:spPr>
          <p:txBody>
            <a:bodyPr rtlCol="0" anchor="ctr"/>
            <a:lstStyle/>
            <a:p>
              <a:endParaRPr lang="es-ES"/>
            </a:p>
          </p:txBody>
        </p:sp>
        <p:sp>
          <p:nvSpPr>
            <p:cNvPr id="348" name="Forma libre: forma 347">
              <a:extLst>
                <a:ext uri="{FF2B5EF4-FFF2-40B4-BE49-F238E27FC236}">
                  <a16:creationId xmlns:a16="http://schemas.microsoft.com/office/drawing/2014/main" id="{6FDB52AB-0551-435E-927F-61DCC5FB5269}"/>
                </a:ext>
              </a:extLst>
            </p:cNvPr>
            <p:cNvSpPr/>
            <p:nvPr/>
          </p:nvSpPr>
          <p:spPr>
            <a:xfrm>
              <a:off x="8844962" y="5120350"/>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349" name="Forma libre: forma 348">
              <a:extLst>
                <a:ext uri="{FF2B5EF4-FFF2-40B4-BE49-F238E27FC236}">
                  <a16:creationId xmlns:a16="http://schemas.microsoft.com/office/drawing/2014/main" id="{01AFFCB7-13A7-408E-A25B-265D161BF7E6}"/>
                </a:ext>
              </a:extLst>
            </p:cNvPr>
            <p:cNvSpPr/>
            <p:nvPr/>
          </p:nvSpPr>
          <p:spPr>
            <a:xfrm>
              <a:off x="8643744" y="5120350"/>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4582"/>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350" name="Forma libre: forma 349">
              <a:extLst>
                <a:ext uri="{FF2B5EF4-FFF2-40B4-BE49-F238E27FC236}">
                  <a16:creationId xmlns:a16="http://schemas.microsoft.com/office/drawing/2014/main" id="{EF1F1E3E-CE26-40A0-B2CC-575E735A1209}"/>
                </a:ext>
              </a:extLst>
            </p:cNvPr>
            <p:cNvSpPr/>
            <p:nvPr/>
          </p:nvSpPr>
          <p:spPr>
            <a:xfrm>
              <a:off x="8448116" y="5131529"/>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100609"/>
                    <a:pt x="100609" y="128555"/>
                    <a:pt x="64278" y="128555"/>
                  </a:cubicBezTo>
                  <a:close/>
                </a:path>
              </a:pathLst>
            </a:custGeom>
            <a:grpFill/>
            <a:ln w="27890" cap="flat">
              <a:noFill/>
              <a:prstDash val="solid"/>
              <a:miter/>
            </a:ln>
          </p:spPr>
          <p:txBody>
            <a:bodyPr rtlCol="0" anchor="ctr"/>
            <a:lstStyle/>
            <a:p>
              <a:endParaRPr lang="es-ES"/>
            </a:p>
          </p:txBody>
        </p:sp>
        <p:sp>
          <p:nvSpPr>
            <p:cNvPr id="351" name="Forma libre: forma 350">
              <a:extLst>
                <a:ext uri="{FF2B5EF4-FFF2-40B4-BE49-F238E27FC236}">
                  <a16:creationId xmlns:a16="http://schemas.microsoft.com/office/drawing/2014/main" id="{F6AEAFCF-C0A4-4B02-BE17-868C4F1BB920}"/>
                </a:ext>
              </a:extLst>
            </p:cNvPr>
            <p:cNvSpPr/>
            <p:nvPr/>
          </p:nvSpPr>
          <p:spPr>
            <a:xfrm>
              <a:off x="8252488" y="513991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352" name="Forma libre: forma 351">
              <a:extLst>
                <a:ext uri="{FF2B5EF4-FFF2-40B4-BE49-F238E27FC236}">
                  <a16:creationId xmlns:a16="http://schemas.microsoft.com/office/drawing/2014/main" id="{A7DB0C02-1B9E-4C1A-A756-F7F885E72E74}"/>
                </a:ext>
              </a:extLst>
            </p:cNvPr>
            <p:cNvSpPr/>
            <p:nvPr/>
          </p:nvSpPr>
          <p:spPr>
            <a:xfrm>
              <a:off x="8059655" y="5151092"/>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92225" y="69867"/>
                    <a:pt x="69867" y="89430"/>
                    <a:pt x="44715" y="89430"/>
                  </a:cubicBezTo>
                  <a:close/>
                </a:path>
              </a:pathLst>
            </a:custGeom>
            <a:grpFill/>
            <a:ln w="27890" cap="flat">
              <a:noFill/>
              <a:prstDash val="solid"/>
              <a:miter/>
            </a:ln>
          </p:spPr>
          <p:txBody>
            <a:bodyPr rtlCol="0" anchor="ctr"/>
            <a:lstStyle/>
            <a:p>
              <a:endParaRPr lang="es-ES"/>
            </a:p>
          </p:txBody>
        </p:sp>
        <p:sp>
          <p:nvSpPr>
            <p:cNvPr id="353" name="Forma libre: forma 352">
              <a:extLst>
                <a:ext uri="{FF2B5EF4-FFF2-40B4-BE49-F238E27FC236}">
                  <a16:creationId xmlns:a16="http://schemas.microsoft.com/office/drawing/2014/main" id="{1FEF95D6-6B71-49F0-9B4D-02C1BBECE189}"/>
                </a:ext>
              </a:extLst>
            </p:cNvPr>
            <p:cNvSpPr/>
            <p:nvPr/>
          </p:nvSpPr>
          <p:spPr>
            <a:xfrm>
              <a:off x="7869616" y="516227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0304"/>
                    <a:pt x="50304" y="67073"/>
                    <a:pt x="33536" y="67073"/>
                  </a:cubicBezTo>
                  <a:close/>
                </a:path>
              </a:pathLst>
            </a:custGeom>
            <a:grpFill/>
            <a:ln w="27890" cap="flat">
              <a:noFill/>
              <a:prstDash val="solid"/>
              <a:miter/>
            </a:ln>
          </p:spPr>
          <p:txBody>
            <a:bodyPr rtlCol="0" anchor="ctr"/>
            <a:lstStyle/>
            <a:p>
              <a:endParaRPr lang="es-ES"/>
            </a:p>
          </p:txBody>
        </p:sp>
        <p:sp>
          <p:nvSpPr>
            <p:cNvPr id="354" name="Forma libre: forma 353">
              <a:extLst>
                <a:ext uri="{FF2B5EF4-FFF2-40B4-BE49-F238E27FC236}">
                  <a16:creationId xmlns:a16="http://schemas.microsoft.com/office/drawing/2014/main" id="{1E3FD1BE-9471-40DE-BFB0-97BDB4401DAE}"/>
                </a:ext>
              </a:extLst>
            </p:cNvPr>
            <p:cNvSpPr/>
            <p:nvPr/>
          </p:nvSpPr>
          <p:spPr>
            <a:xfrm>
              <a:off x="7679578" y="5173449"/>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355" name="Forma libre: forma 354">
              <a:extLst>
                <a:ext uri="{FF2B5EF4-FFF2-40B4-BE49-F238E27FC236}">
                  <a16:creationId xmlns:a16="http://schemas.microsoft.com/office/drawing/2014/main" id="{257D3E47-FC14-4AC2-973E-2B153AFE5A34}"/>
                </a:ext>
              </a:extLst>
            </p:cNvPr>
            <p:cNvSpPr/>
            <p:nvPr/>
          </p:nvSpPr>
          <p:spPr>
            <a:xfrm>
              <a:off x="7489539" y="519021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56" name="Forma libre: forma 355">
              <a:extLst>
                <a:ext uri="{FF2B5EF4-FFF2-40B4-BE49-F238E27FC236}">
                  <a16:creationId xmlns:a16="http://schemas.microsoft.com/office/drawing/2014/main" id="{805EAFEC-D227-4D08-AECE-4AC0D4B60DBC}"/>
                </a:ext>
              </a:extLst>
            </p:cNvPr>
            <p:cNvSpPr/>
            <p:nvPr/>
          </p:nvSpPr>
          <p:spPr>
            <a:xfrm>
              <a:off x="10541336" y="5391435"/>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57" name="Forma libre: forma 356">
              <a:extLst>
                <a:ext uri="{FF2B5EF4-FFF2-40B4-BE49-F238E27FC236}">
                  <a16:creationId xmlns:a16="http://schemas.microsoft.com/office/drawing/2014/main" id="{8B4F478F-B8B0-4503-BCC6-D034A4F35712}"/>
                </a:ext>
              </a:extLst>
            </p:cNvPr>
            <p:cNvSpPr/>
            <p:nvPr/>
          </p:nvSpPr>
          <p:spPr>
            <a:xfrm>
              <a:off x="10326145" y="538305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6331" y="25152"/>
                    <a:pt x="27947" y="33536"/>
                    <a:pt x="16768" y="33536"/>
                  </a:cubicBezTo>
                  <a:close/>
                </a:path>
              </a:pathLst>
            </a:custGeom>
            <a:grpFill/>
            <a:ln w="27890" cap="flat">
              <a:noFill/>
              <a:prstDash val="solid"/>
              <a:miter/>
            </a:ln>
          </p:spPr>
          <p:txBody>
            <a:bodyPr rtlCol="0" anchor="ctr"/>
            <a:lstStyle/>
            <a:p>
              <a:endParaRPr lang="es-ES"/>
            </a:p>
          </p:txBody>
        </p:sp>
        <p:sp>
          <p:nvSpPr>
            <p:cNvPr id="358" name="Forma libre: forma 357">
              <a:extLst>
                <a:ext uri="{FF2B5EF4-FFF2-40B4-BE49-F238E27FC236}">
                  <a16:creationId xmlns:a16="http://schemas.microsoft.com/office/drawing/2014/main" id="{48B0B9E6-3C7D-4932-9709-34A85873FAF8}"/>
                </a:ext>
              </a:extLst>
            </p:cNvPr>
            <p:cNvSpPr/>
            <p:nvPr/>
          </p:nvSpPr>
          <p:spPr>
            <a:xfrm>
              <a:off x="10113749" y="537187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359" name="Forma libre: forma 358">
              <a:extLst>
                <a:ext uri="{FF2B5EF4-FFF2-40B4-BE49-F238E27FC236}">
                  <a16:creationId xmlns:a16="http://schemas.microsoft.com/office/drawing/2014/main" id="{FA4D3046-8841-444D-93B1-BD171A503EFD}"/>
                </a:ext>
              </a:extLst>
            </p:cNvPr>
            <p:cNvSpPr/>
            <p:nvPr/>
          </p:nvSpPr>
          <p:spPr>
            <a:xfrm>
              <a:off x="9898558" y="5357898"/>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6768" y="78251"/>
                    <a:pt x="0" y="61483"/>
                    <a:pt x="0" y="39126"/>
                  </a:cubicBezTo>
                  <a:cubicBezTo>
                    <a:pt x="0" y="16768"/>
                    <a:pt x="16768" y="0"/>
                    <a:pt x="39125" y="0"/>
                  </a:cubicBezTo>
                  <a:cubicBezTo>
                    <a:pt x="61483" y="0"/>
                    <a:pt x="78251" y="16768"/>
                    <a:pt x="78251" y="39126"/>
                  </a:cubicBezTo>
                  <a:cubicBezTo>
                    <a:pt x="78251" y="61483"/>
                    <a:pt x="58688" y="78251"/>
                    <a:pt x="39125" y="78251"/>
                  </a:cubicBezTo>
                  <a:close/>
                </a:path>
              </a:pathLst>
            </a:custGeom>
            <a:grpFill/>
            <a:ln w="27890" cap="flat">
              <a:noFill/>
              <a:prstDash val="solid"/>
              <a:miter/>
            </a:ln>
          </p:spPr>
          <p:txBody>
            <a:bodyPr rtlCol="0" anchor="ctr"/>
            <a:lstStyle/>
            <a:p>
              <a:endParaRPr lang="es-ES"/>
            </a:p>
          </p:txBody>
        </p:sp>
        <p:sp>
          <p:nvSpPr>
            <p:cNvPr id="360" name="Forma libre: forma 359">
              <a:extLst>
                <a:ext uri="{FF2B5EF4-FFF2-40B4-BE49-F238E27FC236}">
                  <a16:creationId xmlns:a16="http://schemas.microsoft.com/office/drawing/2014/main" id="{3B1E16A2-A488-4A3A-9D83-907C0210140A}"/>
                </a:ext>
              </a:extLst>
            </p:cNvPr>
            <p:cNvSpPr/>
            <p:nvPr/>
          </p:nvSpPr>
          <p:spPr>
            <a:xfrm>
              <a:off x="9686162" y="5349514"/>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7"/>
                    <a:pt x="22358" y="0"/>
                    <a:pt x="47510" y="0"/>
                  </a:cubicBezTo>
                  <a:cubicBezTo>
                    <a:pt x="72662" y="0"/>
                    <a:pt x="95019" y="22357"/>
                    <a:pt x="95019" y="47510"/>
                  </a:cubicBezTo>
                  <a:cubicBezTo>
                    <a:pt x="95019" y="75456"/>
                    <a:pt x="72662" y="95019"/>
                    <a:pt x="47510" y="95019"/>
                  </a:cubicBezTo>
                  <a:close/>
                </a:path>
              </a:pathLst>
            </a:custGeom>
            <a:grpFill/>
            <a:ln w="27890" cap="flat">
              <a:noFill/>
              <a:prstDash val="solid"/>
              <a:miter/>
            </a:ln>
          </p:spPr>
          <p:txBody>
            <a:bodyPr rtlCol="0" anchor="ctr"/>
            <a:lstStyle/>
            <a:p>
              <a:endParaRPr lang="es-ES"/>
            </a:p>
          </p:txBody>
        </p:sp>
        <p:sp>
          <p:nvSpPr>
            <p:cNvPr id="361" name="Forma libre: forma 360">
              <a:extLst>
                <a:ext uri="{FF2B5EF4-FFF2-40B4-BE49-F238E27FC236}">
                  <a16:creationId xmlns:a16="http://schemas.microsoft.com/office/drawing/2014/main" id="{953676C4-5581-4662-B022-18A7AABE434F}"/>
                </a:ext>
              </a:extLst>
            </p:cNvPr>
            <p:cNvSpPr/>
            <p:nvPr/>
          </p:nvSpPr>
          <p:spPr>
            <a:xfrm>
              <a:off x="9476560" y="534672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362" name="Forma libre: forma 361">
              <a:extLst>
                <a:ext uri="{FF2B5EF4-FFF2-40B4-BE49-F238E27FC236}">
                  <a16:creationId xmlns:a16="http://schemas.microsoft.com/office/drawing/2014/main" id="{61BF2425-7B1A-429D-9F76-DA2E41AA80F2}"/>
                </a:ext>
              </a:extLst>
            </p:cNvPr>
            <p:cNvSpPr/>
            <p:nvPr/>
          </p:nvSpPr>
          <p:spPr>
            <a:xfrm>
              <a:off x="9269754" y="534392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363" name="Forma libre: forma 362">
              <a:extLst>
                <a:ext uri="{FF2B5EF4-FFF2-40B4-BE49-F238E27FC236}">
                  <a16:creationId xmlns:a16="http://schemas.microsoft.com/office/drawing/2014/main" id="{7191FCED-EF62-4C3E-9AE5-13020C0A947A}"/>
                </a:ext>
              </a:extLst>
            </p:cNvPr>
            <p:cNvSpPr/>
            <p:nvPr/>
          </p:nvSpPr>
          <p:spPr>
            <a:xfrm>
              <a:off x="9062947" y="534113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364" name="Forma libre: forma 363">
              <a:extLst>
                <a:ext uri="{FF2B5EF4-FFF2-40B4-BE49-F238E27FC236}">
                  <a16:creationId xmlns:a16="http://schemas.microsoft.com/office/drawing/2014/main" id="{7475B5AA-3845-474F-A4A9-45B9A3407A80}"/>
                </a:ext>
              </a:extLst>
            </p:cNvPr>
            <p:cNvSpPr/>
            <p:nvPr/>
          </p:nvSpPr>
          <p:spPr>
            <a:xfrm>
              <a:off x="8861730" y="5338335"/>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365" name="Forma libre: forma 364">
              <a:extLst>
                <a:ext uri="{FF2B5EF4-FFF2-40B4-BE49-F238E27FC236}">
                  <a16:creationId xmlns:a16="http://schemas.microsoft.com/office/drawing/2014/main" id="{2D9AE5A5-66F8-437C-B884-72D201A492D7}"/>
                </a:ext>
              </a:extLst>
            </p:cNvPr>
            <p:cNvSpPr/>
            <p:nvPr/>
          </p:nvSpPr>
          <p:spPr>
            <a:xfrm>
              <a:off x="8660512" y="5341130"/>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366" name="Forma libre: forma 365">
              <a:extLst>
                <a:ext uri="{FF2B5EF4-FFF2-40B4-BE49-F238E27FC236}">
                  <a16:creationId xmlns:a16="http://schemas.microsoft.com/office/drawing/2014/main" id="{E599718B-F6C4-45F3-B441-B59B39D437C2}"/>
                </a:ext>
              </a:extLst>
            </p:cNvPr>
            <p:cNvSpPr/>
            <p:nvPr/>
          </p:nvSpPr>
          <p:spPr>
            <a:xfrm>
              <a:off x="8462090" y="534672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367" name="Forma libre: forma 366">
              <a:extLst>
                <a:ext uri="{FF2B5EF4-FFF2-40B4-BE49-F238E27FC236}">
                  <a16:creationId xmlns:a16="http://schemas.microsoft.com/office/drawing/2014/main" id="{1496D2EA-C954-4582-8A3F-F8D60A26C2B8}"/>
                </a:ext>
              </a:extLst>
            </p:cNvPr>
            <p:cNvSpPr/>
            <p:nvPr/>
          </p:nvSpPr>
          <p:spPr>
            <a:xfrm>
              <a:off x="8266462" y="535510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4278" y="83841"/>
                    <a:pt x="41920" y="83841"/>
                  </a:cubicBezTo>
                  <a:close/>
                </a:path>
              </a:pathLst>
            </a:custGeom>
            <a:grpFill/>
            <a:ln w="27890" cap="flat">
              <a:noFill/>
              <a:prstDash val="solid"/>
              <a:miter/>
            </a:ln>
          </p:spPr>
          <p:txBody>
            <a:bodyPr rtlCol="0" anchor="ctr"/>
            <a:lstStyle/>
            <a:p>
              <a:endParaRPr lang="es-ES"/>
            </a:p>
          </p:txBody>
        </p:sp>
        <p:sp>
          <p:nvSpPr>
            <p:cNvPr id="368" name="Forma libre: forma 367">
              <a:extLst>
                <a:ext uri="{FF2B5EF4-FFF2-40B4-BE49-F238E27FC236}">
                  <a16:creationId xmlns:a16="http://schemas.microsoft.com/office/drawing/2014/main" id="{AD7141A4-727F-411A-91CC-3B2F48E1B6B7}"/>
                </a:ext>
              </a:extLst>
            </p:cNvPr>
            <p:cNvSpPr/>
            <p:nvPr/>
          </p:nvSpPr>
          <p:spPr>
            <a:xfrm>
              <a:off x="8070834" y="5366282"/>
              <a:ext cx="55894" cy="55894"/>
            </a:xfrm>
            <a:custGeom>
              <a:avLst/>
              <a:gdLst>
                <a:gd name="connsiteX0" fmla="*/ 33536 w 55893"/>
                <a:gd name="connsiteY0" fmla="*/ 64278 h 55893"/>
                <a:gd name="connsiteX1" fmla="*/ 0 w 55893"/>
                <a:gd name="connsiteY1" fmla="*/ 30742 h 55893"/>
                <a:gd name="connsiteX2" fmla="*/ 33536 w 55893"/>
                <a:gd name="connsiteY2" fmla="*/ 0 h 55893"/>
                <a:gd name="connsiteX3" fmla="*/ 67072 w 55893"/>
                <a:gd name="connsiteY3" fmla="*/ 30742 h 55893"/>
                <a:gd name="connsiteX4" fmla="*/ 33536 w 55893"/>
                <a:gd name="connsiteY4" fmla="*/ 64278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4278"/>
                  </a:moveTo>
                  <a:cubicBezTo>
                    <a:pt x="16768" y="64278"/>
                    <a:pt x="0" y="50304"/>
                    <a:pt x="0" y="30742"/>
                  </a:cubicBezTo>
                  <a:cubicBezTo>
                    <a:pt x="0" y="13973"/>
                    <a:pt x="13973" y="0"/>
                    <a:pt x="33536" y="0"/>
                  </a:cubicBezTo>
                  <a:cubicBezTo>
                    <a:pt x="50304" y="0"/>
                    <a:pt x="67072" y="13973"/>
                    <a:pt x="67072" y="30742"/>
                  </a:cubicBezTo>
                  <a:cubicBezTo>
                    <a:pt x="67072" y="50304"/>
                    <a:pt x="53099" y="64278"/>
                    <a:pt x="33536" y="64278"/>
                  </a:cubicBezTo>
                  <a:close/>
                </a:path>
              </a:pathLst>
            </a:custGeom>
            <a:grpFill/>
            <a:ln w="27890" cap="flat">
              <a:noFill/>
              <a:prstDash val="solid"/>
              <a:miter/>
            </a:ln>
          </p:spPr>
          <p:txBody>
            <a:bodyPr rtlCol="0" anchor="ctr"/>
            <a:lstStyle/>
            <a:p>
              <a:endParaRPr lang="es-ES"/>
            </a:p>
          </p:txBody>
        </p:sp>
        <p:sp>
          <p:nvSpPr>
            <p:cNvPr id="369" name="Forma libre: forma 368">
              <a:extLst>
                <a:ext uri="{FF2B5EF4-FFF2-40B4-BE49-F238E27FC236}">
                  <a16:creationId xmlns:a16="http://schemas.microsoft.com/office/drawing/2014/main" id="{397B06B4-F7CC-4808-A1DB-335362685BE1}"/>
                </a:ext>
              </a:extLst>
            </p:cNvPr>
            <p:cNvSpPr/>
            <p:nvPr/>
          </p:nvSpPr>
          <p:spPr>
            <a:xfrm>
              <a:off x="7883590" y="5377461"/>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370" name="Forma libre: forma 369">
              <a:extLst>
                <a:ext uri="{FF2B5EF4-FFF2-40B4-BE49-F238E27FC236}">
                  <a16:creationId xmlns:a16="http://schemas.microsoft.com/office/drawing/2014/main" id="{D2B8391B-5A8D-4DE4-BDCD-BF94904496C5}"/>
                </a:ext>
              </a:extLst>
            </p:cNvPr>
            <p:cNvSpPr/>
            <p:nvPr/>
          </p:nvSpPr>
          <p:spPr>
            <a:xfrm>
              <a:off x="7690756" y="5391435"/>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1179" y="16768"/>
                    <a:pt x="8384" y="16768"/>
                  </a:cubicBezTo>
                  <a:close/>
                </a:path>
              </a:pathLst>
            </a:custGeom>
            <a:grpFill/>
            <a:ln w="27890" cap="flat">
              <a:noFill/>
              <a:prstDash val="solid"/>
              <a:miter/>
            </a:ln>
          </p:spPr>
          <p:txBody>
            <a:bodyPr rtlCol="0" anchor="ctr"/>
            <a:lstStyle/>
            <a:p>
              <a:endParaRPr lang="es-ES"/>
            </a:p>
          </p:txBody>
        </p:sp>
        <p:sp>
          <p:nvSpPr>
            <p:cNvPr id="371" name="Forma libre: forma 370">
              <a:extLst>
                <a:ext uri="{FF2B5EF4-FFF2-40B4-BE49-F238E27FC236}">
                  <a16:creationId xmlns:a16="http://schemas.microsoft.com/office/drawing/2014/main" id="{5906459A-DBAE-4B9E-A192-4969E19EF785}"/>
                </a:ext>
              </a:extLst>
            </p:cNvPr>
            <p:cNvSpPr/>
            <p:nvPr/>
          </p:nvSpPr>
          <p:spPr>
            <a:xfrm>
              <a:off x="10340118" y="5601036"/>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372" name="Forma libre: forma 371">
              <a:extLst>
                <a:ext uri="{FF2B5EF4-FFF2-40B4-BE49-F238E27FC236}">
                  <a16:creationId xmlns:a16="http://schemas.microsoft.com/office/drawing/2014/main" id="{642CEF27-ED0D-4EAB-8FE1-7A8BB98365CB}"/>
                </a:ext>
              </a:extLst>
            </p:cNvPr>
            <p:cNvSpPr/>
            <p:nvPr/>
          </p:nvSpPr>
          <p:spPr>
            <a:xfrm>
              <a:off x="10127722" y="5587063"/>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19563" y="27947"/>
                    <a:pt x="13973" y="27947"/>
                  </a:cubicBezTo>
                  <a:close/>
                </a:path>
              </a:pathLst>
            </a:custGeom>
            <a:grpFill/>
            <a:ln w="27890" cap="flat">
              <a:noFill/>
              <a:prstDash val="solid"/>
              <a:miter/>
            </a:ln>
          </p:spPr>
          <p:txBody>
            <a:bodyPr rtlCol="0" anchor="ctr"/>
            <a:lstStyle/>
            <a:p>
              <a:endParaRPr lang="es-ES"/>
            </a:p>
          </p:txBody>
        </p:sp>
        <p:sp>
          <p:nvSpPr>
            <p:cNvPr id="373" name="Forma libre: forma 372">
              <a:extLst>
                <a:ext uri="{FF2B5EF4-FFF2-40B4-BE49-F238E27FC236}">
                  <a16:creationId xmlns:a16="http://schemas.microsoft.com/office/drawing/2014/main" id="{11FC6BB9-2BB9-4B33-99C1-E779026AF877}"/>
                </a:ext>
              </a:extLst>
            </p:cNvPr>
            <p:cNvSpPr/>
            <p:nvPr/>
          </p:nvSpPr>
          <p:spPr>
            <a:xfrm>
              <a:off x="9915326" y="558147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374" name="Forma libre: forma 373">
              <a:extLst>
                <a:ext uri="{FF2B5EF4-FFF2-40B4-BE49-F238E27FC236}">
                  <a16:creationId xmlns:a16="http://schemas.microsoft.com/office/drawing/2014/main" id="{F0037411-3145-4DCF-8128-CAF5E947EC89}"/>
                </a:ext>
              </a:extLst>
            </p:cNvPr>
            <p:cNvSpPr/>
            <p:nvPr/>
          </p:nvSpPr>
          <p:spPr>
            <a:xfrm>
              <a:off x="9702930" y="5570294"/>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375" name="Forma libre: forma 374">
              <a:extLst>
                <a:ext uri="{FF2B5EF4-FFF2-40B4-BE49-F238E27FC236}">
                  <a16:creationId xmlns:a16="http://schemas.microsoft.com/office/drawing/2014/main" id="{A589423C-0F6D-4E80-BBCE-B7023630A14C}"/>
                </a:ext>
              </a:extLst>
            </p:cNvPr>
            <p:cNvSpPr/>
            <p:nvPr/>
          </p:nvSpPr>
          <p:spPr>
            <a:xfrm>
              <a:off x="9493329" y="5564705"/>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376" name="Forma libre: forma 375">
              <a:extLst>
                <a:ext uri="{FF2B5EF4-FFF2-40B4-BE49-F238E27FC236}">
                  <a16:creationId xmlns:a16="http://schemas.microsoft.com/office/drawing/2014/main" id="{D089DC96-1943-4421-A794-170C6BB45ED1}"/>
                </a:ext>
              </a:extLst>
            </p:cNvPr>
            <p:cNvSpPr/>
            <p:nvPr/>
          </p:nvSpPr>
          <p:spPr>
            <a:xfrm>
              <a:off x="9286522" y="556470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81046" y="58688"/>
                    <a:pt x="61483" y="78251"/>
                    <a:pt x="39126" y="78251"/>
                  </a:cubicBezTo>
                  <a:close/>
                </a:path>
              </a:pathLst>
            </a:custGeom>
            <a:grpFill/>
            <a:ln w="27890" cap="flat">
              <a:noFill/>
              <a:prstDash val="solid"/>
              <a:miter/>
            </a:ln>
          </p:spPr>
          <p:txBody>
            <a:bodyPr rtlCol="0" anchor="ctr"/>
            <a:lstStyle/>
            <a:p>
              <a:endParaRPr lang="es-ES"/>
            </a:p>
          </p:txBody>
        </p:sp>
        <p:sp>
          <p:nvSpPr>
            <p:cNvPr id="377" name="Forma libre: forma 376">
              <a:extLst>
                <a:ext uri="{FF2B5EF4-FFF2-40B4-BE49-F238E27FC236}">
                  <a16:creationId xmlns:a16="http://schemas.microsoft.com/office/drawing/2014/main" id="{38D742A7-F083-48D7-A1C2-9356040BF7EB}"/>
                </a:ext>
              </a:extLst>
            </p:cNvPr>
            <p:cNvSpPr/>
            <p:nvPr/>
          </p:nvSpPr>
          <p:spPr>
            <a:xfrm>
              <a:off x="9079715"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7073" y="83841"/>
                    <a:pt x="41920" y="83841"/>
                  </a:cubicBezTo>
                  <a:close/>
                </a:path>
              </a:pathLst>
            </a:custGeom>
            <a:grpFill/>
            <a:ln w="27890" cap="flat">
              <a:noFill/>
              <a:prstDash val="solid"/>
              <a:miter/>
            </a:ln>
          </p:spPr>
          <p:txBody>
            <a:bodyPr rtlCol="0" anchor="ctr"/>
            <a:lstStyle/>
            <a:p>
              <a:endParaRPr lang="es-ES"/>
            </a:p>
          </p:txBody>
        </p:sp>
        <p:sp>
          <p:nvSpPr>
            <p:cNvPr id="378" name="Forma libre: forma 377">
              <a:extLst>
                <a:ext uri="{FF2B5EF4-FFF2-40B4-BE49-F238E27FC236}">
                  <a16:creationId xmlns:a16="http://schemas.microsoft.com/office/drawing/2014/main" id="{5EF81960-F751-4669-BEE8-F2FE12E65D48}"/>
                </a:ext>
              </a:extLst>
            </p:cNvPr>
            <p:cNvSpPr/>
            <p:nvPr/>
          </p:nvSpPr>
          <p:spPr>
            <a:xfrm>
              <a:off x="8878498"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379" name="Forma libre: forma 378">
              <a:extLst>
                <a:ext uri="{FF2B5EF4-FFF2-40B4-BE49-F238E27FC236}">
                  <a16:creationId xmlns:a16="http://schemas.microsoft.com/office/drawing/2014/main" id="{77EE64CA-B0FD-4725-A598-36FD7C1FCD85}"/>
                </a:ext>
              </a:extLst>
            </p:cNvPr>
            <p:cNvSpPr/>
            <p:nvPr/>
          </p:nvSpPr>
          <p:spPr>
            <a:xfrm>
              <a:off x="8677280" y="5561910"/>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6768"/>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380" name="Forma libre: forma 379">
              <a:extLst>
                <a:ext uri="{FF2B5EF4-FFF2-40B4-BE49-F238E27FC236}">
                  <a16:creationId xmlns:a16="http://schemas.microsoft.com/office/drawing/2014/main" id="{7D94A0BE-7C30-44DC-A5A2-AC4B97E394C9}"/>
                </a:ext>
              </a:extLst>
            </p:cNvPr>
            <p:cNvSpPr/>
            <p:nvPr/>
          </p:nvSpPr>
          <p:spPr>
            <a:xfrm>
              <a:off x="8478858" y="556750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3" y="13973"/>
                    <a:pt x="67073" y="33536"/>
                  </a:cubicBezTo>
                  <a:cubicBezTo>
                    <a:pt x="67073" y="53099"/>
                    <a:pt x="50304" y="67073"/>
                    <a:pt x="33536" y="67073"/>
                  </a:cubicBezTo>
                  <a:close/>
                </a:path>
              </a:pathLst>
            </a:custGeom>
            <a:grpFill/>
            <a:ln w="27890" cap="flat">
              <a:noFill/>
              <a:prstDash val="solid"/>
              <a:miter/>
            </a:ln>
          </p:spPr>
          <p:txBody>
            <a:bodyPr rtlCol="0" anchor="ctr"/>
            <a:lstStyle/>
            <a:p>
              <a:endParaRPr lang="es-ES"/>
            </a:p>
          </p:txBody>
        </p:sp>
        <p:sp>
          <p:nvSpPr>
            <p:cNvPr id="381" name="Forma libre: forma 380">
              <a:extLst>
                <a:ext uri="{FF2B5EF4-FFF2-40B4-BE49-F238E27FC236}">
                  <a16:creationId xmlns:a16="http://schemas.microsoft.com/office/drawing/2014/main" id="{50039648-23F0-4A98-B64D-283A8C6A815F}"/>
                </a:ext>
              </a:extLst>
            </p:cNvPr>
            <p:cNvSpPr/>
            <p:nvPr/>
          </p:nvSpPr>
          <p:spPr>
            <a:xfrm>
              <a:off x="8283230" y="5578678"/>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82" name="Forma libre: forma 381">
              <a:extLst>
                <a:ext uri="{FF2B5EF4-FFF2-40B4-BE49-F238E27FC236}">
                  <a16:creationId xmlns:a16="http://schemas.microsoft.com/office/drawing/2014/main" id="{CCCE7A07-08CC-4732-B86B-E86275698008}"/>
                </a:ext>
              </a:extLst>
            </p:cNvPr>
            <p:cNvSpPr/>
            <p:nvPr/>
          </p:nvSpPr>
          <p:spPr>
            <a:xfrm>
              <a:off x="8087602" y="558426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7947" y="33536"/>
                    <a:pt x="16768" y="33536"/>
                  </a:cubicBezTo>
                  <a:close/>
                </a:path>
              </a:pathLst>
            </a:custGeom>
            <a:grpFill/>
            <a:ln w="27890" cap="flat">
              <a:noFill/>
              <a:prstDash val="solid"/>
              <a:miter/>
            </a:ln>
          </p:spPr>
          <p:txBody>
            <a:bodyPr rtlCol="0" anchor="ctr"/>
            <a:lstStyle/>
            <a:p>
              <a:endParaRPr lang="es-ES"/>
            </a:p>
          </p:txBody>
        </p:sp>
        <p:sp>
          <p:nvSpPr>
            <p:cNvPr id="383" name="Forma libre: forma 382">
              <a:extLst>
                <a:ext uri="{FF2B5EF4-FFF2-40B4-BE49-F238E27FC236}">
                  <a16:creationId xmlns:a16="http://schemas.microsoft.com/office/drawing/2014/main" id="{5CFA7CD5-C6BF-49A3-93BA-CB788B9A962E}"/>
                </a:ext>
              </a:extLst>
            </p:cNvPr>
            <p:cNvSpPr/>
            <p:nvPr/>
          </p:nvSpPr>
          <p:spPr>
            <a:xfrm>
              <a:off x="7897563" y="559824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84" name="Forma libre: forma 383">
              <a:extLst>
                <a:ext uri="{FF2B5EF4-FFF2-40B4-BE49-F238E27FC236}">
                  <a16:creationId xmlns:a16="http://schemas.microsoft.com/office/drawing/2014/main" id="{1F19ACE5-B474-4FC0-8438-9656B72177DD}"/>
                </a:ext>
              </a:extLst>
            </p:cNvPr>
            <p:cNvSpPr/>
            <p:nvPr/>
          </p:nvSpPr>
          <p:spPr>
            <a:xfrm>
              <a:off x="9932094" y="5802253"/>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85" name="Forma libre: forma 384">
              <a:extLst>
                <a:ext uri="{FF2B5EF4-FFF2-40B4-BE49-F238E27FC236}">
                  <a16:creationId xmlns:a16="http://schemas.microsoft.com/office/drawing/2014/main" id="{C29B7A70-3683-410A-8252-5D4841AACE4A}"/>
                </a:ext>
              </a:extLst>
            </p:cNvPr>
            <p:cNvSpPr/>
            <p:nvPr/>
          </p:nvSpPr>
          <p:spPr>
            <a:xfrm>
              <a:off x="9719698" y="5791074"/>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386" name="Forma libre: forma 385">
              <a:extLst>
                <a:ext uri="{FF2B5EF4-FFF2-40B4-BE49-F238E27FC236}">
                  <a16:creationId xmlns:a16="http://schemas.microsoft.com/office/drawing/2014/main" id="{5E748A3F-0727-4F33-8BBF-0142DBA69585}"/>
                </a:ext>
              </a:extLst>
            </p:cNvPr>
            <p:cNvSpPr/>
            <p:nvPr/>
          </p:nvSpPr>
          <p:spPr>
            <a:xfrm>
              <a:off x="9510097"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387" name="Forma libre: forma 386">
              <a:extLst>
                <a:ext uri="{FF2B5EF4-FFF2-40B4-BE49-F238E27FC236}">
                  <a16:creationId xmlns:a16="http://schemas.microsoft.com/office/drawing/2014/main" id="{F87BC944-D255-4EF4-AFA2-5F6D7C4F7731}"/>
                </a:ext>
              </a:extLst>
            </p:cNvPr>
            <p:cNvSpPr/>
            <p:nvPr/>
          </p:nvSpPr>
          <p:spPr>
            <a:xfrm>
              <a:off x="9303290"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11179" y="44715"/>
                    <a:pt x="0" y="33537"/>
                    <a:pt x="0" y="22358"/>
                  </a:cubicBezTo>
                  <a:cubicBezTo>
                    <a:pt x="0" y="11179"/>
                    <a:pt x="11179" y="0"/>
                    <a:pt x="22358" y="0"/>
                  </a:cubicBezTo>
                  <a:cubicBezTo>
                    <a:pt x="33536" y="0"/>
                    <a:pt x="44715" y="11179"/>
                    <a:pt x="44715" y="22358"/>
                  </a:cubicBezTo>
                  <a:cubicBezTo>
                    <a:pt x="44715" y="36331"/>
                    <a:pt x="36331" y="44715"/>
                    <a:pt x="22358" y="44715"/>
                  </a:cubicBezTo>
                  <a:close/>
                </a:path>
              </a:pathLst>
            </a:custGeom>
            <a:grpFill/>
            <a:ln w="27890" cap="flat">
              <a:noFill/>
              <a:prstDash val="solid"/>
              <a:miter/>
            </a:ln>
          </p:spPr>
          <p:txBody>
            <a:bodyPr rtlCol="0" anchor="ctr"/>
            <a:lstStyle/>
            <a:p>
              <a:endParaRPr lang="es-ES"/>
            </a:p>
          </p:txBody>
        </p:sp>
        <p:sp>
          <p:nvSpPr>
            <p:cNvPr id="388" name="Forma libre: forma 387">
              <a:extLst>
                <a:ext uri="{FF2B5EF4-FFF2-40B4-BE49-F238E27FC236}">
                  <a16:creationId xmlns:a16="http://schemas.microsoft.com/office/drawing/2014/main" id="{137A7829-BC3C-44C3-A572-9D03D95AAC4E}"/>
                </a:ext>
              </a:extLst>
            </p:cNvPr>
            <p:cNvSpPr/>
            <p:nvPr/>
          </p:nvSpPr>
          <p:spPr>
            <a:xfrm>
              <a:off x="9099278" y="5785485"/>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8"/>
                  </a:cubicBezTo>
                  <a:cubicBezTo>
                    <a:pt x="0" y="8384"/>
                    <a:pt x="11179" y="0"/>
                    <a:pt x="22358" y="0"/>
                  </a:cubicBezTo>
                  <a:cubicBezTo>
                    <a:pt x="36331" y="0"/>
                    <a:pt x="44715" y="11179"/>
                    <a:pt x="44715" y="22358"/>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389" name="Forma libre: forma 388">
              <a:extLst>
                <a:ext uri="{FF2B5EF4-FFF2-40B4-BE49-F238E27FC236}">
                  <a16:creationId xmlns:a16="http://schemas.microsoft.com/office/drawing/2014/main" id="{BC3E983B-7AD3-4149-9BB0-29EE60F3C586}"/>
                </a:ext>
              </a:extLst>
            </p:cNvPr>
            <p:cNvSpPr/>
            <p:nvPr/>
          </p:nvSpPr>
          <p:spPr>
            <a:xfrm>
              <a:off x="8898061"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7"/>
                    <a:pt x="0" y="22358"/>
                  </a:cubicBezTo>
                  <a:cubicBezTo>
                    <a:pt x="0" y="8384"/>
                    <a:pt x="11179" y="0"/>
                    <a:pt x="22358" y="0"/>
                  </a:cubicBezTo>
                  <a:cubicBezTo>
                    <a:pt x="36331" y="0"/>
                    <a:pt x="44715" y="11179"/>
                    <a:pt x="44715" y="22358"/>
                  </a:cubicBezTo>
                  <a:cubicBezTo>
                    <a:pt x="44715" y="36331"/>
                    <a:pt x="33536" y="44715"/>
                    <a:pt x="22358" y="44715"/>
                  </a:cubicBezTo>
                  <a:close/>
                </a:path>
              </a:pathLst>
            </a:custGeom>
            <a:grpFill/>
            <a:ln w="27890" cap="flat">
              <a:noFill/>
              <a:prstDash val="solid"/>
              <a:miter/>
            </a:ln>
          </p:spPr>
          <p:txBody>
            <a:bodyPr rtlCol="0" anchor="ctr"/>
            <a:lstStyle/>
            <a:p>
              <a:endParaRPr lang="es-ES"/>
            </a:p>
          </p:txBody>
        </p:sp>
        <p:sp>
          <p:nvSpPr>
            <p:cNvPr id="390" name="Forma libre: forma 389">
              <a:extLst>
                <a:ext uri="{FF2B5EF4-FFF2-40B4-BE49-F238E27FC236}">
                  <a16:creationId xmlns:a16="http://schemas.microsoft.com/office/drawing/2014/main" id="{1A7D136C-9D97-4B30-8BA0-09CC1EA806CF}"/>
                </a:ext>
              </a:extLst>
            </p:cNvPr>
            <p:cNvSpPr/>
            <p:nvPr/>
          </p:nvSpPr>
          <p:spPr>
            <a:xfrm>
              <a:off x="8696843"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391" name="Forma libre: forma 390">
              <a:extLst>
                <a:ext uri="{FF2B5EF4-FFF2-40B4-BE49-F238E27FC236}">
                  <a16:creationId xmlns:a16="http://schemas.microsoft.com/office/drawing/2014/main" id="{4BF4E5B7-AC9C-43B9-BCAB-2E3F66BE1113}"/>
                </a:ext>
              </a:extLst>
            </p:cNvPr>
            <p:cNvSpPr/>
            <p:nvPr/>
          </p:nvSpPr>
          <p:spPr>
            <a:xfrm>
              <a:off x="8495626" y="578828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92" name="Forma libre: forma 391">
              <a:extLst>
                <a:ext uri="{FF2B5EF4-FFF2-40B4-BE49-F238E27FC236}">
                  <a16:creationId xmlns:a16="http://schemas.microsoft.com/office/drawing/2014/main" id="{95160D12-F448-4F7B-990C-CA26DD3170DE}"/>
                </a:ext>
              </a:extLst>
            </p:cNvPr>
            <p:cNvSpPr/>
            <p:nvPr/>
          </p:nvSpPr>
          <p:spPr>
            <a:xfrm>
              <a:off x="8299998" y="579945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9563" y="11179"/>
                    <a:pt x="13973" y="16768"/>
                    <a:pt x="8384" y="16768"/>
                  </a:cubicBezTo>
                  <a:close/>
                </a:path>
              </a:pathLst>
            </a:custGeom>
            <a:grpFill/>
            <a:ln w="27890" cap="flat">
              <a:noFill/>
              <a:prstDash val="solid"/>
              <a:miter/>
            </a:ln>
          </p:spPr>
          <p:txBody>
            <a:bodyPr rtlCol="0" anchor="ctr"/>
            <a:lstStyle/>
            <a:p>
              <a:endParaRPr lang="es-ES"/>
            </a:p>
          </p:txBody>
        </p:sp>
        <p:sp>
          <p:nvSpPr>
            <p:cNvPr id="393" name="Forma libre: forma 392">
              <a:extLst>
                <a:ext uri="{FF2B5EF4-FFF2-40B4-BE49-F238E27FC236}">
                  <a16:creationId xmlns:a16="http://schemas.microsoft.com/office/drawing/2014/main" id="{563BD375-FACC-4AB3-ADFB-348943D8F348}"/>
                </a:ext>
              </a:extLst>
            </p:cNvPr>
            <p:cNvSpPr/>
            <p:nvPr/>
          </p:nvSpPr>
          <p:spPr>
            <a:xfrm>
              <a:off x="8103128" y="5805048"/>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242" y="2795"/>
                    <a:pt x="1242" y="2795"/>
                  </a:cubicBezTo>
                  <a:cubicBezTo>
                    <a:pt x="-1553" y="0"/>
                    <a:pt x="1242" y="0"/>
                    <a:pt x="1242" y="0"/>
                  </a:cubicBezTo>
                  <a:cubicBezTo>
                    <a:pt x="4037" y="0"/>
                    <a:pt x="4037" y="0"/>
                    <a:pt x="1242" y="2795"/>
                  </a:cubicBezTo>
                  <a:cubicBezTo>
                    <a:pt x="4037" y="2795"/>
                    <a:pt x="4037" y="2795"/>
                    <a:pt x="1242" y="2795"/>
                  </a:cubicBezTo>
                  <a:close/>
                </a:path>
              </a:pathLst>
            </a:custGeom>
            <a:grpFill/>
            <a:ln w="27890" cap="flat">
              <a:noFill/>
              <a:prstDash val="solid"/>
              <a:miter/>
            </a:ln>
          </p:spPr>
          <p:txBody>
            <a:bodyPr rtlCol="0" anchor="ctr"/>
            <a:lstStyle/>
            <a:p>
              <a:endParaRPr lang="es-ES"/>
            </a:p>
          </p:txBody>
        </p:sp>
        <p:sp>
          <p:nvSpPr>
            <p:cNvPr id="394" name="Forma libre: forma 393">
              <a:extLst>
                <a:ext uri="{FF2B5EF4-FFF2-40B4-BE49-F238E27FC236}">
                  <a16:creationId xmlns:a16="http://schemas.microsoft.com/office/drawing/2014/main" id="{8D534358-84EE-4AFB-8EFE-060A1846FD4A}"/>
                </a:ext>
              </a:extLst>
            </p:cNvPr>
            <p:cNvSpPr/>
            <p:nvPr/>
          </p:nvSpPr>
          <p:spPr>
            <a:xfrm>
              <a:off x="9528417" y="6007902"/>
              <a:ext cx="27947" cy="27947"/>
            </a:xfrm>
            <a:custGeom>
              <a:avLst/>
              <a:gdLst>
                <a:gd name="connsiteX0" fmla="*/ 1242 w 0"/>
                <a:gd name="connsiteY0" fmla="*/ 3953 h 0"/>
                <a:gd name="connsiteX1" fmla="*/ 1242 w 0"/>
                <a:gd name="connsiteY1" fmla="*/ 3953 h 0"/>
                <a:gd name="connsiteX2" fmla="*/ 1242 w 0"/>
                <a:gd name="connsiteY2" fmla="*/ 1158 h 0"/>
                <a:gd name="connsiteX3" fmla="*/ 1242 w 0"/>
                <a:gd name="connsiteY3" fmla="*/ 3953 h 0"/>
                <a:gd name="connsiteX4" fmla="*/ 1242 w 0"/>
                <a:gd name="connsiteY4" fmla="*/ 395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3"/>
                  </a:moveTo>
                  <a:cubicBezTo>
                    <a:pt x="1242" y="3953"/>
                    <a:pt x="1242" y="1158"/>
                    <a:pt x="1242" y="3953"/>
                  </a:cubicBezTo>
                  <a:cubicBezTo>
                    <a:pt x="-1553" y="1158"/>
                    <a:pt x="1242" y="1158"/>
                    <a:pt x="1242" y="1158"/>
                  </a:cubicBezTo>
                  <a:cubicBezTo>
                    <a:pt x="1242" y="-1637"/>
                    <a:pt x="4037" y="1158"/>
                    <a:pt x="1242" y="3953"/>
                  </a:cubicBezTo>
                  <a:cubicBezTo>
                    <a:pt x="4037" y="1158"/>
                    <a:pt x="1242" y="3953"/>
                    <a:pt x="1242" y="3953"/>
                  </a:cubicBezTo>
                  <a:close/>
                </a:path>
              </a:pathLst>
            </a:custGeom>
            <a:grpFill/>
            <a:ln w="27890" cap="flat">
              <a:noFill/>
              <a:prstDash val="solid"/>
              <a:miter/>
            </a:ln>
          </p:spPr>
          <p:txBody>
            <a:bodyPr rtlCol="0" anchor="ctr"/>
            <a:lstStyle/>
            <a:p>
              <a:endParaRPr lang="es-ES"/>
            </a:p>
          </p:txBody>
        </p:sp>
        <p:sp>
          <p:nvSpPr>
            <p:cNvPr id="395" name="Forma libre: forma 394">
              <a:extLst>
                <a:ext uri="{FF2B5EF4-FFF2-40B4-BE49-F238E27FC236}">
                  <a16:creationId xmlns:a16="http://schemas.microsoft.com/office/drawing/2014/main" id="{76F1B774-E900-42BB-9952-A1192518A2AA}"/>
                </a:ext>
              </a:extLst>
            </p:cNvPr>
            <p:cNvSpPr/>
            <p:nvPr/>
          </p:nvSpPr>
          <p:spPr>
            <a:xfrm>
              <a:off x="9320058"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96" name="Forma libre: forma 395">
              <a:extLst>
                <a:ext uri="{FF2B5EF4-FFF2-40B4-BE49-F238E27FC236}">
                  <a16:creationId xmlns:a16="http://schemas.microsoft.com/office/drawing/2014/main" id="{68DF8F42-79AB-4507-9A58-02F4F862CED7}"/>
                </a:ext>
              </a:extLst>
            </p:cNvPr>
            <p:cNvSpPr/>
            <p:nvPr/>
          </p:nvSpPr>
          <p:spPr>
            <a:xfrm>
              <a:off x="9116046"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3973" y="8384"/>
                    <a:pt x="11179" y="11179"/>
                    <a:pt x="5589" y="11179"/>
                  </a:cubicBezTo>
                  <a:close/>
                </a:path>
              </a:pathLst>
            </a:custGeom>
            <a:grpFill/>
            <a:ln w="27890" cap="flat">
              <a:noFill/>
              <a:prstDash val="solid"/>
              <a:miter/>
            </a:ln>
          </p:spPr>
          <p:txBody>
            <a:bodyPr rtlCol="0" anchor="ctr"/>
            <a:lstStyle/>
            <a:p>
              <a:endParaRPr lang="es-ES"/>
            </a:p>
          </p:txBody>
        </p:sp>
        <p:sp>
          <p:nvSpPr>
            <p:cNvPr id="397" name="Forma libre: forma 396">
              <a:extLst>
                <a:ext uri="{FF2B5EF4-FFF2-40B4-BE49-F238E27FC236}">
                  <a16:creationId xmlns:a16="http://schemas.microsoft.com/office/drawing/2014/main" id="{EDDBB3BA-4145-4D4F-B5FA-84C5D24A3833}"/>
                </a:ext>
              </a:extLst>
            </p:cNvPr>
            <p:cNvSpPr/>
            <p:nvPr/>
          </p:nvSpPr>
          <p:spPr>
            <a:xfrm>
              <a:off x="8914829"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398" name="Forma libre: forma 397">
              <a:extLst>
                <a:ext uri="{FF2B5EF4-FFF2-40B4-BE49-F238E27FC236}">
                  <a16:creationId xmlns:a16="http://schemas.microsoft.com/office/drawing/2014/main" id="{2A5B1F12-E44D-4D04-961B-D38A2325452C}"/>
                </a:ext>
              </a:extLst>
            </p:cNvPr>
            <p:cNvSpPr/>
            <p:nvPr/>
          </p:nvSpPr>
          <p:spPr>
            <a:xfrm>
              <a:off x="8713611" y="6006265"/>
              <a:ext cx="27947" cy="27947"/>
            </a:xfrm>
            <a:custGeom>
              <a:avLst/>
              <a:gdLst>
                <a:gd name="connsiteX0" fmla="*/ 2795 w 0"/>
                <a:gd name="connsiteY0" fmla="*/ 5590 h 0"/>
                <a:gd name="connsiteX1" fmla="*/ 0 w 0"/>
                <a:gd name="connsiteY1" fmla="*/ 2795 h 0"/>
                <a:gd name="connsiteX2" fmla="*/ 2795 w 0"/>
                <a:gd name="connsiteY2" fmla="*/ 0 h 0"/>
                <a:gd name="connsiteX3" fmla="*/ 5589 w 0"/>
                <a:gd name="connsiteY3" fmla="*/ 2795 h 0"/>
                <a:gd name="connsiteX4" fmla="*/ 2795 w 0"/>
                <a:gd name="connsiteY4" fmla="*/ 55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90"/>
                  </a:moveTo>
                  <a:cubicBezTo>
                    <a:pt x="0" y="5590"/>
                    <a:pt x="0" y="5590"/>
                    <a:pt x="0" y="2795"/>
                  </a:cubicBezTo>
                  <a:cubicBezTo>
                    <a:pt x="0" y="0"/>
                    <a:pt x="0" y="0"/>
                    <a:pt x="2795" y="0"/>
                  </a:cubicBezTo>
                  <a:cubicBezTo>
                    <a:pt x="5589" y="0"/>
                    <a:pt x="5589" y="0"/>
                    <a:pt x="5589" y="2795"/>
                  </a:cubicBezTo>
                  <a:cubicBezTo>
                    <a:pt x="5589" y="5590"/>
                    <a:pt x="2795" y="5590"/>
                    <a:pt x="2795" y="5590"/>
                  </a:cubicBezTo>
                  <a:close/>
                </a:path>
              </a:pathLst>
            </a:custGeom>
            <a:grpFill/>
            <a:ln w="27890" cap="flat">
              <a:noFill/>
              <a:prstDash val="solid"/>
              <a:miter/>
            </a:ln>
          </p:spPr>
          <p:txBody>
            <a:bodyPr rtlCol="0" anchor="ctr"/>
            <a:lstStyle/>
            <a:p>
              <a:endParaRPr lang="es-ES"/>
            </a:p>
          </p:txBody>
        </p:sp>
      </p:grpSp>
      <p:sp>
        <p:nvSpPr>
          <p:cNvPr id="4" name="Título 3">
            <a:extLst>
              <a:ext uri="{FF2B5EF4-FFF2-40B4-BE49-F238E27FC236}">
                <a16:creationId xmlns:a16="http://schemas.microsoft.com/office/drawing/2014/main" id="{0F20D898-E88B-42B7-9993-BE0F6B864C4D}"/>
              </a:ext>
            </a:extLst>
          </p:cNvPr>
          <p:cNvSpPr>
            <a:spLocks noGrp="1"/>
          </p:cNvSpPr>
          <p:nvPr>
            <p:ph type="title"/>
          </p:nvPr>
        </p:nvSpPr>
        <p:spPr/>
        <p:txBody>
          <a:bodyPr/>
          <a:lstStyle/>
          <a:p>
            <a:pPr algn="ctr"/>
            <a:r>
              <a:rPr lang="es-ES"/>
              <a:t>Cierre de ciclo</a:t>
            </a:r>
          </a:p>
        </p:txBody>
      </p:sp>
      <p:grpSp>
        <p:nvGrpSpPr>
          <p:cNvPr id="7" name="Google Shape;1641;p49">
            <a:extLst>
              <a:ext uri="{FF2B5EF4-FFF2-40B4-BE49-F238E27FC236}">
                <a16:creationId xmlns:a16="http://schemas.microsoft.com/office/drawing/2014/main" id="{F52A2339-3B16-4D09-B250-BABDD7BB90F1}"/>
              </a:ext>
            </a:extLst>
          </p:cNvPr>
          <p:cNvGrpSpPr/>
          <p:nvPr/>
        </p:nvGrpSpPr>
        <p:grpSpPr>
          <a:xfrm>
            <a:off x="8364354" y="2103104"/>
            <a:ext cx="3188431" cy="5458159"/>
            <a:chOff x="912700" y="1052975"/>
            <a:chExt cx="2439361" cy="4175853"/>
          </a:xfrm>
        </p:grpSpPr>
        <p:sp>
          <p:nvSpPr>
            <p:cNvPr id="8" name="Google Shape;1642;p49">
              <a:extLst>
                <a:ext uri="{FF2B5EF4-FFF2-40B4-BE49-F238E27FC236}">
                  <a16:creationId xmlns:a16="http://schemas.microsoft.com/office/drawing/2014/main" id="{C146AC4C-E7E4-4474-887D-5C5C17CF5B08}"/>
                </a:ext>
              </a:extLst>
            </p:cNvPr>
            <p:cNvSpPr/>
            <p:nvPr/>
          </p:nvSpPr>
          <p:spPr>
            <a:xfrm>
              <a:off x="912700" y="4187400"/>
              <a:ext cx="1921369" cy="1041428"/>
            </a:xfrm>
            <a:custGeom>
              <a:avLst/>
              <a:gdLst/>
              <a:ahLst/>
              <a:cxnLst/>
              <a:rect l="l" t="t" r="r" b="b"/>
              <a:pathLst>
                <a:path w="60231" h="31099" extrusionOk="0">
                  <a:moveTo>
                    <a:pt x="37330" y="0"/>
                  </a:moveTo>
                  <a:lnTo>
                    <a:pt x="33724" y="1116"/>
                  </a:lnTo>
                  <a:lnTo>
                    <a:pt x="1" y="31098"/>
                  </a:lnTo>
                  <a:lnTo>
                    <a:pt x="1" y="31098"/>
                  </a:lnTo>
                  <a:lnTo>
                    <a:pt x="17938" y="30925"/>
                  </a:lnTo>
                  <a:lnTo>
                    <a:pt x="41364" y="30925"/>
                  </a:lnTo>
                  <a:lnTo>
                    <a:pt x="60231" y="1469"/>
                  </a:lnTo>
                  <a:lnTo>
                    <a:pt x="38608" y="20529"/>
                  </a:lnTo>
                  <a:lnTo>
                    <a:pt x="22057" y="18648"/>
                  </a:lnTo>
                  <a:lnTo>
                    <a:pt x="37330" y="0"/>
                  </a:lnTo>
                  <a:close/>
                </a:path>
              </a:pathLst>
            </a:custGeom>
            <a:solidFill>
              <a:srgbClr val="20293B">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643;p49">
              <a:extLst>
                <a:ext uri="{FF2B5EF4-FFF2-40B4-BE49-F238E27FC236}">
                  <a16:creationId xmlns:a16="http://schemas.microsoft.com/office/drawing/2014/main" id="{60E665CF-3A69-4112-9927-8F99BC7D5AD6}"/>
                </a:ext>
              </a:extLst>
            </p:cNvPr>
            <p:cNvGrpSpPr/>
            <p:nvPr/>
          </p:nvGrpSpPr>
          <p:grpSpPr>
            <a:xfrm>
              <a:off x="1430625" y="1052975"/>
              <a:ext cx="1921436" cy="3292560"/>
              <a:chOff x="1430625" y="1052975"/>
              <a:chExt cx="1921436" cy="3292560"/>
            </a:xfrm>
          </p:grpSpPr>
          <p:sp>
            <p:nvSpPr>
              <p:cNvPr id="10" name="Google Shape;1644;p49">
                <a:extLst>
                  <a:ext uri="{FF2B5EF4-FFF2-40B4-BE49-F238E27FC236}">
                    <a16:creationId xmlns:a16="http://schemas.microsoft.com/office/drawing/2014/main" id="{3FE3CBBA-EE60-4E1D-B83E-1FCA13859DC5}"/>
                  </a:ext>
                </a:extLst>
              </p:cNvPr>
              <p:cNvSpPr/>
              <p:nvPr/>
            </p:nvSpPr>
            <p:spPr>
              <a:xfrm>
                <a:off x="1430625" y="1314812"/>
                <a:ext cx="1921436" cy="1827663"/>
              </a:xfrm>
              <a:custGeom>
                <a:avLst/>
                <a:gdLst/>
                <a:ahLst/>
                <a:cxnLst/>
                <a:rect l="l" t="t" r="r" b="b"/>
                <a:pathLst>
                  <a:path w="46144" h="43892" extrusionOk="0">
                    <a:moveTo>
                      <a:pt x="30656" y="0"/>
                    </a:moveTo>
                    <a:lnTo>
                      <a:pt x="12382" y="5232"/>
                    </a:lnTo>
                    <a:cubicBezTo>
                      <a:pt x="12382" y="5232"/>
                      <a:pt x="12721" y="11751"/>
                      <a:pt x="10874" y="14852"/>
                    </a:cubicBezTo>
                    <a:cubicBezTo>
                      <a:pt x="9024" y="17956"/>
                      <a:pt x="1" y="25728"/>
                      <a:pt x="4271" y="34480"/>
                    </a:cubicBezTo>
                    <a:cubicBezTo>
                      <a:pt x="8544" y="43231"/>
                      <a:pt x="9469" y="43562"/>
                      <a:pt x="9469" y="43562"/>
                    </a:cubicBezTo>
                    <a:cubicBezTo>
                      <a:pt x="9469" y="43562"/>
                      <a:pt x="20548" y="40008"/>
                      <a:pt x="27507" y="40008"/>
                    </a:cubicBezTo>
                    <a:cubicBezTo>
                      <a:pt x="28012" y="40008"/>
                      <a:pt x="28494" y="40026"/>
                      <a:pt x="28950" y="40066"/>
                    </a:cubicBezTo>
                    <a:lnTo>
                      <a:pt x="31018" y="33444"/>
                    </a:lnTo>
                    <a:lnTo>
                      <a:pt x="31018" y="33444"/>
                    </a:lnTo>
                    <a:lnTo>
                      <a:pt x="30146" y="40445"/>
                    </a:lnTo>
                    <a:lnTo>
                      <a:pt x="33253" y="41773"/>
                    </a:lnTo>
                    <a:lnTo>
                      <a:pt x="34276" y="38525"/>
                    </a:lnTo>
                    <a:lnTo>
                      <a:pt x="34366" y="41729"/>
                    </a:lnTo>
                    <a:lnTo>
                      <a:pt x="38894" y="43891"/>
                    </a:lnTo>
                    <a:cubicBezTo>
                      <a:pt x="38894" y="43891"/>
                      <a:pt x="46144" y="28560"/>
                      <a:pt x="41254" y="23221"/>
                    </a:cubicBezTo>
                    <a:cubicBezTo>
                      <a:pt x="36364" y="17878"/>
                      <a:pt x="31259" y="14792"/>
                      <a:pt x="30947" y="10434"/>
                    </a:cubicBezTo>
                    <a:cubicBezTo>
                      <a:pt x="30633" y="6077"/>
                      <a:pt x="30656" y="1"/>
                      <a:pt x="30656" y="0"/>
                    </a:cubicBezTo>
                    <a:close/>
                  </a:path>
                </a:pathLst>
              </a:custGeom>
              <a:solidFill>
                <a:srgbClr val="64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45;p49">
                <a:extLst>
                  <a:ext uri="{FF2B5EF4-FFF2-40B4-BE49-F238E27FC236}">
                    <a16:creationId xmlns:a16="http://schemas.microsoft.com/office/drawing/2014/main" id="{BE91B041-F5EA-4BDA-BDE7-A71807D142E5}"/>
                  </a:ext>
                </a:extLst>
              </p:cNvPr>
              <p:cNvSpPr/>
              <p:nvPr/>
            </p:nvSpPr>
            <p:spPr>
              <a:xfrm>
                <a:off x="2476435" y="2449481"/>
                <a:ext cx="167643" cy="1084764"/>
              </a:xfrm>
              <a:custGeom>
                <a:avLst/>
                <a:gdLst/>
                <a:ahLst/>
                <a:cxnLst/>
                <a:rect l="l" t="t" r="r" b="b"/>
                <a:pathLst>
                  <a:path w="4026" h="26051" extrusionOk="0">
                    <a:moveTo>
                      <a:pt x="1660" y="1"/>
                    </a:moveTo>
                    <a:lnTo>
                      <a:pt x="0" y="3215"/>
                    </a:lnTo>
                    <a:lnTo>
                      <a:pt x="2695" y="25946"/>
                    </a:lnTo>
                    <a:lnTo>
                      <a:pt x="4025" y="26050"/>
                    </a:lnTo>
                    <a:lnTo>
                      <a:pt x="4025" y="26050"/>
                    </a:lnTo>
                    <a:lnTo>
                      <a:pt x="1660" y="1"/>
                    </a:ln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46;p49">
                <a:extLst>
                  <a:ext uri="{FF2B5EF4-FFF2-40B4-BE49-F238E27FC236}">
                    <a16:creationId xmlns:a16="http://schemas.microsoft.com/office/drawing/2014/main" id="{AD50B9D9-6E71-442B-874E-81208FDE9095}"/>
                  </a:ext>
                </a:extLst>
              </p:cNvPr>
              <p:cNvSpPr/>
              <p:nvPr/>
            </p:nvSpPr>
            <p:spPr>
              <a:xfrm>
                <a:off x="2158507" y="1897782"/>
                <a:ext cx="544193" cy="552188"/>
              </a:xfrm>
              <a:custGeom>
                <a:avLst/>
                <a:gdLst/>
                <a:ahLst/>
                <a:cxnLst/>
                <a:rect l="l" t="t" r="r" b="b"/>
                <a:pathLst>
                  <a:path w="13069" h="13261" extrusionOk="0">
                    <a:moveTo>
                      <a:pt x="12602" y="0"/>
                    </a:moveTo>
                    <a:lnTo>
                      <a:pt x="3010" y="1254"/>
                    </a:lnTo>
                    <a:cubicBezTo>
                      <a:pt x="1746" y="1539"/>
                      <a:pt x="0" y="2377"/>
                      <a:pt x="0" y="2377"/>
                    </a:cubicBezTo>
                    <a:cubicBezTo>
                      <a:pt x="81" y="3238"/>
                      <a:pt x="1860" y="6121"/>
                      <a:pt x="3127" y="7662"/>
                    </a:cubicBezTo>
                    <a:cubicBezTo>
                      <a:pt x="4391" y="9208"/>
                      <a:pt x="4545" y="13260"/>
                      <a:pt x="4545" y="13260"/>
                    </a:cubicBezTo>
                    <a:lnTo>
                      <a:pt x="9895" y="12737"/>
                    </a:lnTo>
                    <a:cubicBezTo>
                      <a:pt x="9895" y="12737"/>
                      <a:pt x="10082" y="12603"/>
                      <a:pt x="11577" y="9211"/>
                    </a:cubicBezTo>
                    <a:cubicBezTo>
                      <a:pt x="13068" y="5819"/>
                      <a:pt x="12602" y="0"/>
                      <a:pt x="12602" y="0"/>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47;p49">
                <a:extLst>
                  <a:ext uri="{FF2B5EF4-FFF2-40B4-BE49-F238E27FC236}">
                    <a16:creationId xmlns:a16="http://schemas.microsoft.com/office/drawing/2014/main" id="{42A10216-EDDA-4DE2-B7E9-396C39F10416}"/>
                  </a:ext>
                </a:extLst>
              </p:cNvPr>
              <p:cNvSpPr/>
              <p:nvPr/>
            </p:nvSpPr>
            <p:spPr>
              <a:xfrm>
                <a:off x="2260485" y="1907610"/>
                <a:ext cx="345362" cy="299641"/>
              </a:xfrm>
              <a:custGeom>
                <a:avLst/>
                <a:gdLst/>
                <a:ahLst/>
                <a:cxnLst/>
                <a:rect l="l" t="t" r="r" b="b"/>
                <a:pathLst>
                  <a:path w="8294" h="7196" extrusionOk="0">
                    <a:moveTo>
                      <a:pt x="7826" y="0"/>
                    </a:moveTo>
                    <a:cubicBezTo>
                      <a:pt x="6716" y="0"/>
                      <a:pt x="3734" y="114"/>
                      <a:pt x="1" y="1169"/>
                    </a:cubicBezTo>
                    <a:cubicBezTo>
                      <a:pt x="1" y="1169"/>
                      <a:pt x="2120" y="5020"/>
                      <a:pt x="6007" y="7195"/>
                    </a:cubicBezTo>
                    <a:cubicBezTo>
                      <a:pt x="6007" y="7195"/>
                      <a:pt x="8025" y="1565"/>
                      <a:pt x="8294" y="9"/>
                    </a:cubicBezTo>
                    <a:cubicBezTo>
                      <a:pt x="8294" y="9"/>
                      <a:pt x="8130" y="0"/>
                      <a:pt x="7826"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48;p49">
                <a:extLst>
                  <a:ext uri="{FF2B5EF4-FFF2-40B4-BE49-F238E27FC236}">
                    <a16:creationId xmlns:a16="http://schemas.microsoft.com/office/drawing/2014/main" id="{19B1773C-52CA-47DC-9B83-C3FED38E2E9D}"/>
                  </a:ext>
                </a:extLst>
              </p:cNvPr>
              <p:cNvSpPr/>
              <p:nvPr/>
            </p:nvSpPr>
            <p:spPr>
              <a:xfrm>
                <a:off x="1827171" y="1063510"/>
                <a:ext cx="1025260" cy="672819"/>
              </a:xfrm>
              <a:custGeom>
                <a:avLst/>
                <a:gdLst/>
                <a:ahLst/>
                <a:cxnLst/>
                <a:rect l="l" t="t" r="r" b="b"/>
                <a:pathLst>
                  <a:path w="24622" h="16158" extrusionOk="0">
                    <a:moveTo>
                      <a:pt x="12706" y="0"/>
                    </a:moveTo>
                    <a:cubicBezTo>
                      <a:pt x="8106" y="0"/>
                      <a:pt x="4070" y="2313"/>
                      <a:pt x="3784" y="4809"/>
                    </a:cubicBezTo>
                    <a:cubicBezTo>
                      <a:pt x="3488" y="7400"/>
                      <a:pt x="3541" y="7732"/>
                      <a:pt x="3549" y="7762"/>
                    </a:cubicBezTo>
                    <a:lnTo>
                      <a:pt x="3549" y="7762"/>
                    </a:lnTo>
                    <a:cubicBezTo>
                      <a:pt x="3534" y="7714"/>
                      <a:pt x="3315" y="7005"/>
                      <a:pt x="2606" y="7005"/>
                    </a:cubicBezTo>
                    <a:cubicBezTo>
                      <a:pt x="2569" y="7005"/>
                      <a:pt x="2530" y="7007"/>
                      <a:pt x="2491" y="7011"/>
                    </a:cubicBezTo>
                    <a:cubicBezTo>
                      <a:pt x="1666" y="7095"/>
                      <a:pt x="0" y="9002"/>
                      <a:pt x="1052" y="10775"/>
                    </a:cubicBezTo>
                    <a:cubicBezTo>
                      <a:pt x="1724" y="11902"/>
                      <a:pt x="2499" y="12323"/>
                      <a:pt x="3166" y="12323"/>
                    </a:cubicBezTo>
                    <a:cubicBezTo>
                      <a:pt x="3548" y="12323"/>
                      <a:pt x="3895" y="12185"/>
                      <a:pt x="4166" y="11961"/>
                    </a:cubicBezTo>
                    <a:cubicBezTo>
                      <a:pt x="4166" y="11961"/>
                      <a:pt x="6043" y="15289"/>
                      <a:pt x="11326" y="16053"/>
                    </a:cubicBezTo>
                    <a:cubicBezTo>
                      <a:pt x="11817" y="16124"/>
                      <a:pt x="12290" y="16157"/>
                      <a:pt x="12745" y="16157"/>
                    </a:cubicBezTo>
                    <a:cubicBezTo>
                      <a:pt x="17191" y="16157"/>
                      <a:pt x="19909" y="13025"/>
                      <a:pt x="20462" y="11402"/>
                    </a:cubicBezTo>
                    <a:cubicBezTo>
                      <a:pt x="21076" y="9609"/>
                      <a:pt x="20935" y="9199"/>
                      <a:pt x="20935" y="9199"/>
                    </a:cubicBezTo>
                    <a:lnTo>
                      <a:pt x="20935" y="9199"/>
                    </a:lnTo>
                    <a:cubicBezTo>
                      <a:pt x="20935" y="9199"/>
                      <a:pt x="21501" y="9374"/>
                      <a:pt x="22116" y="9374"/>
                    </a:cubicBezTo>
                    <a:cubicBezTo>
                      <a:pt x="22641" y="9374"/>
                      <a:pt x="23201" y="9247"/>
                      <a:pt x="23479" y="8777"/>
                    </a:cubicBezTo>
                    <a:cubicBezTo>
                      <a:pt x="24059" y="7791"/>
                      <a:pt x="24621" y="4704"/>
                      <a:pt x="23153" y="4704"/>
                    </a:cubicBezTo>
                    <a:cubicBezTo>
                      <a:pt x="23104" y="4704"/>
                      <a:pt x="23053" y="4708"/>
                      <a:pt x="23000" y="4714"/>
                    </a:cubicBezTo>
                    <a:cubicBezTo>
                      <a:pt x="21344" y="4932"/>
                      <a:pt x="21133" y="6035"/>
                      <a:pt x="21133" y="6035"/>
                    </a:cubicBezTo>
                    <a:cubicBezTo>
                      <a:pt x="21133" y="6035"/>
                      <a:pt x="19343" y="646"/>
                      <a:pt x="14172" y="79"/>
                    </a:cubicBezTo>
                    <a:cubicBezTo>
                      <a:pt x="13679" y="26"/>
                      <a:pt x="13190" y="0"/>
                      <a:pt x="12706" y="0"/>
                    </a:cubicBezTo>
                    <a:close/>
                  </a:path>
                </a:pathLst>
              </a:custGeom>
              <a:solidFill>
                <a:srgbClr val="EBA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49;p49">
                <a:extLst>
                  <a:ext uri="{FF2B5EF4-FFF2-40B4-BE49-F238E27FC236}">
                    <a16:creationId xmlns:a16="http://schemas.microsoft.com/office/drawing/2014/main" id="{19E11401-F604-48BE-BB20-9B94A9A2D9B0}"/>
                  </a:ext>
                </a:extLst>
              </p:cNvPr>
              <p:cNvSpPr/>
              <p:nvPr/>
            </p:nvSpPr>
            <p:spPr>
              <a:xfrm>
                <a:off x="2149304" y="1176481"/>
                <a:ext cx="352566" cy="184923"/>
              </a:xfrm>
              <a:custGeom>
                <a:avLst/>
                <a:gdLst/>
                <a:ahLst/>
                <a:cxnLst/>
                <a:rect l="l" t="t" r="r" b="b"/>
                <a:pathLst>
                  <a:path w="8467" h="4441" extrusionOk="0">
                    <a:moveTo>
                      <a:pt x="5827" y="1"/>
                    </a:moveTo>
                    <a:cubicBezTo>
                      <a:pt x="5591" y="1"/>
                      <a:pt x="5375" y="56"/>
                      <a:pt x="5198" y="192"/>
                    </a:cubicBezTo>
                    <a:cubicBezTo>
                      <a:pt x="4199" y="953"/>
                      <a:pt x="4250" y="1449"/>
                      <a:pt x="4250" y="1449"/>
                    </a:cubicBezTo>
                    <a:cubicBezTo>
                      <a:pt x="4250" y="1449"/>
                      <a:pt x="3660" y="832"/>
                      <a:pt x="2539" y="832"/>
                    </a:cubicBezTo>
                    <a:cubicBezTo>
                      <a:pt x="2344" y="832"/>
                      <a:pt x="2131" y="851"/>
                      <a:pt x="1904" y="895"/>
                    </a:cubicBezTo>
                    <a:cubicBezTo>
                      <a:pt x="680" y="1137"/>
                      <a:pt x="0" y="2853"/>
                      <a:pt x="0" y="2853"/>
                    </a:cubicBezTo>
                    <a:cubicBezTo>
                      <a:pt x="0" y="2853"/>
                      <a:pt x="1693" y="4395"/>
                      <a:pt x="2638" y="4439"/>
                    </a:cubicBezTo>
                    <a:cubicBezTo>
                      <a:pt x="2660" y="4440"/>
                      <a:pt x="2682" y="4440"/>
                      <a:pt x="2704" y="4440"/>
                    </a:cubicBezTo>
                    <a:cubicBezTo>
                      <a:pt x="3624" y="4440"/>
                      <a:pt x="4525" y="3514"/>
                      <a:pt x="4525" y="3514"/>
                    </a:cubicBezTo>
                    <a:cubicBezTo>
                      <a:pt x="4525" y="3514"/>
                      <a:pt x="5523" y="3835"/>
                      <a:pt x="6276" y="3835"/>
                    </a:cubicBezTo>
                    <a:cubicBezTo>
                      <a:pt x="6471" y="3835"/>
                      <a:pt x="6650" y="3813"/>
                      <a:pt x="6790" y="3758"/>
                    </a:cubicBezTo>
                    <a:cubicBezTo>
                      <a:pt x="7474" y="3497"/>
                      <a:pt x="8467" y="1204"/>
                      <a:pt x="8467" y="1204"/>
                    </a:cubicBezTo>
                    <a:cubicBezTo>
                      <a:pt x="8467" y="1204"/>
                      <a:pt x="6927" y="1"/>
                      <a:pt x="5827"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0;p49">
                <a:extLst>
                  <a:ext uri="{FF2B5EF4-FFF2-40B4-BE49-F238E27FC236}">
                    <a16:creationId xmlns:a16="http://schemas.microsoft.com/office/drawing/2014/main" id="{959BC7FB-7CCF-4686-A8BD-73D6018082F3}"/>
                  </a:ext>
                </a:extLst>
              </p:cNvPr>
              <p:cNvSpPr/>
              <p:nvPr/>
            </p:nvSpPr>
            <p:spPr>
              <a:xfrm>
                <a:off x="2223258" y="1259471"/>
                <a:ext cx="83613" cy="45637"/>
              </a:xfrm>
              <a:custGeom>
                <a:avLst/>
                <a:gdLst/>
                <a:ahLst/>
                <a:cxnLst/>
                <a:rect l="l" t="t" r="r" b="b"/>
                <a:pathLst>
                  <a:path w="2008" h="1096" extrusionOk="0">
                    <a:moveTo>
                      <a:pt x="1106" y="0"/>
                    </a:moveTo>
                    <a:cubicBezTo>
                      <a:pt x="1086" y="0"/>
                      <a:pt x="1066" y="1"/>
                      <a:pt x="1046" y="2"/>
                    </a:cubicBezTo>
                    <a:cubicBezTo>
                      <a:pt x="235" y="53"/>
                      <a:pt x="0" y="539"/>
                      <a:pt x="0" y="539"/>
                    </a:cubicBezTo>
                    <a:cubicBezTo>
                      <a:pt x="0" y="539"/>
                      <a:pt x="545" y="1095"/>
                      <a:pt x="1306" y="1095"/>
                    </a:cubicBezTo>
                    <a:cubicBezTo>
                      <a:pt x="1519" y="1095"/>
                      <a:pt x="1749" y="1052"/>
                      <a:pt x="1988" y="941"/>
                    </a:cubicBezTo>
                    <a:cubicBezTo>
                      <a:pt x="2008" y="931"/>
                      <a:pt x="1867" y="0"/>
                      <a:pt x="1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51;p49">
                <a:extLst>
                  <a:ext uri="{FF2B5EF4-FFF2-40B4-BE49-F238E27FC236}">
                    <a16:creationId xmlns:a16="http://schemas.microsoft.com/office/drawing/2014/main" id="{94FA573D-84BC-4572-8894-267AF782AFDE}"/>
                  </a:ext>
                </a:extLst>
              </p:cNvPr>
              <p:cNvSpPr/>
              <p:nvPr/>
            </p:nvSpPr>
            <p:spPr>
              <a:xfrm>
                <a:off x="2339936" y="1241399"/>
                <a:ext cx="66041" cy="53924"/>
              </a:xfrm>
              <a:custGeom>
                <a:avLst/>
                <a:gdLst/>
                <a:ahLst/>
                <a:cxnLst/>
                <a:rect l="l" t="t" r="r" b="b"/>
                <a:pathLst>
                  <a:path w="1586" h="1295" extrusionOk="0">
                    <a:moveTo>
                      <a:pt x="919" y="0"/>
                    </a:moveTo>
                    <a:cubicBezTo>
                      <a:pt x="0" y="34"/>
                      <a:pt x="349" y="1294"/>
                      <a:pt x="349" y="1294"/>
                    </a:cubicBezTo>
                    <a:cubicBezTo>
                      <a:pt x="360" y="1295"/>
                      <a:pt x="371" y="1295"/>
                      <a:pt x="381" y="1295"/>
                    </a:cubicBezTo>
                    <a:cubicBezTo>
                      <a:pt x="1470" y="1295"/>
                      <a:pt x="1586" y="108"/>
                      <a:pt x="1586" y="108"/>
                    </a:cubicBezTo>
                    <a:lnTo>
                      <a:pt x="9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52;p49">
                <a:extLst>
                  <a:ext uri="{FF2B5EF4-FFF2-40B4-BE49-F238E27FC236}">
                    <a16:creationId xmlns:a16="http://schemas.microsoft.com/office/drawing/2014/main" id="{5E06C6A2-8263-471A-89CD-7EC4DC90C3A7}"/>
                  </a:ext>
                </a:extLst>
              </p:cNvPr>
              <p:cNvSpPr/>
              <p:nvPr/>
            </p:nvSpPr>
            <p:spPr>
              <a:xfrm>
                <a:off x="2294714" y="1322765"/>
                <a:ext cx="95605" cy="51592"/>
              </a:xfrm>
              <a:custGeom>
                <a:avLst/>
                <a:gdLst/>
                <a:ahLst/>
                <a:cxnLst/>
                <a:rect l="l" t="t" r="r" b="b"/>
                <a:pathLst>
                  <a:path w="2296" h="1239" extrusionOk="0">
                    <a:moveTo>
                      <a:pt x="1033" y="1"/>
                    </a:moveTo>
                    <a:cubicBezTo>
                      <a:pt x="1033" y="1"/>
                      <a:pt x="0" y="564"/>
                      <a:pt x="436" y="1030"/>
                    </a:cubicBezTo>
                    <a:cubicBezTo>
                      <a:pt x="574" y="1176"/>
                      <a:pt x="776" y="1239"/>
                      <a:pt x="992" y="1239"/>
                    </a:cubicBezTo>
                    <a:cubicBezTo>
                      <a:pt x="1460" y="1239"/>
                      <a:pt x="1998" y="946"/>
                      <a:pt x="2119" y="570"/>
                    </a:cubicBezTo>
                    <a:cubicBezTo>
                      <a:pt x="2296" y="17"/>
                      <a:pt x="1033" y="1"/>
                      <a:pt x="1033" y="1"/>
                    </a:cubicBez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53;p49">
                <a:extLst>
                  <a:ext uri="{FF2B5EF4-FFF2-40B4-BE49-F238E27FC236}">
                    <a16:creationId xmlns:a16="http://schemas.microsoft.com/office/drawing/2014/main" id="{2E7ADF06-70DB-4566-A7E1-492246ECF2D8}"/>
                  </a:ext>
                </a:extLst>
              </p:cNvPr>
              <p:cNvSpPr/>
              <p:nvPr/>
            </p:nvSpPr>
            <p:spPr>
              <a:xfrm>
                <a:off x="2224508" y="1363115"/>
                <a:ext cx="232143" cy="152319"/>
              </a:xfrm>
              <a:custGeom>
                <a:avLst/>
                <a:gdLst/>
                <a:ahLst/>
                <a:cxnLst/>
                <a:rect l="l" t="t" r="r" b="b"/>
                <a:pathLst>
                  <a:path w="5575" h="3658" extrusionOk="0">
                    <a:moveTo>
                      <a:pt x="5575" y="0"/>
                    </a:moveTo>
                    <a:lnTo>
                      <a:pt x="4874" y="238"/>
                    </a:lnTo>
                    <a:cubicBezTo>
                      <a:pt x="4170" y="476"/>
                      <a:pt x="3966" y="509"/>
                      <a:pt x="2668" y="788"/>
                    </a:cubicBezTo>
                    <a:cubicBezTo>
                      <a:pt x="2349" y="857"/>
                      <a:pt x="2026" y="883"/>
                      <a:pt x="1720" y="883"/>
                    </a:cubicBezTo>
                    <a:cubicBezTo>
                      <a:pt x="779" y="883"/>
                      <a:pt x="0" y="637"/>
                      <a:pt x="0" y="637"/>
                    </a:cubicBezTo>
                    <a:lnTo>
                      <a:pt x="0" y="637"/>
                    </a:lnTo>
                    <a:cubicBezTo>
                      <a:pt x="373" y="1810"/>
                      <a:pt x="1958" y="3459"/>
                      <a:pt x="3087" y="3633"/>
                    </a:cubicBezTo>
                    <a:cubicBezTo>
                      <a:pt x="3193" y="3649"/>
                      <a:pt x="3302" y="3657"/>
                      <a:pt x="3412" y="3657"/>
                    </a:cubicBezTo>
                    <a:cubicBezTo>
                      <a:pt x="4177" y="3657"/>
                      <a:pt x="4983" y="3283"/>
                      <a:pt x="5015" y="2876"/>
                    </a:cubicBezTo>
                    <a:cubicBezTo>
                      <a:pt x="5028" y="2739"/>
                      <a:pt x="5575" y="0"/>
                      <a:pt x="5575"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4;p49">
                <a:extLst>
                  <a:ext uri="{FF2B5EF4-FFF2-40B4-BE49-F238E27FC236}">
                    <a16:creationId xmlns:a16="http://schemas.microsoft.com/office/drawing/2014/main" id="{B7264235-9E8A-4F88-B13C-F7FA9EAF74C0}"/>
                  </a:ext>
                </a:extLst>
              </p:cNvPr>
              <p:cNvSpPr/>
              <p:nvPr/>
            </p:nvSpPr>
            <p:spPr>
              <a:xfrm>
                <a:off x="2256321" y="1372568"/>
                <a:ext cx="166685" cy="56797"/>
              </a:xfrm>
              <a:custGeom>
                <a:avLst/>
                <a:gdLst/>
                <a:ahLst/>
                <a:cxnLst/>
                <a:rect l="l" t="t" r="r" b="b"/>
                <a:pathLst>
                  <a:path w="4003" h="1364" extrusionOk="0">
                    <a:moveTo>
                      <a:pt x="4002" y="1"/>
                    </a:moveTo>
                    <a:lnTo>
                      <a:pt x="4002" y="1"/>
                    </a:lnTo>
                    <a:cubicBezTo>
                      <a:pt x="4002" y="1"/>
                      <a:pt x="2561" y="630"/>
                      <a:pt x="947" y="630"/>
                    </a:cubicBezTo>
                    <a:cubicBezTo>
                      <a:pt x="635" y="630"/>
                      <a:pt x="316" y="606"/>
                      <a:pt x="0" y="550"/>
                    </a:cubicBezTo>
                    <a:lnTo>
                      <a:pt x="0" y="550"/>
                    </a:lnTo>
                    <a:cubicBezTo>
                      <a:pt x="0" y="550"/>
                      <a:pt x="141" y="1003"/>
                      <a:pt x="450" y="1174"/>
                    </a:cubicBezTo>
                    <a:cubicBezTo>
                      <a:pt x="640" y="1279"/>
                      <a:pt x="1117" y="1363"/>
                      <a:pt x="1641" y="1363"/>
                    </a:cubicBezTo>
                    <a:cubicBezTo>
                      <a:pt x="1973" y="1363"/>
                      <a:pt x="2323" y="1329"/>
                      <a:pt x="2632" y="1245"/>
                    </a:cubicBezTo>
                    <a:cubicBezTo>
                      <a:pt x="3426" y="1023"/>
                      <a:pt x="3982" y="282"/>
                      <a:pt x="3982" y="282"/>
                    </a:cubicBezTo>
                    <a:lnTo>
                      <a:pt x="40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5;p49">
                <a:extLst>
                  <a:ext uri="{FF2B5EF4-FFF2-40B4-BE49-F238E27FC236}">
                    <a16:creationId xmlns:a16="http://schemas.microsoft.com/office/drawing/2014/main" id="{A176BFEB-6065-4FA6-82AB-F2EA9B35A089}"/>
                  </a:ext>
                </a:extLst>
              </p:cNvPr>
              <p:cNvSpPr/>
              <p:nvPr/>
            </p:nvSpPr>
            <p:spPr>
              <a:xfrm>
                <a:off x="2279515" y="1459472"/>
                <a:ext cx="149904" cy="57088"/>
              </a:xfrm>
              <a:custGeom>
                <a:avLst/>
                <a:gdLst/>
                <a:ahLst/>
                <a:cxnLst/>
                <a:rect l="l" t="t" r="r" b="b"/>
                <a:pathLst>
                  <a:path w="3600" h="1371" extrusionOk="0">
                    <a:moveTo>
                      <a:pt x="1161" y="1"/>
                    </a:moveTo>
                    <a:cubicBezTo>
                      <a:pt x="443" y="1"/>
                      <a:pt x="0" y="230"/>
                      <a:pt x="0" y="230"/>
                    </a:cubicBezTo>
                    <a:cubicBezTo>
                      <a:pt x="716" y="1111"/>
                      <a:pt x="1453" y="1371"/>
                      <a:pt x="2072" y="1371"/>
                    </a:cubicBezTo>
                    <a:cubicBezTo>
                      <a:pt x="2956" y="1371"/>
                      <a:pt x="3600" y="844"/>
                      <a:pt x="3600" y="844"/>
                    </a:cubicBezTo>
                    <a:cubicBezTo>
                      <a:pt x="3600" y="844"/>
                      <a:pt x="3402" y="488"/>
                      <a:pt x="2132" y="137"/>
                    </a:cubicBezTo>
                    <a:cubicBezTo>
                      <a:pt x="1772" y="37"/>
                      <a:pt x="1445" y="1"/>
                      <a:pt x="1161" y="1"/>
                    </a:cubicBez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56;p49">
                <a:extLst>
                  <a:ext uri="{FF2B5EF4-FFF2-40B4-BE49-F238E27FC236}">
                    <a16:creationId xmlns:a16="http://schemas.microsoft.com/office/drawing/2014/main" id="{F57CCFFE-CD16-4130-B856-D250F614F202}"/>
                  </a:ext>
                </a:extLst>
              </p:cNvPr>
              <p:cNvSpPr/>
              <p:nvPr/>
            </p:nvSpPr>
            <p:spPr>
              <a:xfrm>
                <a:off x="2224508" y="1360783"/>
                <a:ext cx="232143" cy="39641"/>
              </a:xfrm>
              <a:custGeom>
                <a:avLst/>
                <a:gdLst/>
                <a:ahLst/>
                <a:cxnLst/>
                <a:rect l="l" t="t" r="r" b="b"/>
                <a:pathLst>
                  <a:path w="5575" h="952" extrusionOk="0">
                    <a:moveTo>
                      <a:pt x="5150" y="0"/>
                    </a:moveTo>
                    <a:cubicBezTo>
                      <a:pt x="4420" y="0"/>
                      <a:pt x="3442" y="382"/>
                      <a:pt x="2501" y="592"/>
                    </a:cubicBezTo>
                    <a:cubicBezTo>
                      <a:pt x="1986" y="707"/>
                      <a:pt x="1425" y="739"/>
                      <a:pt x="965" y="739"/>
                    </a:cubicBezTo>
                    <a:cubicBezTo>
                      <a:pt x="409" y="739"/>
                      <a:pt x="0" y="693"/>
                      <a:pt x="0" y="693"/>
                    </a:cubicBezTo>
                    <a:lnTo>
                      <a:pt x="0" y="693"/>
                    </a:lnTo>
                    <a:cubicBezTo>
                      <a:pt x="480" y="879"/>
                      <a:pt x="1021" y="952"/>
                      <a:pt x="1572" y="952"/>
                    </a:cubicBezTo>
                    <a:cubicBezTo>
                      <a:pt x="3509" y="952"/>
                      <a:pt x="5575" y="56"/>
                      <a:pt x="5575" y="56"/>
                    </a:cubicBezTo>
                    <a:cubicBezTo>
                      <a:pt x="5446" y="17"/>
                      <a:pt x="5303" y="0"/>
                      <a:pt x="5150" y="0"/>
                    </a:cubicBezTo>
                    <a:close/>
                  </a:path>
                </a:pathLst>
              </a:custGeom>
              <a:solidFill>
                <a:srgbClr val="AA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57;p49">
                <a:extLst>
                  <a:ext uri="{FF2B5EF4-FFF2-40B4-BE49-F238E27FC236}">
                    <a16:creationId xmlns:a16="http://schemas.microsoft.com/office/drawing/2014/main" id="{452AADBF-9D1A-42AF-9B61-7FBAE21B1C39}"/>
                  </a:ext>
                </a:extLst>
              </p:cNvPr>
              <p:cNvSpPr/>
              <p:nvPr/>
            </p:nvSpPr>
            <p:spPr>
              <a:xfrm>
                <a:off x="2224508" y="1389599"/>
                <a:ext cx="223357" cy="154526"/>
              </a:xfrm>
              <a:custGeom>
                <a:avLst/>
                <a:gdLst/>
                <a:ahLst/>
                <a:cxnLst/>
                <a:rect l="l" t="t" r="r" b="b"/>
                <a:pathLst>
                  <a:path w="5364" h="3711" extrusionOk="0">
                    <a:moveTo>
                      <a:pt x="0" y="1"/>
                    </a:moveTo>
                    <a:cubicBezTo>
                      <a:pt x="24" y="299"/>
                      <a:pt x="496" y="1295"/>
                      <a:pt x="1177" y="2028"/>
                    </a:cubicBezTo>
                    <a:cubicBezTo>
                      <a:pt x="1562" y="2444"/>
                      <a:pt x="2481" y="3487"/>
                      <a:pt x="3386" y="3665"/>
                    </a:cubicBezTo>
                    <a:cubicBezTo>
                      <a:pt x="3546" y="3696"/>
                      <a:pt x="3706" y="3711"/>
                      <a:pt x="3861" y="3711"/>
                    </a:cubicBezTo>
                    <a:cubicBezTo>
                      <a:pt x="4576" y="3711"/>
                      <a:pt x="5169" y="3395"/>
                      <a:pt x="5125" y="2970"/>
                    </a:cubicBezTo>
                    <a:cubicBezTo>
                      <a:pt x="5072" y="2454"/>
                      <a:pt x="5363" y="424"/>
                      <a:pt x="5363" y="423"/>
                    </a:cubicBezTo>
                    <a:lnTo>
                      <a:pt x="5363" y="423"/>
                    </a:lnTo>
                    <a:cubicBezTo>
                      <a:pt x="5226" y="1023"/>
                      <a:pt x="5015" y="2240"/>
                      <a:pt x="5015" y="2240"/>
                    </a:cubicBezTo>
                    <a:cubicBezTo>
                      <a:pt x="4934" y="2957"/>
                      <a:pt x="3087" y="2997"/>
                      <a:pt x="3087" y="2997"/>
                    </a:cubicBezTo>
                    <a:cubicBezTo>
                      <a:pt x="1251" y="2575"/>
                      <a:pt x="0" y="1"/>
                      <a:pt x="0" y="1"/>
                    </a:cubicBezTo>
                    <a:close/>
                  </a:path>
                </a:pathLst>
              </a:custGeom>
              <a:solidFill>
                <a:srgbClr val="AA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58;p49">
                <a:extLst>
                  <a:ext uri="{FF2B5EF4-FFF2-40B4-BE49-F238E27FC236}">
                    <a16:creationId xmlns:a16="http://schemas.microsoft.com/office/drawing/2014/main" id="{0C9BD349-F4B6-46CD-86A3-5EBECE76663F}"/>
                  </a:ext>
                </a:extLst>
              </p:cNvPr>
              <p:cNvSpPr/>
              <p:nvPr/>
            </p:nvSpPr>
            <p:spPr>
              <a:xfrm>
                <a:off x="2316784" y="1357077"/>
                <a:ext cx="23027" cy="12325"/>
              </a:xfrm>
              <a:custGeom>
                <a:avLst/>
                <a:gdLst/>
                <a:ahLst/>
                <a:cxnLst/>
                <a:rect l="l" t="t" r="r" b="b"/>
                <a:pathLst>
                  <a:path w="553" h="296" extrusionOk="0">
                    <a:moveTo>
                      <a:pt x="133" y="0"/>
                    </a:moveTo>
                    <a:cubicBezTo>
                      <a:pt x="53" y="0"/>
                      <a:pt x="1" y="36"/>
                      <a:pt x="24" y="105"/>
                    </a:cubicBezTo>
                    <a:cubicBezTo>
                      <a:pt x="81" y="286"/>
                      <a:pt x="553" y="296"/>
                      <a:pt x="553" y="296"/>
                    </a:cubicBezTo>
                    <a:cubicBezTo>
                      <a:pt x="470" y="95"/>
                      <a:pt x="264" y="0"/>
                      <a:pt x="133" y="0"/>
                    </a:cubicBezTo>
                    <a:close/>
                  </a:path>
                </a:pathLst>
              </a:custGeom>
              <a:solidFill>
                <a:srgbClr val="88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59;p49">
                <a:extLst>
                  <a:ext uri="{FF2B5EF4-FFF2-40B4-BE49-F238E27FC236}">
                    <a16:creationId xmlns:a16="http://schemas.microsoft.com/office/drawing/2014/main" id="{620BA9F6-0AF7-44E6-9257-09B62D8892D9}"/>
                  </a:ext>
                </a:extLst>
              </p:cNvPr>
              <p:cNvSpPr/>
              <p:nvPr/>
            </p:nvSpPr>
            <p:spPr>
              <a:xfrm>
                <a:off x="1912160" y="1052975"/>
                <a:ext cx="505135" cy="720455"/>
              </a:xfrm>
              <a:custGeom>
                <a:avLst/>
                <a:gdLst/>
                <a:ahLst/>
                <a:cxnLst/>
                <a:rect l="l" t="t" r="r" b="b"/>
                <a:pathLst>
                  <a:path w="12131" h="17302" extrusionOk="0">
                    <a:moveTo>
                      <a:pt x="9735" y="0"/>
                    </a:moveTo>
                    <a:cubicBezTo>
                      <a:pt x="7181" y="0"/>
                      <a:pt x="5199" y="1200"/>
                      <a:pt x="2930" y="2491"/>
                    </a:cubicBezTo>
                    <a:cubicBezTo>
                      <a:pt x="0" y="4160"/>
                      <a:pt x="450" y="7264"/>
                      <a:pt x="450" y="7264"/>
                    </a:cubicBezTo>
                    <a:cubicBezTo>
                      <a:pt x="476" y="7261"/>
                      <a:pt x="502" y="7260"/>
                      <a:pt x="527" y="7260"/>
                    </a:cubicBezTo>
                    <a:cubicBezTo>
                      <a:pt x="1147" y="7260"/>
                      <a:pt x="1508" y="8018"/>
                      <a:pt x="1508" y="8018"/>
                    </a:cubicBezTo>
                    <a:lnTo>
                      <a:pt x="1495" y="16696"/>
                    </a:lnTo>
                    <a:cubicBezTo>
                      <a:pt x="1495" y="16696"/>
                      <a:pt x="2195" y="17302"/>
                      <a:pt x="2243" y="17302"/>
                    </a:cubicBezTo>
                    <a:cubicBezTo>
                      <a:pt x="2247" y="17302"/>
                      <a:pt x="2247" y="17299"/>
                      <a:pt x="2243" y="17292"/>
                    </a:cubicBezTo>
                    <a:cubicBezTo>
                      <a:pt x="2186" y="17191"/>
                      <a:pt x="2149" y="10793"/>
                      <a:pt x="2005" y="9362"/>
                    </a:cubicBezTo>
                    <a:cubicBezTo>
                      <a:pt x="1861" y="7928"/>
                      <a:pt x="1629" y="6087"/>
                      <a:pt x="4328" y="5595"/>
                    </a:cubicBezTo>
                    <a:cubicBezTo>
                      <a:pt x="7023" y="5102"/>
                      <a:pt x="12131" y="332"/>
                      <a:pt x="12131" y="332"/>
                    </a:cubicBezTo>
                    <a:cubicBezTo>
                      <a:pt x="11269" y="102"/>
                      <a:pt x="10478" y="0"/>
                      <a:pt x="9735" y="0"/>
                    </a:cubicBezTo>
                    <a:close/>
                  </a:path>
                </a:pathLst>
              </a:custGeom>
              <a:solidFill>
                <a:srgbClr val="88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0;p49">
                <a:extLst>
                  <a:ext uri="{FF2B5EF4-FFF2-40B4-BE49-F238E27FC236}">
                    <a16:creationId xmlns:a16="http://schemas.microsoft.com/office/drawing/2014/main" id="{5CB068E4-284E-4B2F-9DC2-AF07DD38572E}"/>
                  </a:ext>
                </a:extLst>
              </p:cNvPr>
              <p:cNvSpPr/>
              <p:nvPr/>
            </p:nvSpPr>
            <p:spPr>
              <a:xfrm>
                <a:off x="2008308" y="1066800"/>
                <a:ext cx="408988" cy="265622"/>
              </a:xfrm>
              <a:custGeom>
                <a:avLst/>
                <a:gdLst/>
                <a:ahLst/>
                <a:cxnLst/>
                <a:rect l="l" t="t" r="r" b="b"/>
                <a:pathLst>
                  <a:path w="9822" h="6379" extrusionOk="0">
                    <a:moveTo>
                      <a:pt x="9822" y="0"/>
                    </a:moveTo>
                    <a:cubicBezTo>
                      <a:pt x="9821" y="1"/>
                      <a:pt x="9391" y="1030"/>
                      <a:pt x="7351" y="2994"/>
                    </a:cubicBezTo>
                    <a:cubicBezTo>
                      <a:pt x="5310" y="4957"/>
                      <a:pt x="1" y="6379"/>
                      <a:pt x="1" y="6379"/>
                    </a:cubicBezTo>
                    <a:cubicBezTo>
                      <a:pt x="7937" y="5464"/>
                      <a:pt x="9821" y="2"/>
                      <a:pt x="9822" y="0"/>
                    </a:cubicBezTo>
                    <a:close/>
                  </a:path>
                </a:pathLst>
              </a:custGeom>
              <a:solidFill>
                <a:srgbClr val="88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1;p49">
                <a:extLst>
                  <a:ext uri="{FF2B5EF4-FFF2-40B4-BE49-F238E27FC236}">
                    <a16:creationId xmlns:a16="http://schemas.microsoft.com/office/drawing/2014/main" id="{4061E81E-3617-4160-877C-B55B1295A772}"/>
                  </a:ext>
                </a:extLst>
              </p:cNvPr>
              <p:cNvSpPr/>
              <p:nvPr/>
            </p:nvSpPr>
            <p:spPr>
              <a:xfrm>
                <a:off x="2417263" y="1066800"/>
                <a:ext cx="301515" cy="248049"/>
              </a:xfrm>
              <a:custGeom>
                <a:avLst/>
                <a:gdLst/>
                <a:ahLst/>
                <a:cxnLst/>
                <a:rect l="l" t="t" r="r" b="b"/>
                <a:pathLst>
                  <a:path w="7241" h="5957" extrusionOk="0">
                    <a:moveTo>
                      <a:pt x="1" y="0"/>
                    </a:moveTo>
                    <a:cubicBezTo>
                      <a:pt x="1" y="1"/>
                      <a:pt x="1509" y="2320"/>
                      <a:pt x="3435" y="3845"/>
                    </a:cubicBezTo>
                    <a:cubicBezTo>
                      <a:pt x="5363" y="5370"/>
                      <a:pt x="6962" y="5956"/>
                      <a:pt x="6962" y="5956"/>
                    </a:cubicBezTo>
                    <a:cubicBezTo>
                      <a:pt x="6962" y="5956"/>
                      <a:pt x="7240" y="4385"/>
                      <a:pt x="6995" y="3644"/>
                    </a:cubicBezTo>
                    <a:cubicBezTo>
                      <a:pt x="6747" y="2906"/>
                      <a:pt x="3194" y="251"/>
                      <a:pt x="1596" y="128"/>
                    </a:cubicBezTo>
                    <a:lnTo>
                      <a:pt x="1" y="0"/>
                    </a:lnTo>
                    <a:close/>
                  </a:path>
                </a:pathLst>
              </a:custGeom>
              <a:solidFill>
                <a:srgbClr val="88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62;p49">
                <a:extLst>
                  <a:ext uri="{FF2B5EF4-FFF2-40B4-BE49-F238E27FC236}">
                    <a16:creationId xmlns:a16="http://schemas.microsoft.com/office/drawing/2014/main" id="{2133B2F1-46A2-4565-AB12-2CE0B619CAB6}"/>
                  </a:ext>
                </a:extLst>
              </p:cNvPr>
              <p:cNvSpPr/>
              <p:nvPr/>
            </p:nvSpPr>
            <p:spPr>
              <a:xfrm>
                <a:off x="2654241" y="1278668"/>
                <a:ext cx="57380" cy="533325"/>
              </a:xfrm>
              <a:custGeom>
                <a:avLst/>
                <a:gdLst/>
                <a:ahLst/>
                <a:cxnLst/>
                <a:rect l="l" t="t" r="r" b="b"/>
                <a:pathLst>
                  <a:path w="1378" h="12808" extrusionOk="0">
                    <a:moveTo>
                      <a:pt x="1378" y="0"/>
                    </a:moveTo>
                    <a:lnTo>
                      <a:pt x="962" y="127"/>
                    </a:lnTo>
                    <a:lnTo>
                      <a:pt x="962" y="127"/>
                    </a:lnTo>
                    <a:cubicBezTo>
                      <a:pt x="962" y="127"/>
                      <a:pt x="962" y="127"/>
                      <a:pt x="962" y="127"/>
                    </a:cubicBezTo>
                    <a:lnTo>
                      <a:pt x="962" y="127"/>
                    </a:lnTo>
                    <a:cubicBezTo>
                      <a:pt x="962" y="127"/>
                      <a:pt x="962" y="127"/>
                      <a:pt x="962" y="127"/>
                    </a:cubicBezTo>
                    <a:lnTo>
                      <a:pt x="962" y="127"/>
                    </a:lnTo>
                    <a:lnTo>
                      <a:pt x="962" y="127"/>
                    </a:lnTo>
                    <a:cubicBezTo>
                      <a:pt x="962" y="153"/>
                      <a:pt x="1" y="12405"/>
                      <a:pt x="1" y="12405"/>
                    </a:cubicBezTo>
                    <a:lnTo>
                      <a:pt x="1137" y="12807"/>
                    </a:lnTo>
                    <a:lnTo>
                      <a:pt x="1378" y="0"/>
                    </a:lnTo>
                    <a:close/>
                  </a:path>
                </a:pathLst>
              </a:custGeom>
              <a:solidFill>
                <a:srgbClr val="88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63;p49">
                <a:extLst>
                  <a:ext uri="{FF2B5EF4-FFF2-40B4-BE49-F238E27FC236}">
                    <a16:creationId xmlns:a16="http://schemas.microsoft.com/office/drawing/2014/main" id="{05ECD7F0-7F05-47D8-A173-0C36C0C02553}"/>
                  </a:ext>
                </a:extLst>
              </p:cNvPr>
              <p:cNvSpPr/>
              <p:nvPr/>
            </p:nvSpPr>
            <p:spPr>
              <a:xfrm>
                <a:off x="2295547" y="1727388"/>
                <a:ext cx="272201" cy="246301"/>
              </a:xfrm>
              <a:custGeom>
                <a:avLst/>
                <a:gdLst/>
                <a:ahLst/>
                <a:cxnLst/>
                <a:rect l="l" t="t" r="r" b="b"/>
                <a:pathLst>
                  <a:path w="6537" h="5915" extrusionOk="0">
                    <a:moveTo>
                      <a:pt x="3450" y="0"/>
                    </a:moveTo>
                    <a:lnTo>
                      <a:pt x="2381" y="171"/>
                    </a:lnTo>
                    <a:lnTo>
                      <a:pt x="2397" y="4884"/>
                    </a:lnTo>
                    <a:lnTo>
                      <a:pt x="0" y="5370"/>
                    </a:lnTo>
                    <a:cubicBezTo>
                      <a:pt x="1064" y="5765"/>
                      <a:pt x="1993" y="5915"/>
                      <a:pt x="2791" y="5915"/>
                    </a:cubicBezTo>
                    <a:cubicBezTo>
                      <a:pt x="5325" y="5915"/>
                      <a:pt x="6536" y="4401"/>
                      <a:pt x="6536" y="4401"/>
                    </a:cubicBezTo>
                    <a:lnTo>
                      <a:pt x="6536" y="4401"/>
                    </a:lnTo>
                    <a:lnTo>
                      <a:pt x="3547" y="4696"/>
                    </a:lnTo>
                    <a:lnTo>
                      <a:pt x="3450" y="0"/>
                    </a:lnTo>
                    <a:close/>
                  </a:path>
                </a:pathLst>
              </a:custGeom>
              <a:solidFill>
                <a:srgbClr val="E89F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4;p49">
                <a:extLst>
                  <a:ext uri="{FF2B5EF4-FFF2-40B4-BE49-F238E27FC236}">
                    <a16:creationId xmlns:a16="http://schemas.microsoft.com/office/drawing/2014/main" id="{27E291BB-A528-4B88-92F8-83F3CECEFA25}"/>
                  </a:ext>
                </a:extLst>
              </p:cNvPr>
              <p:cNvSpPr/>
              <p:nvPr/>
            </p:nvSpPr>
            <p:spPr>
              <a:xfrm>
                <a:off x="1942474" y="2334510"/>
                <a:ext cx="449837" cy="142659"/>
              </a:xfrm>
              <a:custGeom>
                <a:avLst/>
                <a:gdLst/>
                <a:ahLst/>
                <a:cxnLst/>
                <a:rect l="l" t="t" r="r" b="b"/>
                <a:pathLst>
                  <a:path w="10803" h="3426" extrusionOk="0">
                    <a:moveTo>
                      <a:pt x="1770" y="0"/>
                    </a:moveTo>
                    <a:lnTo>
                      <a:pt x="0" y="3425"/>
                    </a:lnTo>
                    <a:lnTo>
                      <a:pt x="9720" y="2541"/>
                    </a:lnTo>
                    <a:cubicBezTo>
                      <a:pt x="9720" y="2541"/>
                      <a:pt x="9679" y="2004"/>
                      <a:pt x="9794" y="1505"/>
                    </a:cubicBezTo>
                    <a:cubicBezTo>
                      <a:pt x="9828" y="1357"/>
                      <a:pt x="9929" y="1305"/>
                      <a:pt x="10055" y="1305"/>
                    </a:cubicBezTo>
                    <a:cubicBezTo>
                      <a:pt x="10358" y="1305"/>
                      <a:pt x="10802" y="1606"/>
                      <a:pt x="10802" y="1606"/>
                    </a:cubicBezTo>
                    <a:cubicBezTo>
                      <a:pt x="10802" y="1606"/>
                      <a:pt x="10759" y="1190"/>
                      <a:pt x="9803" y="794"/>
                    </a:cubicBezTo>
                    <a:cubicBezTo>
                      <a:pt x="9693" y="749"/>
                      <a:pt x="9596" y="728"/>
                      <a:pt x="9511" y="728"/>
                    </a:cubicBezTo>
                    <a:cubicBezTo>
                      <a:pt x="8855" y="728"/>
                      <a:pt x="8869" y="1911"/>
                      <a:pt x="8869" y="1911"/>
                    </a:cubicBezTo>
                    <a:cubicBezTo>
                      <a:pt x="8869" y="1911"/>
                      <a:pt x="8527" y="1907"/>
                      <a:pt x="5815" y="1397"/>
                    </a:cubicBezTo>
                    <a:cubicBezTo>
                      <a:pt x="4548" y="1159"/>
                      <a:pt x="3029" y="567"/>
                      <a:pt x="1770"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65;p49">
                <a:extLst>
                  <a:ext uri="{FF2B5EF4-FFF2-40B4-BE49-F238E27FC236}">
                    <a16:creationId xmlns:a16="http://schemas.microsoft.com/office/drawing/2014/main" id="{48B84CCD-36FC-44D0-802D-BEC06CD2FD51}"/>
                  </a:ext>
                </a:extLst>
              </p:cNvPr>
              <p:cNvSpPr/>
              <p:nvPr/>
            </p:nvSpPr>
            <p:spPr>
              <a:xfrm>
                <a:off x="1714532" y="1996721"/>
                <a:ext cx="520209" cy="454334"/>
              </a:xfrm>
              <a:custGeom>
                <a:avLst/>
                <a:gdLst/>
                <a:ahLst/>
                <a:cxnLst/>
                <a:rect l="l" t="t" r="r" b="b"/>
                <a:pathLst>
                  <a:path w="12493" h="10911" extrusionOk="0">
                    <a:moveTo>
                      <a:pt x="10662" y="1"/>
                    </a:moveTo>
                    <a:lnTo>
                      <a:pt x="0" y="6999"/>
                    </a:lnTo>
                    <a:cubicBezTo>
                      <a:pt x="2042" y="9000"/>
                      <a:pt x="5253" y="10639"/>
                      <a:pt x="5799" y="10911"/>
                    </a:cubicBezTo>
                    <a:lnTo>
                      <a:pt x="7244" y="8112"/>
                    </a:lnTo>
                    <a:cubicBezTo>
                      <a:pt x="5809" y="7469"/>
                      <a:pt x="4713" y="6862"/>
                      <a:pt x="4713" y="6862"/>
                    </a:cubicBezTo>
                    <a:lnTo>
                      <a:pt x="12167" y="3011"/>
                    </a:lnTo>
                    <a:cubicBezTo>
                      <a:pt x="12493" y="1191"/>
                      <a:pt x="10662" y="1"/>
                      <a:pt x="10662" y="1"/>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66;p49">
                <a:extLst>
                  <a:ext uri="{FF2B5EF4-FFF2-40B4-BE49-F238E27FC236}">
                    <a16:creationId xmlns:a16="http://schemas.microsoft.com/office/drawing/2014/main" id="{EEB52ABD-6564-4364-99FC-763C8A68673A}"/>
                  </a:ext>
                </a:extLst>
              </p:cNvPr>
              <p:cNvSpPr/>
              <p:nvPr/>
            </p:nvSpPr>
            <p:spPr>
              <a:xfrm>
                <a:off x="2683265" y="1897782"/>
                <a:ext cx="479151" cy="445506"/>
              </a:xfrm>
              <a:custGeom>
                <a:avLst/>
                <a:gdLst/>
                <a:ahLst/>
                <a:cxnLst/>
                <a:rect l="l" t="t" r="r" b="b"/>
                <a:pathLst>
                  <a:path w="11507" h="10699" extrusionOk="0">
                    <a:moveTo>
                      <a:pt x="0" y="0"/>
                    </a:moveTo>
                    <a:lnTo>
                      <a:pt x="17" y="3942"/>
                    </a:lnTo>
                    <a:lnTo>
                      <a:pt x="5993" y="5306"/>
                    </a:lnTo>
                    <a:lnTo>
                      <a:pt x="3915" y="8176"/>
                    </a:lnTo>
                    <a:lnTo>
                      <a:pt x="5108" y="10699"/>
                    </a:lnTo>
                    <a:cubicBezTo>
                      <a:pt x="6375" y="9797"/>
                      <a:pt x="11507" y="4975"/>
                      <a:pt x="11507" y="4975"/>
                    </a:cubicBezTo>
                    <a:cubicBezTo>
                      <a:pt x="8168" y="3097"/>
                      <a:pt x="1" y="0"/>
                      <a:pt x="0"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67;p49">
                <a:extLst>
                  <a:ext uri="{FF2B5EF4-FFF2-40B4-BE49-F238E27FC236}">
                    <a16:creationId xmlns:a16="http://schemas.microsoft.com/office/drawing/2014/main" id="{88A4AACF-E455-4D9C-A80C-B7C549215338}"/>
                  </a:ext>
                </a:extLst>
              </p:cNvPr>
              <p:cNvSpPr/>
              <p:nvPr/>
            </p:nvSpPr>
            <p:spPr>
              <a:xfrm>
                <a:off x="2567295" y="2213211"/>
                <a:ext cx="335702" cy="264081"/>
              </a:xfrm>
              <a:custGeom>
                <a:avLst/>
                <a:gdLst/>
                <a:ahLst/>
                <a:cxnLst/>
                <a:rect l="l" t="t" r="r" b="b"/>
                <a:pathLst>
                  <a:path w="8062" h="6342" extrusionOk="0">
                    <a:moveTo>
                      <a:pt x="6674" y="0"/>
                    </a:moveTo>
                    <a:lnTo>
                      <a:pt x="1435" y="5034"/>
                    </a:lnTo>
                    <a:lnTo>
                      <a:pt x="898" y="3546"/>
                    </a:lnTo>
                    <a:lnTo>
                      <a:pt x="0" y="4491"/>
                    </a:lnTo>
                    <a:cubicBezTo>
                      <a:pt x="138" y="4462"/>
                      <a:pt x="249" y="4451"/>
                      <a:pt x="337" y="4451"/>
                    </a:cubicBezTo>
                    <a:cubicBezTo>
                      <a:pt x="687" y="4451"/>
                      <a:pt x="691" y="4632"/>
                      <a:pt x="691" y="4632"/>
                    </a:cubicBezTo>
                    <a:lnTo>
                      <a:pt x="556" y="6342"/>
                    </a:lnTo>
                    <a:lnTo>
                      <a:pt x="8061" y="3138"/>
                    </a:lnTo>
                    <a:lnTo>
                      <a:pt x="6674"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68;p49">
                <a:extLst>
                  <a:ext uri="{FF2B5EF4-FFF2-40B4-BE49-F238E27FC236}">
                    <a16:creationId xmlns:a16="http://schemas.microsoft.com/office/drawing/2014/main" id="{DABA62B4-9C3D-46CA-B8EB-44AB72C21E99}"/>
                  </a:ext>
                </a:extLst>
              </p:cNvPr>
              <p:cNvSpPr/>
              <p:nvPr/>
            </p:nvSpPr>
            <p:spPr>
              <a:xfrm>
                <a:off x="2329026" y="2428160"/>
                <a:ext cx="241512" cy="180093"/>
              </a:xfrm>
              <a:custGeom>
                <a:avLst/>
                <a:gdLst/>
                <a:ahLst/>
                <a:cxnLst/>
                <a:rect l="l" t="t" r="r" b="b"/>
                <a:pathLst>
                  <a:path w="5800" h="4325" extrusionOk="0">
                    <a:moveTo>
                      <a:pt x="5800" y="0"/>
                    </a:moveTo>
                    <a:lnTo>
                      <a:pt x="450" y="523"/>
                    </a:lnTo>
                    <a:lnTo>
                      <a:pt x="1" y="2179"/>
                    </a:lnTo>
                    <a:cubicBezTo>
                      <a:pt x="1" y="2179"/>
                      <a:pt x="1382" y="2876"/>
                      <a:pt x="1529" y="4324"/>
                    </a:cubicBezTo>
                    <a:cubicBezTo>
                      <a:pt x="1529" y="4324"/>
                      <a:pt x="1531" y="4324"/>
                      <a:pt x="1534" y="4324"/>
                    </a:cubicBezTo>
                    <a:cubicBezTo>
                      <a:pt x="1628" y="4324"/>
                      <a:pt x="3073" y="4305"/>
                      <a:pt x="4298" y="3167"/>
                    </a:cubicBezTo>
                    <a:cubicBezTo>
                      <a:pt x="5565" y="1995"/>
                      <a:pt x="5800" y="0"/>
                      <a:pt x="5800"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69;p49">
                <a:extLst>
                  <a:ext uri="{FF2B5EF4-FFF2-40B4-BE49-F238E27FC236}">
                    <a16:creationId xmlns:a16="http://schemas.microsoft.com/office/drawing/2014/main" id="{0A34F908-1FCD-4FFB-812C-CCD2B75D55B7}"/>
                  </a:ext>
                </a:extLst>
              </p:cNvPr>
              <p:cNvSpPr/>
              <p:nvPr/>
            </p:nvSpPr>
            <p:spPr>
              <a:xfrm>
                <a:off x="2132690" y="2518229"/>
                <a:ext cx="262249" cy="1125279"/>
              </a:xfrm>
              <a:custGeom>
                <a:avLst/>
                <a:gdLst/>
                <a:ahLst/>
                <a:cxnLst/>
                <a:rect l="l" t="t" r="r" b="b"/>
                <a:pathLst>
                  <a:path w="6298" h="27024" extrusionOk="0">
                    <a:moveTo>
                      <a:pt x="4899" y="1"/>
                    </a:moveTo>
                    <a:cubicBezTo>
                      <a:pt x="4787" y="1"/>
                      <a:pt x="4716" y="16"/>
                      <a:pt x="4716" y="16"/>
                    </a:cubicBezTo>
                    <a:lnTo>
                      <a:pt x="0" y="25559"/>
                    </a:lnTo>
                    <a:lnTo>
                      <a:pt x="1357" y="27024"/>
                    </a:lnTo>
                    <a:lnTo>
                      <a:pt x="6244" y="2161"/>
                    </a:lnTo>
                    <a:cubicBezTo>
                      <a:pt x="6297" y="207"/>
                      <a:pt x="5316" y="1"/>
                      <a:pt x="4899"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70;p49">
                <a:extLst>
                  <a:ext uri="{FF2B5EF4-FFF2-40B4-BE49-F238E27FC236}">
                    <a16:creationId xmlns:a16="http://schemas.microsoft.com/office/drawing/2014/main" id="{643D9815-D32D-454D-9B96-263675EC52C2}"/>
                  </a:ext>
                </a:extLst>
              </p:cNvPr>
              <p:cNvSpPr/>
              <p:nvPr/>
            </p:nvSpPr>
            <p:spPr>
              <a:xfrm>
                <a:off x="1921612" y="3536304"/>
                <a:ext cx="288982" cy="754100"/>
              </a:xfrm>
              <a:custGeom>
                <a:avLst/>
                <a:gdLst/>
                <a:ahLst/>
                <a:cxnLst/>
                <a:rect l="l" t="t" r="r" b="b"/>
                <a:pathLst>
                  <a:path w="6940" h="18110" extrusionOk="0">
                    <a:moveTo>
                      <a:pt x="3839" y="1"/>
                    </a:moveTo>
                    <a:cubicBezTo>
                      <a:pt x="3839" y="1"/>
                      <a:pt x="3725" y="11085"/>
                      <a:pt x="3226" y="13545"/>
                    </a:cubicBezTo>
                    <a:cubicBezTo>
                      <a:pt x="2788" y="15687"/>
                      <a:pt x="793" y="17528"/>
                      <a:pt x="184" y="17996"/>
                    </a:cubicBezTo>
                    <a:lnTo>
                      <a:pt x="184" y="17996"/>
                    </a:lnTo>
                    <a:cubicBezTo>
                      <a:pt x="942" y="17538"/>
                      <a:pt x="3913" y="15865"/>
                      <a:pt x="3913" y="15865"/>
                    </a:cubicBezTo>
                    <a:lnTo>
                      <a:pt x="6940" y="2615"/>
                    </a:lnTo>
                    <a:lnTo>
                      <a:pt x="3839" y="1"/>
                    </a:lnTo>
                    <a:close/>
                    <a:moveTo>
                      <a:pt x="184" y="17996"/>
                    </a:moveTo>
                    <a:lnTo>
                      <a:pt x="184" y="17996"/>
                    </a:lnTo>
                    <a:cubicBezTo>
                      <a:pt x="65" y="18068"/>
                      <a:pt x="0" y="18110"/>
                      <a:pt x="12" y="18110"/>
                    </a:cubicBezTo>
                    <a:cubicBezTo>
                      <a:pt x="12" y="18110"/>
                      <a:pt x="13" y="18110"/>
                      <a:pt x="14" y="18110"/>
                    </a:cubicBezTo>
                    <a:cubicBezTo>
                      <a:pt x="33" y="18105"/>
                      <a:pt x="93" y="18066"/>
                      <a:pt x="184" y="17996"/>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71;p49">
                <a:extLst>
                  <a:ext uri="{FF2B5EF4-FFF2-40B4-BE49-F238E27FC236}">
                    <a16:creationId xmlns:a16="http://schemas.microsoft.com/office/drawing/2014/main" id="{538679EB-1C64-46F1-8F6E-5D8DC3F2D116}"/>
                  </a:ext>
                </a:extLst>
              </p:cNvPr>
              <p:cNvSpPr/>
              <p:nvPr/>
            </p:nvSpPr>
            <p:spPr>
              <a:xfrm>
                <a:off x="2552762" y="3526935"/>
                <a:ext cx="289648" cy="818601"/>
              </a:xfrm>
              <a:custGeom>
                <a:avLst/>
                <a:gdLst/>
                <a:ahLst/>
                <a:cxnLst/>
                <a:rect l="l" t="t" r="r" b="b"/>
                <a:pathLst>
                  <a:path w="6956" h="19659" extrusionOk="0">
                    <a:moveTo>
                      <a:pt x="66" y="0"/>
                    </a:moveTo>
                    <a:cubicBezTo>
                      <a:pt x="32" y="0"/>
                      <a:pt x="9" y="2"/>
                      <a:pt x="0" y="4"/>
                    </a:cubicBezTo>
                    <a:cubicBezTo>
                      <a:pt x="0" y="4"/>
                      <a:pt x="3838" y="14004"/>
                      <a:pt x="4251" y="15415"/>
                    </a:cubicBezTo>
                    <a:cubicBezTo>
                      <a:pt x="4663" y="16823"/>
                      <a:pt x="6955" y="19659"/>
                      <a:pt x="6955" y="19659"/>
                    </a:cubicBezTo>
                    <a:cubicBezTo>
                      <a:pt x="6955" y="19659"/>
                      <a:pt x="6463" y="18670"/>
                      <a:pt x="5119" y="15861"/>
                    </a:cubicBezTo>
                    <a:cubicBezTo>
                      <a:pt x="3771" y="13053"/>
                      <a:pt x="4103" y="326"/>
                      <a:pt x="4103" y="326"/>
                    </a:cubicBezTo>
                    <a:cubicBezTo>
                      <a:pt x="4103" y="326"/>
                      <a:pt x="605" y="0"/>
                      <a:pt x="66"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72;p49">
                <a:extLst>
                  <a:ext uri="{FF2B5EF4-FFF2-40B4-BE49-F238E27FC236}">
                    <a16:creationId xmlns:a16="http://schemas.microsoft.com/office/drawing/2014/main" id="{51371975-BA44-45BB-AA9A-136B2926C27D}"/>
                  </a:ext>
                </a:extLst>
              </p:cNvPr>
              <p:cNvSpPr/>
              <p:nvPr/>
            </p:nvSpPr>
            <p:spPr>
              <a:xfrm>
                <a:off x="1888841" y="1400092"/>
                <a:ext cx="59545" cy="153985"/>
              </a:xfrm>
              <a:custGeom>
                <a:avLst/>
                <a:gdLst/>
                <a:ahLst/>
                <a:cxnLst/>
                <a:rect l="l" t="t" r="r" b="b"/>
                <a:pathLst>
                  <a:path w="1430" h="3698" extrusionOk="0">
                    <a:moveTo>
                      <a:pt x="638" y="0"/>
                    </a:moveTo>
                    <a:cubicBezTo>
                      <a:pt x="620" y="0"/>
                      <a:pt x="603" y="2"/>
                      <a:pt x="584" y="7"/>
                    </a:cubicBezTo>
                    <a:cubicBezTo>
                      <a:pt x="102" y="124"/>
                      <a:pt x="1" y="302"/>
                      <a:pt x="1" y="302"/>
                    </a:cubicBezTo>
                    <a:cubicBezTo>
                      <a:pt x="1" y="302"/>
                      <a:pt x="849" y="707"/>
                      <a:pt x="1140" y="2169"/>
                    </a:cubicBezTo>
                    <a:cubicBezTo>
                      <a:pt x="1374" y="3327"/>
                      <a:pt x="1419" y="3609"/>
                      <a:pt x="1427" y="3677"/>
                    </a:cubicBezTo>
                    <a:lnTo>
                      <a:pt x="1427" y="3677"/>
                    </a:lnTo>
                    <a:lnTo>
                      <a:pt x="1208" y="1328"/>
                    </a:lnTo>
                    <a:cubicBezTo>
                      <a:pt x="1208" y="1328"/>
                      <a:pt x="1077" y="0"/>
                      <a:pt x="638" y="0"/>
                    </a:cubicBezTo>
                    <a:close/>
                    <a:moveTo>
                      <a:pt x="1427" y="3677"/>
                    </a:moveTo>
                    <a:lnTo>
                      <a:pt x="1429" y="3697"/>
                    </a:lnTo>
                    <a:cubicBezTo>
                      <a:pt x="1429" y="3697"/>
                      <a:pt x="1429" y="3695"/>
                      <a:pt x="1427" y="3677"/>
                    </a:cubicBez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3;p49">
                <a:extLst>
                  <a:ext uri="{FF2B5EF4-FFF2-40B4-BE49-F238E27FC236}">
                    <a16:creationId xmlns:a16="http://schemas.microsoft.com/office/drawing/2014/main" id="{EEC9DF71-9D80-49E0-A792-49A3BC94873E}"/>
                  </a:ext>
                </a:extLst>
              </p:cNvPr>
              <p:cNvSpPr/>
              <p:nvPr/>
            </p:nvSpPr>
            <p:spPr>
              <a:xfrm>
                <a:off x="2726946" y="1298780"/>
                <a:ext cx="65083" cy="106765"/>
              </a:xfrm>
              <a:custGeom>
                <a:avLst/>
                <a:gdLst/>
                <a:ahLst/>
                <a:cxnLst/>
                <a:rect l="l" t="t" r="r" b="b"/>
                <a:pathLst>
                  <a:path w="1563" h="2564" extrusionOk="0">
                    <a:moveTo>
                      <a:pt x="1562" y="0"/>
                    </a:moveTo>
                    <a:cubicBezTo>
                      <a:pt x="1562" y="0"/>
                      <a:pt x="0" y="178"/>
                      <a:pt x="155" y="2564"/>
                    </a:cubicBezTo>
                    <a:cubicBezTo>
                      <a:pt x="155" y="2564"/>
                      <a:pt x="514" y="549"/>
                      <a:pt x="1562" y="0"/>
                    </a:cubicBez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74;p49">
                <a:extLst>
                  <a:ext uri="{FF2B5EF4-FFF2-40B4-BE49-F238E27FC236}">
                    <a16:creationId xmlns:a16="http://schemas.microsoft.com/office/drawing/2014/main" id="{925455E2-9478-4082-8241-6A2C41026EC4}"/>
                  </a:ext>
                </a:extLst>
              </p:cNvPr>
              <p:cNvSpPr/>
              <p:nvPr/>
            </p:nvSpPr>
            <p:spPr>
              <a:xfrm>
                <a:off x="1825047" y="3022415"/>
                <a:ext cx="410945" cy="106390"/>
              </a:xfrm>
              <a:custGeom>
                <a:avLst/>
                <a:gdLst/>
                <a:ahLst/>
                <a:cxnLst/>
                <a:rect l="l" t="t" r="r" b="b"/>
                <a:pathLst>
                  <a:path w="9869" h="2555" extrusionOk="0">
                    <a:moveTo>
                      <a:pt x="9868" y="0"/>
                    </a:moveTo>
                    <a:cubicBezTo>
                      <a:pt x="4771" y="1033"/>
                      <a:pt x="158" y="2505"/>
                      <a:pt x="1" y="2554"/>
                    </a:cubicBezTo>
                    <a:lnTo>
                      <a:pt x="5" y="2554"/>
                    </a:lnTo>
                    <a:cubicBezTo>
                      <a:pt x="5" y="2554"/>
                      <a:pt x="4683" y="1057"/>
                      <a:pt x="9868" y="4"/>
                    </a:cubicBezTo>
                    <a:lnTo>
                      <a:pt x="9868" y="0"/>
                    </a:ln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5;p49">
                <a:extLst>
                  <a:ext uri="{FF2B5EF4-FFF2-40B4-BE49-F238E27FC236}">
                    <a16:creationId xmlns:a16="http://schemas.microsoft.com/office/drawing/2014/main" id="{30985188-CB74-4FDD-AD14-BD822DBECEB7}"/>
                  </a:ext>
                </a:extLst>
              </p:cNvPr>
              <p:cNvSpPr/>
              <p:nvPr/>
            </p:nvSpPr>
            <p:spPr>
              <a:xfrm>
                <a:off x="1430916" y="1574650"/>
                <a:ext cx="832009" cy="1554130"/>
              </a:xfrm>
              <a:custGeom>
                <a:avLst/>
                <a:gdLst/>
                <a:ahLst/>
                <a:cxnLst/>
                <a:rect l="l" t="t" r="r" b="b"/>
                <a:pathLst>
                  <a:path w="19981" h="37323" extrusionOk="0">
                    <a:moveTo>
                      <a:pt x="15308" y="15043"/>
                    </a:moveTo>
                    <a:lnTo>
                      <a:pt x="11524" y="16998"/>
                    </a:lnTo>
                    <a:cubicBezTo>
                      <a:pt x="11524" y="16998"/>
                      <a:pt x="12620" y="17605"/>
                      <a:pt x="14055" y="18248"/>
                    </a:cubicBezTo>
                    <a:cubicBezTo>
                      <a:pt x="14708" y="18543"/>
                      <a:pt x="15435" y="18844"/>
                      <a:pt x="16156" y="19099"/>
                    </a:cubicBezTo>
                    <a:cubicBezTo>
                      <a:pt x="15841" y="17749"/>
                      <a:pt x="15559" y="16398"/>
                      <a:pt x="15308" y="15043"/>
                    </a:cubicBezTo>
                    <a:close/>
                    <a:moveTo>
                      <a:pt x="13059" y="1"/>
                    </a:moveTo>
                    <a:lnTo>
                      <a:pt x="13059" y="1"/>
                    </a:lnTo>
                    <a:cubicBezTo>
                      <a:pt x="12938" y="32"/>
                      <a:pt x="12814" y="48"/>
                      <a:pt x="12683" y="48"/>
                    </a:cubicBezTo>
                    <a:cubicBezTo>
                      <a:pt x="12593" y="48"/>
                      <a:pt x="12499" y="41"/>
                      <a:pt x="12406" y="25"/>
                    </a:cubicBezTo>
                    <a:lnTo>
                      <a:pt x="12406" y="25"/>
                    </a:lnTo>
                    <a:cubicBezTo>
                      <a:pt x="12415" y="1985"/>
                      <a:pt x="12268" y="6269"/>
                      <a:pt x="10873" y="8612"/>
                    </a:cubicBezTo>
                    <a:cubicBezTo>
                      <a:pt x="9023" y="11716"/>
                      <a:pt x="1" y="19488"/>
                      <a:pt x="4274" y="28240"/>
                    </a:cubicBezTo>
                    <a:cubicBezTo>
                      <a:pt x="8407" y="36706"/>
                      <a:pt x="9405" y="37293"/>
                      <a:pt x="9466" y="37322"/>
                    </a:cubicBezTo>
                    <a:cubicBezTo>
                      <a:pt x="9623" y="37273"/>
                      <a:pt x="14236" y="35801"/>
                      <a:pt x="19333" y="34768"/>
                    </a:cubicBezTo>
                    <a:lnTo>
                      <a:pt x="19980" y="31260"/>
                    </a:lnTo>
                    <a:cubicBezTo>
                      <a:pt x="18720" y="28065"/>
                      <a:pt x="17644" y="24791"/>
                      <a:pt x="16753" y="21472"/>
                    </a:cubicBezTo>
                    <a:cubicBezTo>
                      <a:pt x="16736" y="21406"/>
                      <a:pt x="16719" y="21338"/>
                      <a:pt x="16699" y="21271"/>
                    </a:cubicBezTo>
                    <a:lnTo>
                      <a:pt x="12285" y="21673"/>
                    </a:lnTo>
                    <a:lnTo>
                      <a:pt x="12610" y="21047"/>
                    </a:lnTo>
                    <a:cubicBezTo>
                      <a:pt x="12064" y="20775"/>
                      <a:pt x="8853" y="19136"/>
                      <a:pt x="6811" y="17135"/>
                    </a:cubicBezTo>
                    <a:lnTo>
                      <a:pt x="14762" y="11917"/>
                    </a:lnTo>
                    <a:cubicBezTo>
                      <a:pt x="14377" y="9517"/>
                      <a:pt x="14047" y="7120"/>
                      <a:pt x="13726" y="4727"/>
                    </a:cubicBezTo>
                    <a:cubicBezTo>
                      <a:pt x="13535" y="4583"/>
                      <a:pt x="13052" y="4168"/>
                      <a:pt x="13052" y="4168"/>
                    </a:cubicBezTo>
                    <a:lnTo>
                      <a:pt x="13059" y="1"/>
                    </a:lnTo>
                    <a:close/>
                  </a:path>
                </a:pathLst>
              </a:custGeom>
              <a:solidFill>
                <a:srgbClr val="51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6;p49">
                <a:extLst>
                  <a:ext uri="{FF2B5EF4-FFF2-40B4-BE49-F238E27FC236}">
                    <a16:creationId xmlns:a16="http://schemas.microsoft.com/office/drawing/2014/main" id="{8F82E94F-98AF-4A05-8326-20E6E65EAE91}"/>
                  </a:ext>
                </a:extLst>
              </p:cNvPr>
              <p:cNvSpPr/>
              <p:nvPr/>
            </p:nvSpPr>
            <p:spPr>
              <a:xfrm>
                <a:off x="1827421" y="1355287"/>
                <a:ext cx="147281" cy="221400"/>
              </a:xfrm>
              <a:custGeom>
                <a:avLst/>
                <a:gdLst/>
                <a:ahLst/>
                <a:cxnLst/>
                <a:rect l="l" t="t" r="r" b="b"/>
                <a:pathLst>
                  <a:path w="3537" h="5317" extrusionOk="0">
                    <a:moveTo>
                      <a:pt x="2112" y="1076"/>
                    </a:moveTo>
                    <a:cubicBezTo>
                      <a:pt x="2551" y="1076"/>
                      <a:pt x="2683" y="2404"/>
                      <a:pt x="2683" y="2404"/>
                    </a:cubicBezTo>
                    <a:lnTo>
                      <a:pt x="2900" y="4757"/>
                    </a:lnTo>
                    <a:cubicBezTo>
                      <a:pt x="2893" y="4696"/>
                      <a:pt x="2853" y="4424"/>
                      <a:pt x="2615" y="3245"/>
                    </a:cubicBezTo>
                    <a:cubicBezTo>
                      <a:pt x="2324" y="1783"/>
                      <a:pt x="1476" y="1378"/>
                      <a:pt x="1476" y="1378"/>
                    </a:cubicBezTo>
                    <a:cubicBezTo>
                      <a:pt x="1476" y="1378"/>
                      <a:pt x="1577" y="1200"/>
                      <a:pt x="2059" y="1083"/>
                    </a:cubicBezTo>
                    <a:cubicBezTo>
                      <a:pt x="2075" y="1080"/>
                      <a:pt x="2095" y="1076"/>
                      <a:pt x="2112" y="1076"/>
                    </a:cubicBezTo>
                    <a:close/>
                    <a:moveTo>
                      <a:pt x="2562" y="0"/>
                    </a:moveTo>
                    <a:cubicBezTo>
                      <a:pt x="2538" y="0"/>
                      <a:pt x="2514" y="0"/>
                      <a:pt x="2494" y="4"/>
                    </a:cubicBezTo>
                    <a:cubicBezTo>
                      <a:pt x="1667" y="88"/>
                      <a:pt x="1" y="1995"/>
                      <a:pt x="1054" y="3768"/>
                    </a:cubicBezTo>
                    <a:cubicBezTo>
                      <a:pt x="1633" y="4736"/>
                      <a:pt x="2287" y="5182"/>
                      <a:pt x="2884" y="5289"/>
                    </a:cubicBezTo>
                    <a:lnTo>
                      <a:pt x="2884" y="5293"/>
                    </a:lnTo>
                    <a:cubicBezTo>
                      <a:pt x="2977" y="5309"/>
                      <a:pt x="3071" y="5316"/>
                      <a:pt x="3161" y="5316"/>
                    </a:cubicBezTo>
                    <a:cubicBezTo>
                      <a:pt x="3292" y="5316"/>
                      <a:pt x="3416" y="5300"/>
                      <a:pt x="3537" y="5269"/>
                    </a:cubicBezTo>
                    <a:lnTo>
                      <a:pt x="3537" y="5148"/>
                    </a:lnTo>
                    <a:cubicBezTo>
                      <a:pt x="3292" y="3432"/>
                      <a:pt x="3028" y="1723"/>
                      <a:pt x="2726" y="17"/>
                    </a:cubicBezTo>
                    <a:cubicBezTo>
                      <a:pt x="2672" y="7"/>
                      <a:pt x="2618" y="0"/>
                      <a:pt x="2562" y="0"/>
                    </a:cubicBezTo>
                    <a:close/>
                  </a:path>
                </a:pathLst>
              </a:custGeom>
              <a:solidFill>
                <a:srgbClr val="BE3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7;p49">
                <a:extLst>
                  <a:ext uri="{FF2B5EF4-FFF2-40B4-BE49-F238E27FC236}">
                    <a16:creationId xmlns:a16="http://schemas.microsoft.com/office/drawing/2014/main" id="{D4D33255-A23F-462F-9B6A-179C249EDBB7}"/>
                  </a:ext>
                </a:extLst>
              </p:cNvPr>
              <p:cNvSpPr/>
              <p:nvPr/>
            </p:nvSpPr>
            <p:spPr>
              <a:xfrm>
                <a:off x="1928483" y="1307858"/>
                <a:ext cx="73994" cy="463620"/>
              </a:xfrm>
              <a:custGeom>
                <a:avLst/>
                <a:gdLst/>
                <a:ahLst/>
                <a:cxnLst/>
                <a:rect l="l" t="t" r="r" b="b"/>
                <a:pathLst>
                  <a:path w="1777" h="11134" extrusionOk="0">
                    <a:moveTo>
                      <a:pt x="87" y="0"/>
                    </a:moveTo>
                    <a:cubicBezTo>
                      <a:pt x="1" y="656"/>
                      <a:pt x="64" y="1123"/>
                      <a:pt x="67" y="1143"/>
                    </a:cubicBezTo>
                    <a:cubicBezTo>
                      <a:pt x="87" y="1139"/>
                      <a:pt x="111" y="1139"/>
                      <a:pt x="135" y="1139"/>
                    </a:cubicBezTo>
                    <a:cubicBezTo>
                      <a:pt x="191" y="1139"/>
                      <a:pt x="245" y="1146"/>
                      <a:pt x="299" y="1156"/>
                    </a:cubicBezTo>
                    <a:cubicBezTo>
                      <a:pt x="231" y="771"/>
                      <a:pt x="161" y="385"/>
                      <a:pt x="87" y="0"/>
                    </a:cubicBezTo>
                    <a:close/>
                    <a:moveTo>
                      <a:pt x="1110" y="6287"/>
                    </a:moveTo>
                    <a:lnTo>
                      <a:pt x="1110" y="6408"/>
                    </a:lnTo>
                    <a:lnTo>
                      <a:pt x="1103" y="10575"/>
                    </a:lnTo>
                    <a:cubicBezTo>
                      <a:pt x="1103" y="10575"/>
                      <a:pt x="1586" y="10990"/>
                      <a:pt x="1777" y="11134"/>
                    </a:cubicBezTo>
                    <a:cubicBezTo>
                      <a:pt x="1559" y="9515"/>
                      <a:pt x="1342" y="7900"/>
                      <a:pt x="1110" y="6287"/>
                    </a:cubicBezTo>
                    <a:close/>
                  </a:path>
                </a:pathLst>
              </a:custGeom>
              <a:solidFill>
                <a:srgbClr val="6E13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8;p49">
                <a:extLst>
                  <a:ext uri="{FF2B5EF4-FFF2-40B4-BE49-F238E27FC236}">
                    <a16:creationId xmlns:a16="http://schemas.microsoft.com/office/drawing/2014/main" id="{58E38830-1498-4A53-9F7B-37169291E2C8}"/>
                  </a:ext>
                </a:extLst>
              </p:cNvPr>
              <p:cNvSpPr/>
              <p:nvPr/>
            </p:nvSpPr>
            <p:spPr>
              <a:xfrm>
                <a:off x="1942474" y="2334510"/>
                <a:ext cx="183799" cy="142659"/>
              </a:xfrm>
              <a:custGeom>
                <a:avLst/>
                <a:gdLst/>
                <a:ahLst/>
                <a:cxnLst/>
                <a:rect l="l" t="t" r="r" b="b"/>
                <a:pathLst>
                  <a:path w="4414" h="3426" extrusionOk="0">
                    <a:moveTo>
                      <a:pt x="1770" y="0"/>
                    </a:moveTo>
                    <a:lnTo>
                      <a:pt x="325" y="2799"/>
                    </a:lnTo>
                    <a:lnTo>
                      <a:pt x="0" y="3425"/>
                    </a:lnTo>
                    <a:lnTo>
                      <a:pt x="4414" y="3023"/>
                    </a:lnTo>
                    <a:cubicBezTo>
                      <a:pt x="4223" y="2299"/>
                      <a:pt x="4042" y="1575"/>
                      <a:pt x="3871" y="851"/>
                    </a:cubicBezTo>
                    <a:cubicBezTo>
                      <a:pt x="3150" y="596"/>
                      <a:pt x="2423" y="295"/>
                      <a:pt x="1770" y="0"/>
                    </a:cubicBezTo>
                    <a:close/>
                  </a:path>
                </a:pathLst>
              </a:custGeom>
              <a:solidFill>
                <a:srgbClr val="1A0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9;p49">
                <a:extLst>
                  <a:ext uri="{FF2B5EF4-FFF2-40B4-BE49-F238E27FC236}">
                    <a16:creationId xmlns:a16="http://schemas.microsoft.com/office/drawing/2014/main" id="{FA857FCE-2AB4-45C4-AE13-0533963A769C}"/>
                  </a:ext>
                </a:extLst>
              </p:cNvPr>
              <p:cNvSpPr/>
              <p:nvPr/>
            </p:nvSpPr>
            <p:spPr>
              <a:xfrm>
                <a:off x="1929191" y="3007092"/>
                <a:ext cx="388293" cy="1278848"/>
              </a:xfrm>
              <a:custGeom>
                <a:avLst/>
                <a:gdLst/>
                <a:ahLst/>
                <a:cxnLst/>
                <a:rect l="l" t="t" r="r" b="b"/>
                <a:pathLst>
                  <a:path w="9325" h="30712" extrusionOk="0">
                    <a:moveTo>
                      <a:pt x="9321" y="0"/>
                    </a:moveTo>
                    <a:cubicBezTo>
                      <a:pt x="9298" y="3"/>
                      <a:pt x="9271" y="10"/>
                      <a:pt x="9248" y="14"/>
                    </a:cubicBezTo>
                    <a:lnTo>
                      <a:pt x="6312" y="14948"/>
                    </a:lnTo>
                    <a:lnTo>
                      <a:pt x="6758" y="15324"/>
                    </a:lnTo>
                    <a:lnTo>
                      <a:pt x="3731" y="28574"/>
                    </a:lnTo>
                    <a:cubicBezTo>
                      <a:pt x="3731" y="28574"/>
                      <a:pt x="818" y="30215"/>
                      <a:pt x="24" y="30692"/>
                    </a:cubicBezTo>
                    <a:cubicBezTo>
                      <a:pt x="17" y="30698"/>
                      <a:pt x="7" y="30705"/>
                      <a:pt x="0" y="30712"/>
                    </a:cubicBezTo>
                    <a:cubicBezTo>
                      <a:pt x="737" y="30266"/>
                      <a:pt x="3738" y="28574"/>
                      <a:pt x="3738" y="28574"/>
                    </a:cubicBezTo>
                    <a:lnTo>
                      <a:pt x="6764" y="15324"/>
                    </a:lnTo>
                    <a:lnTo>
                      <a:pt x="6318" y="14948"/>
                    </a:lnTo>
                    <a:lnTo>
                      <a:pt x="9254" y="14"/>
                    </a:lnTo>
                    <a:cubicBezTo>
                      <a:pt x="9278" y="10"/>
                      <a:pt x="9301" y="6"/>
                      <a:pt x="9324" y="3"/>
                    </a:cubicBezTo>
                    <a:cubicBezTo>
                      <a:pt x="9324" y="3"/>
                      <a:pt x="9324" y="0"/>
                      <a:pt x="9321" y="0"/>
                    </a:cubicBez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80;p49">
                <a:extLst>
                  <a:ext uri="{FF2B5EF4-FFF2-40B4-BE49-F238E27FC236}">
                    <a16:creationId xmlns:a16="http://schemas.microsoft.com/office/drawing/2014/main" id="{B879F55A-B372-4130-BC1C-BA64C8D6F87D}"/>
                  </a:ext>
                </a:extLst>
              </p:cNvPr>
              <p:cNvSpPr/>
              <p:nvPr/>
            </p:nvSpPr>
            <p:spPr>
              <a:xfrm>
                <a:off x="2314244" y="3002303"/>
                <a:ext cx="3123" cy="5372"/>
              </a:xfrm>
              <a:custGeom>
                <a:avLst/>
                <a:gdLst/>
                <a:ahLst/>
                <a:cxnLst/>
                <a:rect l="l" t="t" r="r" b="b"/>
                <a:pathLst>
                  <a:path w="75" h="129" extrusionOk="0">
                    <a:moveTo>
                      <a:pt x="24" y="1"/>
                    </a:moveTo>
                    <a:lnTo>
                      <a:pt x="1" y="129"/>
                    </a:lnTo>
                    <a:cubicBezTo>
                      <a:pt x="24" y="125"/>
                      <a:pt x="51" y="118"/>
                      <a:pt x="74" y="115"/>
                    </a:cubicBezTo>
                    <a:cubicBezTo>
                      <a:pt x="57" y="78"/>
                      <a:pt x="41" y="38"/>
                      <a:pt x="24" y="1"/>
                    </a:cubicBezTo>
                    <a:close/>
                  </a:path>
                </a:pathLst>
              </a:custGeom>
              <a:solidFill>
                <a:srgbClr val="51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81;p49">
                <a:extLst>
                  <a:ext uri="{FF2B5EF4-FFF2-40B4-BE49-F238E27FC236}">
                    <a16:creationId xmlns:a16="http://schemas.microsoft.com/office/drawing/2014/main" id="{B10E24B4-5516-4925-AFC5-51024C547E84}"/>
                  </a:ext>
                </a:extLst>
              </p:cNvPr>
              <p:cNvSpPr/>
              <p:nvPr/>
            </p:nvSpPr>
            <p:spPr>
              <a:xfrm>
                <a:off x="2081721" y="3536304"/>
                <a:ext cx="51384" cy="43597"/>
              </a:xfrm>
              <a:custGeom>
                <a:avLst/>
                <a:gdLst/>
                <a:ahLst/>
                <a:cxnLst/>
                <a:rect l="l" t="t" r="r" b="b"/>
                <a:pathLst>
                  <a:path w="1234" h="1047" extrusionOk="0">
                    <a:moveTo>
                      <a:pt x="1" y="1"/>
                    </a:moveTo>
                    <a:lnTo>
                      <a:pt x="1" y="7"/>
                    </a:lnTo>
                    <a:lnTo>
                      <a:pt x="1234" y="1046"/>
                    </a:lnTo>
                    <a:lnTo>
                      <a:pt x="1234" y="1043"/>
                    </a:lnTo>
                    <a:lnTo>
                      <a:pt x="1" y="1"/>
                    </a:ln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82;p49">
                <a:extLst>
                  <a:ext uri="{FF2B5EF4-FFF2-40B4-BE49-F238E27FC236}">
                    <a16:creationId xmlns:a16="http://schemas.microsoft.com/office/drawing/2014/main" id="{2CADBED3-0281-4EC3-A556-3018F0762CA2}"/>
                  </a:ext>
                </a:extLst>
              </p:cNvPr>
              <p:cNvSpPr/>
              <p:nvPr/>
            </p:nvSpPr>
            <p:spPr>
              <a:xfrm>
                <a:off x="1714532" y="2070841"/>
                <a:ext cx="353815" cy="380215"/>
              </a:xfrm>
              <a:custGeom>
                <a:avLst/>
                <a:gdLst/>
                <a:ahLst/>
                <a:cxnLst/>
                <a:rect l="l" t="t" r="r" b="b"/>
                <a:pathLst>
                  <a:path w="8497" h="9131" extrusionOk="0">
                    <a:moveTo>
                      <a:pt x="7951" y="1"/>
                    </a:moveTo>
                    <a:lnTo>
                      <a:pt x="0" y="5219"/>
                    </a:lnTo>
                    <a:cubicBezTo>
                      <a:pt x="2042" y="7220"/>
                      <a:pt x="5253" y="8859"/>
                      <a:pt x="5799" y="9131"/>
                    </a:cubicBezTo>
                    <a:lnTo>
                      <a:pt x="7244" y="6332"/>
                    </a:lnTo>
                    <a:cubicBezTo>
                      <a:pt x="5809" y="5689"/>
                      <a:pt x="4713" y="5082"/>
                      <a:pt x="4713" y="5082"/>
                    </a:cubicBezTo>
                    <a:lnTo>
                      <a:pt x="8497" y="3127"/>
                    </a:lnTo>
                    <a:cubicBezTo>
                      <a:pt x="8299" y="2086"/>
                      <a:pt x="8121" y="1043"/>
                      <a:pt x="7951" y="1"/>
                    </a:cubicBezTo>
                    <a:close/>
                  </a:path>
                </a:pathLst>
              </a:custGeom>
              <a:solidFill>
                <a:srgbClr val="B1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83;p49">
                <a:extLst>
                  <a:ext uri="{FF2B5EF4-FFF2-40B4-BE49-F238E27FC236}">
                    <a16:creationId xmlns:a16="http://schemas.microsoft.com/office/drawing/2014/main" id="{EAAF3E98-583A-4F8D-A313-41302F1818F6}"/>
                  </a:ext>
                </a:extLst>
              </p:cNvPr>
              <p:cNvSpPr/>
              <p:nvPr/>
            </p:nvSpPr>
            <p:spPr>
              <a:xfrm>
                <a:off x="2165211" y="2950835"/>
                <a:ext cx="150071" cy="678732"/>
              </a:xfrm>
              <a:custGeom>
                <a:avLst/>
                <a:gdLst/>
                <a:ahLst/>
                <a:cxnLst/>
                <a:rect l="l" t="t" r="r" b="b"/>
                <a:pathLst>
                  <a:path w="3604" h="16300" extrusionOk="0">
                    <a:moveTo>
                      <a:pt x="3073" y="0"/>
                    </a:moveTo>
                    <a:cubicBezTo>
                      <a:pt x="1716" y="7173"/>
                      <a:pt x="50" y="15512"/>
                      <a:pt x="0" y="15756"/>
                    </a:cubicBezTo>
                    <a:lnTo>
                      <a:pt x="644" y="16299"/>
                    </a:lnTo>
                    <a:lnTo>
                      <a:pt x="3580" y="1365"/>
                    </a:lnTo>
                    <a:lnTo>
                      <a:pt x="3603" y="1237"/>
                    </a:lnTo>
                    <a:cubicBezTo>
                      <a:pt x="3426" y="825"/>
                      <a:pt x="3248" y="412"/>
                      <a:pt x="3073" y="0"/>
                    </a:cubicBezTo>
                    <a:close/>
                  </a:path>
                </a:pathLst>
              </a:custGeom>
              <a:solidFill>
                <a:srgbClr val="BB33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84;p49">
                <a:extLst>
                  <a:ext uri="{FF2B5EF4-FFF2-40B4-BE49-F238E27FC236}">
                    <a16:creationId xmlns:a16="http://schemas.microsoft.com/office/drawing/2014/main" id="{655E8037-9E08-4275-B8E7-96E5EED810D6}"/>
                  </a:ext>
                </a:extLst>
              </p:cNvPr>
              <p:cNvSpPr/>
              <p:nvPr/>
            </p:nvSpPr>
            <p:spPr>
              <a:xfrm>
                <a:off x="1930149" y="3536595"/>
                <a:ext cx="280445" cy="748521"/>
              </a:xfrm>
              <a:custGeom>
                <a:avLst/>
                <a:gdLst/>
                <a:ahLst/>
                <a:cxnLst/>
                <a:rect l="l" t="t" r="r" b="b"/>
                <a:pathLst>
                  <a:path w="6735" h="17976" extrusionOk="0">
                    <a:moveTo>
                      <a:pt x="3641" y="0"/>
                    </a:moveTo>
                    <a:cubicBezTo>
                      <a:pt x="3638" y="289"/>
                      <a:pt x="3520" y="11111"/>
                      <a:pt x="3027" y="13538"/>
                    </a:cubicBezTo>
                    <a:cubicBezTo>
                      <a:pt x="2595" y="15663"/>
                      <a:pt x="627" y="17490"/>
                      <a:pt x="1" y="17976"/>
                    </a:cubicBezTo>
                    <a:cubicBezTo>
                      <a:pt x="795" y="17499"/>
                      <a:pt x="3708" y="15858"/>
                      <a:pt x="3708" y="15858"/>
                    </a:cubicBezTo>
                    <a:lnTo>
                      <a:pt x="6735" y="2608"/>
                    </a:lnTo>
                    <a:lnTo>
                      <a:pt x="6289" y="2232"/>
                    </a:lnTo>
                    <a:lnTo>
                      <a:pt x="5645" y="1689"/>
                    </a:lnTo>
                    <a:lnTo>
                      <a:pt x="5645" y="1697"/>
                    </a:lnTo>
                    <a:lnTo>
                      <a:pt x="4874" y="1039"/>
                    </a:lnTo>
                    <a:lnTo>
                      <a:pt x="3641"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85;p49">
                <a:extLst>
                  <a:ext uri="{FF2B5EF4-FFF2-40B4-BE49-F238E27FC236}">
                    <a16:creationId xmlns:a16="http://schemas.microsoft.com/office/drawing/2014/main" id="{6680F6B7-68FB-4600-B09D-3855B63946FA}"/>
                  </a:ext>
                </a:extLst>
              </p:cNvPr>
              <p:cNvSpPr/>
              <p:nvPr/>
            </p:nvSpPr>
            <p:spPr>
              <a:xfrm>
                <a:off x="1888841" y="1400092"/>
                <a:ext cx="59337" cy="153277"/>
              </a:xfrm>
              <a:custGeom>
                <a:avLst/>
                <a:gdLst/>
                <a:ahLst/>
                <a:cxnLst/>
                <a:rect l="l" t="t" r="r" b="b"/>
                <a:pathLst>
                  <a:path w="1425" h="3681" extrusionOk="0">
                    <a:moveTo>
                      <a:pt x="637" y="0"/>
                    </a:moveTo>
                    <a:cubicBezTo>
                      <a:pt x="620" y="0"/>
                      <a:pt x="600" y="4"/>
                      <a:pt x="584" y="7"/>
                    </a:cubicBezTo>
                    <a:cubicBezTo>
                      <a:pt x="102" y="124"/>
                      <a:pt x="1" y="302"/>
                      <a:pt x="1" y="302"/>
                    </a:cubicBezTo>
                    <a:cubicBezTo>
                      <a:pt x="1" y="302"/>
                      <a:pt x="849" y="707"/>
                      <a:pt x="1140" y="2169"/>
                    </a:cubicBezTo>
                    <a:cubicBezTo>
                      <a:pt x="1378" y="3348"/>
                      <a:pt x="1418" y="3620"/>
                      <a:pt x="1425" y="3681"/>
                    </a:cubicBezTo>
                    <a:lnTo>
                      <a:pt x="1208" y="1328"/>
                    </a:lnTo>
                    <a:cubicBezTo>
                      <a:pt x="1208" y="1328"/>
                      <a:pt x="1076" y="0"/>
                      <a:pt x="637" y="0"/>
                    </a:cubicBezTo>
                    <a:close/>
                  </a:path>
                </a:pathLst>
              </a:custGeom>
              <a:solidFill>
                <a:srgbClr val="A6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86;p49">
                <a:extLst>
                  <a:ext uri="{FF2B5EF4-FFF2-40B4-BE49-F238E27FC236}">
                    <a16:creationId xmlns:a16="http://schemas.microsoft.com/office/drawing/2014/main" id="{8A927031-9F94-4C3A-A9B3-9350DF6B63D8}"/>
                  </a:ext>
                </a:extLst>
              </p:cNvPr>
              <p:cNvSpPr/>
              <p:nvPr/>
            </p:nvSpPr>
            <p:spPr>
              <a:xfrm>
                <a:off x="2184033" y="4285920"/>
                <a:ext cx="7287" cy="4497"/>
              </a:xfrm>
              <a:custGeom>
                <a:avLst/>
                <a:gdLst/>
                <a:ahLst/>
                <a:cxnLst/>
                <a:rect l="l" t="t" r="r" b="b"/>
                <a:pathLst>
                  <a:path w="175" h="108" extrusionOk="0">
                    <a:moveTo>
                      <a:pt x="175" y="1"/>
                    </a:moveTo>
                    <a:cubicBezTo>
                      <a:pt x="64" y="67"/>
                      <a:pt x="0" y="108"/>
                      <a:pt x="11" y="108"/>
                    </a:cubicBezTo>
                    <a:lnTo>
                      <a:pt x="14" y="108"/>
                    </a:lnTo>
                    <a:cubicBezTo>
                      <a:pt x="31" y="101"/>
                      <a:pt x="87" y="64"/>
                      <a:pt x="175" y="1"/>
                    </a:cubicBez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87;p49">
                <a:extLst>
                  <a:ext uri="{FF2B5EF4-FFF2-40B4-BE49-F238E27FC236}">
                    <a16:creationId xmlns:a16="http://schemas.microsoft.com/office/drawing/2014/main" id="{13258173-CCC1-4BE0-BA33-2293F8788D7B}"/>
                  </a:ext>
                </a:extLst>
              </p:cNvPr>
              <p:cNvSpPr/>
              <p:nvPr/>
            </p:nvSpPr>
            <p:spPr>
              <a:xfrm>
                <a:off x="2363255" y="1358202"/>
                <a:ext cx="12201" cy="8994"/>
              </a:xfrm>
              <a:custGeom>
                <a:avLst/>
                <a:gdLst/>
                <a:ahLst/>
                <a:cxnLst/>
                <a:rect l="l" t="t" r="r" b="b"/>
                <a:pathLst>
                  <a:path w="293" h="216" extrusionOk="0">
                    <a:moveTo>
                      <a:pt x="292" y="1"/>
                    </a:moveTo>
                    <a:lnTo>
                      <a:pt x="292" y="1"/>
                    </a:lnTo>
                    <a:cubicBezTo>
                      <a:pt x="212" y="85"/>
                      <a:pt x="111" y="159"/>
                      <a:pt x="0" y="216"/>
                    </a:cubicBezTo>
                    <a:cubicBezTo>
                      <a:pt x="141" y="145"/>
                      <a:pt x="248" y="64"/>
                      <a:pt x="292" y="1"/>
                    </a:cubicBezTo>
                    <a:close/>
                  </a:path>
                </a:pathLst>
              </a:custGeom>
              <a:solidFill>
                <a:srgbClr val="BE3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88;p49">
                <a:extLst>
                  <a:ext uri="{FF2B5EF4-FFF2-40B4-BE49-F238E27FC236}">
                    <a16:creationId xmlns:a16="http://schemas.microsoft.com/office/drawing/2014/main" id="{FA837C9F-9E9E-4BD0-A1B1-4AE2AB3DD739}"/>
                  </a:ext>
                </a:extLst>
              </p:cNvPr>
              <p:cNvSpPr/>
              <p:nvPr/>
            </p:nvSpPr>
            <p:spPr>
              <a:xfrm>
                <a:off x="2300044" y="1342170"/>
                <a:ext cx="82364" cy="31980"/>
              </a:xfrm>
              <a:custGeom>
                <a:avLst/>
                <a:gdLst/>
                <a:ahLst/>
                <a:cxnLst/>
                <a:rect l="l" t="t" r="r" b="b"/>
                <a:pathLst>
                  <a:path w="1978" h="768" extrusionOk="0">
                    <a:moveTo>
                      <a:pt x="536" y="359"/>
                    </a:moveTo>
                    <a:cubicBezTo>
                      <a:pt x="667" y="359"/>
                      <a:pt x="871" y="453"/>
                      <a:pt x="955" y="654"/>
                    </a:cubicBezTo>
                    <a:cubicBezTo>
                      <a:pt x="955" y="654"/>
                      <a:pt x="483" y="644"/>
                      <a:pt x="426" y="463"/>
                    </a:cubicBezTo>
                    <a:cubicBezTo>
                      <a:pt x="402" y="395"/>
                      <a:pt x="455" y="359"/>
                      <a:pt x="536" y="359"/>
                    </a:cubicBezTo>
                    <a:close/>
                    <a:moveTo>
                      <a:pt x="1421" y="1"/>
                    </a:moveTo>
                    <a:cubicBezTo>
                      <a:pt x="1297" y="1"/>
                      <a:pt x="1142" y="7"/>
                      <a:pt x="955" y="27"/>
                    </a:cubicBezTo>
                    <a:cubicBezTo>
                      <a:pt x="0" y="118"/>
                      <a:pt x="308" y="564"/>
                      <a:pt x="308" y="564"/>
                    </a:cubicBezTo>
                    <a:cubicBezTo>
                      <a:pt x="459" y="714"/>
                      <a:pt x="657" y="768"/>
                      <a:pt x="861" y="768"/>
                    </a:cubicBezTo>
                    <a:cubicBezTo>
                      <a:pt x="1092" y="768"/>
                      <a:pt x="1334" y="694"/>
                      <a:pt x="1518" y="601"/>
                    </a:cubicBezTo>
                    <a:cubicBezTo>
                      <a:pt x="1629" y="544"/>
                      <a:pt x="1730" y="470"/>
                      <a:pt x="1810" y="386"/>
                    </a:cubicBezTo>
                    <a:cubicBezTo>
                      <a:pt x="1977" y="148"/>
                      <a:pt x="1940" y="1"/>
                      <a:pt x="1421" y="1"/>
                    </a:cubicBezTo>
                    <a:close/>
                  </a:path>
                </a:pathLst>
              </a:custGeom>
              <a:solidFill>
                <a:srgbClr val="A6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89;p49">
                <a:extLst>
                  <a:ext uri="{FF2B5EF4-FFF2-40B4-BE49-F238E27FC236}">
                    <a16:creationId xmlns:a16="http://schemas.microsoft.com/office/drawing/2014/main" id="{A6B94203-6EEF-480C-ADD1-76A7B629744C}"/>
                  </a:ext>
                </a:extLst>
              </p:cNvPr>
              <p:cNvSpPr/>
              <p:nvPr/>
            </p:nvSpPr>
            <p:spPr>
              <a:xfrm>
                <a:off x="2316784" y="1357119"/>
                <a:ext cx="23027" cy="12284"/>
              </a:xfrm>
              <a:custGeom>
                <a:avLst/>
                <a:gdLst/>
                <a:ahLst/>
                <a:cxnLst/>
                <a:rect l="l" t="t" r="r" b="b"/>
                <a:pathLst>
                  <a:path w="553" h="295" extrusionOk="0">
                    <a:moveTo>
                      <a:pt x="134" y="0"/>
                    </a:moveTo>
                    <a:cubicBezTo>
                      <a:pt x="53" y="0"/>
                      <a:pt x="0" y="36"/>
                      <a:pt x="24" y="104"/>
                    </a:cubicBezTo>
                    <a:cubicBezTo>
                      <a:pt x="81" y="285"/>
                      <a:pt x="553" y="295"/>
                      <a:pt x="553" y="295"/>
                    </a:cubicBezTo>
                    <a:cubicBezTo>
                      <a:pt x="469" y="94"/>
                      <a:pt x="265" y="0"/>
                      <a:pt x="134" y="0"/>
                    </a:cubicBezTo>
                    <a:close/>
                  </a:path>
                </a:pathLst>
              </a:custGeom>
              <a:solidFill>
                <a:srgbClr val="6E13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0;p49">
                <a:extLst>
                  <a:ext uri="{FF2B5EF4-FFF2-40B4-BE49-F238E27FC236}">
                    <a16:creationId xmlns:a16="http://schemas.microsoft.com/office/drawing/2014/main" id="{A3DD51DE-3AEA-41CF-8A2E-7F55F3798C60}"/>
                  </a:ext>
                </a:extLst>
              </p:cNvPr>
              <p:cNvSpPr/>
              <p:nvPr/>
            </p:nvSpPr>
            <p:spPr>
              <a:xfrm>
                <a:off x="2154010" y="1299322"/>
                <a:ext cx="159606" cy="65916"/>
              </a:xfrm>
              <a:custGeom>
                <a:avLst/>
                <a:gdLst/>
                <a:ahLst/>
                <a:cxnLst/>
                <a:rect l="l" t="t" r="r" b="b"/>
                <a:pathLst>
                  <a:path w="3833" h="1583" extrusionOk="0">
                    <a:moveTo>
                      <a:pt x="1" y="1"/>
                    </a:moveTo>
                    <a:lnTo>
                      <a:pt x="1" y="1"/>
                    </a:lnTo>
                    <a:cubicBezTo>
                      <a:pt x="199" y="208"/>
                      <a:pt x="1117" y="1140"/>
                      <a:pt x="1888" y="1482"/>
                    </a:cubicBezTo>
                    <a:cubicBezTo>
                      <a:pt x="2049" y="1552"/>
                      <a:pt x="2220" y="1582"/>
                      <a:pt x="2391" y="1582"/>
                    </a:cubicBezTo>
                    <a:cubicBezTo>
                      <a:pt x="3091" y="1582"/>
                      <a:pt x="3775" y="1079"/>
                      <a:pt x="3832" y="1036"/>
                    </a:cubicBezTo>
                    <a:lnTo>
                      <a:pt x="3832" y="1036"/>
                    </a:lnTo>
                    <a:cubicBezTo>
                      <a:pt x="3493" y="1264"/>
                      <a:pt x="3045" y="1492"/>
                      <a:pt x="2588" y="1492"/>
                    </a:cubicBezTo>
                    <a:cubicBezTo>
                      <a:pt x="2568" y="1492"/>
                      <a:pt x="2545" y="1492"/>
                      <a:pt x="2525" y="1489"/>
                    </a:cubicBezTo>
                    <a:cubicBezTo>
                      <a:pt x="1727" y="1452"/>
                      <a:pt x="393" y="343"/>
                      <a:pt x="1" y="1"/>
                    </a:cubicBezTo>
                    <a:close/>
                  </a:path>
                </a:pathLst>
              </a:custGeom>
              <a:solidFill>
                <a:srgbClr val="BE3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91;p49">
                <a:extLst>
                  <a:ext uri="{FF2B5EF4-FFF2-40B4-BE49-F238E27FC236}">
                    <a16:creationId xmlns:a16="http://schemas.microsoft.com/office/drawing/2014/main" id="{40029173-F416-472F-AD8A-FA254670F49C}"/>
                  </a:ext>
                </a:extLst>
              </p:cNvPr>
              <p:cNvSpPr/>
              <p:nvPr/>
            </p:nvSpPr>
            <p:spPr>
              <a:xfrm>
                <a:off x="2153885" y="1299155"/>
                <a:ext cx="159856" cy="62335"/>
              </a:xfrm>
              <a:custGeom>
                <a:avLst/>
                <a:gdLst/>
                <a:ahLst/>
                <a:cxnLst/>
                <a:rect l="l" t="t" r="r" b="b"/>
                <a:pathLst>
                  <a:path w="3839" h="1497" extrusionOk="0">
                    <a:moveTo>
                      <a:pt x="7" y="1"/>
                    </a:moveTo>
                    <a:cubicBezTo>
                      <a:pt x="4" y="5"/>
                      <a:pt x="4" y="5"/>
                      <a:pt x="0" y="5"/>
                    </a:cubicBezTo>
                    <a:lnTo>
                      <a:pt x="4" y="5"/>
                    </a:lnTo>
                    <a:cubicBezTo>
                      <a:pt x="396" y="347"/>
                      <a:pt x="1730" y="1456"/>
                      <a:pt x="2528" y="1493"/>
                    </a:cubicBezTo>
                    <a:cubicBezTo>
                      <a:pt x="2548" y="1496"/>
                      <a:pt x="2571" y="1496"/>
                      <a:pt x="2591" y="1496"/>
                    </a:cubicBezTo>
                    <a:cubicBezTo>
                      <a:pt x="3048" y="1496"/>
                      <a:pt x="3496" y="1268"/>
                      <a:pt x="3835" y="1040"/>
                    </a:cubicBezTo>
                    <a:lnTo>
                      <a:pt x="3838" y="1037"/>
                    </a:lnTo>
                    <a:lnTo>
                      <a:pt x="3838" y="1037"/>
                    </a:lnTo>
                    <a:cubicBezTo>
                      <a:pt x="3801" y="1057"/>
                      <a:pt x="3426" y="1252"/>
                      <a:pt x="2813" y="1252"/>
                    </a:cubicBezTo>
                    <a:cubicBezTo>
                      <a:pt x="2126" y="1252"/>
                      <a:pt x="1144" y="1006"/>
                      <a:pt x="7" y="1"/>
                    </a:cubicBezTo>
                    <a:close/>
                  </a:path>
                </a:pathLst>
              </a:custGeom>
              <a:solidFill>
                <a:srgbClr val="1A0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92;p49">
                <a:extLst>
                  <a:ext uri="{FF2B5EF4-FFF2-40B4-BE49-F238E27FC236}">
                    <a16:creationId xmlns:a16="http://schemas.microsoft.com/office/drawing/2014/main" id="{8F607DC2-F4B8-42CF-B4D8-387ADD8EF75D}"/>
                  </a:ext>
                </a:extLst>
              </p:cNvPr>
              <p:cNvSpPr/>
              <p:nvPr/>
            </p:nvSpPr>
            <p:spPr>
              <a:xfrm>
                <a:off x="2313577" y="1342295"/>
                <a:ext cx="167" cy="167"/>
              </a:xfrm>
              <a:custGeom>
                <a:avLst/>
                <a:gdLst/>
                <a:ahLst/>
                <a:cxnLst/>
                <a:rect l="l" t="t" r="r" b="b"/>
                <a:pathLst>
                  <a:path w="4" h="4" extrusionOk="0">
                    <a:moveTo>
                      <a:pt x="3" y="1"/>
                    </a:moveTo>
                    <a:lnTo>
                      <a:pt x="3" y="1"/>
                    </a:lnTo>
                    <a:lnTo>
                      <a:pt x="0" y="4"/>
                    </a:lnTo>
                    <a:lnTo>
                      <a:pt x="0" y="4"/>
                    </a:lnTo>
                    <a:close/>
                  </a:path>
                </a:pathLst>
              </a:custGeom>
              <a:solidFill>
                <a:srgbClr val="A6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93;p49">
                <a:extLst>
                  <a:ext uri="{FF2B5EF4-FFF2-40B4-BE49-F238E27FC236}">
                    <a16:creationId xmlns:a16="http://schemas.microsoft.com/office/drawing/2014/main" id="{E830F835-90A0-4D3A-A737-524C675C800B}"/>
                  </a:ext>
                </a:extLst>
              </p:cNvPr>
              <p:cNvSpPr/>
              <p:nvPr/>
            </p:nvSpPr>
            <p:spPr>
              <a:xfrm>
                <a:off x="2152344" y="1297656"/>
                <a:ext cx="1832" cy="1707"/>
              </a:xfrm>
              <a:custGeom>
                <a:avLst/>
                <a:gdLst/>
                <a:ahLst/>
                <a:cxnLst/>
                <a:rect l="l" t="t" r="r" b="b"/>
                <a:pathLst>
                  <a:path w="44" h="41" extrusionOk="0">
                    <a:moveTo>
                      <a:pt x="0" y="0"/>
                    </a:moveTo>
                    <a:cubicBezTo>
                      <a:pt x="1" y="1"/>
                      <a:pt x="14" y="14"/>
                      <a:pt x="37" y="41"/>
                    </a:cubicBezTo>
                    <a:cubicBezTo>
                      <a:pt x="41" y="41"/>
                      <a:pt x="41" y="41"/>
                      <a:pt x="44" y="37"/>
                    </a:cubicBezTo>
                    <a:cubicBezTo>
                      <a:pt x="31" y="27"/>
                      <a:pt x="14" y="13"/>
                      <a:pt x="0" y="0"/>
                    </a:cubicBezTo>
                    <a:close/>
                  </a:path>
                </a:pathLst>
              </a:custGeom>
              <a:solidFill>
                <a:srgbClr val="6E13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94;p49">
                <a:extLst>
                  <a:ext uri="{FF2B5EF4-FFF2-40B4-BE49-F238E27FC236}">
                    <a16:creationId xmlns:a16="http://schemas.microsoft.com/office/drawing/2014/main" id="{F0E85056-BBD7-4B77-8D0C-888B8A210426}"/>
                  </a:ext>
                </a:extLst>
              </p:cNvPr>
              <p:cNvSpPr/>
              <p:nvPr/>
            </p:nvSpPr>
            <p:spPr>
              <a:xfrm>
                <a:off x="2000522" y="1561575"/>
                <a:ext cx="242720" cy="159564"/>
              </a:xfrm>
              <a:custGeom>
                <a:avLst/>
                <a:gdLst/>
                <a:ahLst/>
                <a:cxnLst/>
                <a:rect l="l" t="t" r="r" b="b"/>
                <a:pathLst>
                  <a:path w="5829" h="3832" extrusionOk="0">
                    <a:moveTo>
                      <a:pt x="3" y="0"/>
                    </a:moveTo>
                    <a:cubicBezTo>
                      <a:pt x="3" y="4"/>
                      <a:pt x="3" y="4"/>
                      <a:pt x="0" y="4"/>
                    </a:cubicBezTo>
                    <a:lnTo>
                      <a:pt x="0" y="7"/>
                    </a:lnTo>
                    <a:cubicBezTo>
                      <a:pt x="10" y="21"/>
                      <a:pt x="74" y="128"/>
                      <a:pt x="201" y="299"/>
                    </a:cubicBezTo>
                    <a:cubicBezTo>
                      <a:pt x="67" y="111"/>
                      <a:pt x="3" y="0"/>
                      <a:pt x="3" y="0"/>
                    </a:cubicBezTo>
                    <a:close/>
                    <a:moveTo>
                      <a:pt x="1414" y="1602"/>
                    </a:moveTo>
                    <a:cubicBezTo>
                      <a:pt x="2353" y="2423"/>
                      <a:pt x="3794" y="3352"/>
                      <a:pt x="5829" y="3831"/>
                    </a:cubicBezTo>
                    <a:cubicBezTo>
                      <a:pt x="3767" y="3315"/>
                      <a:pt x="2339" y="2403"/>
                      <a:pt x="1414" y="1602"/>
                    </a:cubicBezTo>
                    <a:close/>
                  </a:path>
                </a:pathLst>
              </a:custGeom>
              <a:solidFill>
                <a:srgbClr val="51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95;p49">
                <a:extLst>
                  <a:ext uri="{FF2B5EF4-FFF2-40B4-BE49-F238E27FC236}">
                    <a16:creationId xmlns:a16="http://schemas.microsoft.com/office/drawing/2014/main" id="{88854373-D0DE-4129-A855-5F3680BD98A7}"/>
                  </a:ext>
                </a:extLst>
              </p:cNvPr>
              <p:cNvSpPr/>
              <p:nvPr/>
            </p:nvSpPr>
            <p:spPr>
              <a:xfrm>
                <a:off x="1994067" y="1427700"/>
                <a:ext cx="255586" cy="294811"/>
              </a:xfrm>
              <a:custGeom>
                <a:avLst/>
                <a:gdLst/>
                <a:ahLst/>
                <a:cxnLst/>
                <a:rect l="l" t="t" r="r" b="b"/>
                <a:pathLst>
                  <a:path w="6138" h="7080" extrusionOk="0">
                    <a:moveTo>
                      <a:pt x="1" y="1"/>
                    </a:moveTo>
                    <a:lnTo>
                      <a:pt x="1" y="1"/>
                    </a:lnTo>
                    <a:cubicBezTo>
                      <a:pt x="14" y="125"/>
                      <a:pt x="28" y="246"/>
                      <a:pt x="38" y="363"/>
                    </a:cubicBezTo>
                    <a:cubicBezTo>
                      <a:pt x="88" y="866"/>
                      <a:pt x="125" y="1978"/>
                      <a:pt x="155" y="3219"/>
                    </a:cubicBezTo>
                    <a:cubicBezTo>
                      <a:pt x="158" y="3219"/>
                      <a:pt x="158" y="3219"/>
                      <a:pt x="158" y="3215"/>
                    </a:cubicBezTo>
                    <a:cubicBezTo>
                      <a:pt x="158" y="3215"/>
                      <a:pt x="222" y="3326"/>
                      <a:pt x="356" y="3514"/>
                    </a:cubicBezTo>
                    <a:cubicBezTo>
                      <a:pt x="571" y="3808"/>
                      <a:pt x="969" y="4291"/>
                      <a:pt x="1569" y="4817"/>
                    </a:cubicBezTo>
                    <a:cubicBezTo>
                      <a:pt x="2494" y="5618"/>
                      <a:pt x="3922" y="6530"/>
                      <a:pt x="5984" y="7046"/>
                    </a:cubicBezTo>
                    <a:cubicBezTo>
                      <a:pt x="6034" y="7056"/>
                      <a:pt x="6088" y="7069"/>
                      <a:pt x="6137" y="7080"/>
                    </a:cubicBezTo>
                    <a:lnTo>
                      <a:pt x="1" y="1"/>
                    </a:lnTo>
                    <a:close/>
                  </a:path>
                </a:pathLst>
              </a:custGeom>
              <a:solidFill>
                <a:srgbClr val="BE3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96;p49">
                <a:extLst>
                  <a:ext uri="{FF2B5EF4-FFF2-40B4-BE49-F238E27FC236}">
                    <a16:creationId xmlns:a16="http://schemas.microsoft.com/office/drawing/2014/main" id="{5DE29B6F-297D-4C3C-BFC4-4975E0204851}"/>
                  </a:ext>
                </a:extLst>
              </p:cNvPr>
              <p:cNvSpPr/>
              <p:nvPr/>
            </p:nvSpPr>
            <p:spPr>
              <a:xfrm>
                <a:off x="1994067" y="1427700"/>
                <a:ext cx="6496" cy="134039"/>
              </a:xfrm>
              <a:custGeom>
                <a:avLst/>
                <a:gdLst/>
                <a:ahLst/>
                <a:cxnLst/>
                <a:rect l="l" t="t" r="r" b="b"/>
                <a:pathLst>
                  <a:path w="156" h="3219" extrusionOk="0">
                    <a:moveTo>
                      <a:pt x="1" y="1"/>
                    </a:moveTo>
                    <a:lnTo>
                      <a:pt x="155" y="3219"/>
                    </a:lnTo>
                    <a:cubicBezTo>
                      <a:pt x="125" y="1978"/>
                      <a:pt x="88" y="866"/>
                      <a:pt x="38" y="363"/>
                    </a:cubicBezTo>
                    <a:cubicBezTo>
                      <a:pt x="28" y="246"/>
                      <a:pt x="14" y="125"/>
                      <a:pt x="1" y="1"/>
                    </a:cubicBezTo>
                    <a:close/>
                  </a:path>
                </a:pathLst>
              </a:custGeom>
              <a:solidFill>
                <a:srgbClr val="6E13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97;p49">
                <a:extLst>
                  <a:ext uri="{FF2B5EF4-FFF2-40B4-BE49-F238E27FC236}">
                    <a16:creationId xmlns:a16="http://schemas.microsoft.com/office/drawing/2014/main" id="{8418940F-102F-4B83-8801-2F46804044AE}"/>
                  </a:ext>
                </a:extLst>
              </p:cNvPr>
              <p:cNvSpPr/>
              <p:nvPr/>
            </p:nvSpPr>
            <p:spPr>
              <a:xfrm>
                <a:off x="2221010" y="2122059"/>
                <a:ext cx="126794" cy="754558"/>
              </a:xfrm>
              <a:custGeom>
                <a:avLst/>
                <a:gdLst/>
                <a:ahLst/>
                <a:cxnLst/>
                <a:rect l="l" t="t" r="r" b="b"/>
                <a:pathLst>
                  <a:path w="3045" h="18121" extrusionOk="0">
                    <a:moveTo>
                      <a:pt x="1" y="1"/>
                    </a:moveTo>
                    <a:lnTo>
                      <a:pt x="1" y="4"/>
                    </a:lnTo>
                    <a:cubicBezTo>
                      <a:pt x="1086" y="1801"/>
                      <a:pt x="1556" y="2055"/>
                      <a:pt x="1985" y="2847"/>
                    </a:cubicBezTo>
                    <a:cubicBezTo>
                      <a:pt x="2337" y="3493"/>
                      <a:pt x="2622" y="4525"/>
                      <a:pt x="2823" y="5829"/>
                    </a:cubicBezTo>
                    <a:lnTo>
                      <a:pt x="2836" y="5829"/>
                    </a:lnTo>
                    <a:cubicBezTo>
                      <a:pt x="2645" y="4586"/>
                      <a:pt x="2287" y="3088"/>
                      <a:pt x="1626" y="2276"/>
                    </a:cubicBezTo>
                    <a:cubicBezTo>
                      <a:pt x="1120" y="1660"/>
                      <a:pt x="531" y="832"/>
                      <a:pt x="4" y="1"/>
                    </a:cubicBezTo>
                    <a:close/>
                    <a:moveTo>
                      <a:pt x="3031" y="7609"/>
                    </a:moveTo>
                    <a:lnTo>
                      <a:pt x="3031" y="7643"/>
                    </a:lnTo>
                    <a:lnTo>
                      <a:pt x="3028" y="7643"/>
                    </a:lnTo>
                    <a:cubicBezTo>
                      <a:pt x="3034" y="7717"/>
                      <a:pt x="3037" y="7794"/>
                      <a:pt x="3044" y="7867"/>
                    </a:cubicBezTo>
                    <a:cubicBezTo>
                      <a:pt x="3044" y="7844"/>
                      <a:pt x="3037" y="7754"/>
                      <a:pt x="3031" y="7609"/>
                    </a:cubicBezTo>
                    <a:close/>
                    <a:moveTo>
                      <a:pt x="3044" y="7874"/>
                    </a:moveTo>
                    <a:lnTo>
                      <a:pt x="2588" y="9536"/>
                    </a:lnTo>
                    <a:lnTo>
                      <a:pt x="1006" y="18114"/>
                    </a:lnTo>
                    <a:cubicBezTo>
                      <a:pt x="1006" y="18117"/>
                      <a:pt x="1006" y="18120"/>
                      <a:pt x="1009" y="18120"/>
                    </a:cubicBezTo>
                    <a:lnTo>
                      <a:pt x="2595" y="9530"/>
                    </a:lnTo>
                    <a:lnTo>
                      <a:pt x="3044" y="7874"/>
                    </a:lnTo>
                    <a:close/>
                  </a:path>
                </a:pathLst>
              </a:custGeom>
              <a:solidFill>
                <a:srgbClr val="51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98;p49">
                <a:extLst>
                  <a:ext uri="{FF2B5EF4-FFF2-40B4-BE49-F238E27FC236}">
                    <a16:creationId xmlns:a16="http://schemas.microsoft.com/office/drawing/2014/main" id="{B3301802-E2DE-40EB-8D32-0D65AB581367}"/>
                  </a:ext>
                </a:extLst>
              </p:cNvPr>
              <p:cNvSpPr/>
              <p:nvPr/>
            </p:nvSpPr>
            <p:spPr>
              <a:xfrm>
                <a:off x="2158507" y="1996054"/>
                <a:ext cx="226688" cy="453918"/>
              </a:xfrm>
              <a:custGeom>
                <a:avLst/>
                <a:gdLst/>
                <a:ahLst/>
                <a:cxnLst/>
                <a:rect l="l" t="t" r="r" b="b"/>
                <a:pathLst>
                  <a:path w="5444" h="10901" extrusionOk="0">
                    <a:moveTo>
                      <a:pt x="338" y="0"/>
                    </a:moveTo>
                    <a:cubicBezTo>
                      <a:pt x="131" y="0"/>
                      <a:pt x="4" y="17"/>
                      <a:pt x="0" y="17"/>
                    </a:cubicBezTo>
                    <a:cubicBezTo>
                      <a:pt x="10" y="21"/>
                      <a:pt x="1831" y="1210"/>
                      <a:pt x="1505" y="3027"/>
                    </a:cubicBezTo>
                    <a:cubicBezTo>
                      <a:pt x="2032" y="3858"/>
                      <a:pt x="2621" y="4686"/>
                      <a:pt x="3127" y="5302"/>
                    </a:cubicBezTo>
                    <a:cubicBezTo>
                      <a:pt x="3788" y="6114"/>
                      <a:pt x="4146" y="7612"/>
                      <a:pt x="4337" y="8855"/>
                    </a:cubicBezTo>
                    <a:cubicBezTo>
                      <a:pt x="4421" y="8859"/>
                      <a:pt x="4512" y="8879"/>
                      <a:pt x="4615" y="8922"/>
                    </a:cubicBezTo>
                    <a:cubicBezTo>
                      <a:pt x="4920" y="9046"/>
                      <a:pt x="5132" y="9177"/>
                      <a:pt x="5279" y="9291"/>
                    </a:cubicBezTo>
                    <a:cubicBezTo>
                      <a:pt x="5423" y="7548"/>
                      <a:pt x="5443" y="5463"/>
                      <a:pt x="4813" y="3392"/>
                    </a:cubicBezTo>
                    <a:cubicBezTo>
                      <a:pt x="3871" y="288"/>
                      <a:pt x="1274" y="0"/>
                      <a:pt x="338" y="0"/>
                    </a:cubicBezTo>
                    <a:close/>
                    <a:moveTo>
                      <a:pt x="4867" y="9432"/>
                    </a:moveTo>
                    <a:cubicBezTo>
                      <a:pt x="4742" y="9432"/>
                      <a:pt x="4642" y="9485"/>
                      <a:pt x="4606" y="9633"/>
                    </a:cubicBezTo>
                    <a:cubicBezTo>
                      <a:pt x="4508" y="10059"/>
                      <a:pt x="4525" y="10511"/>
                      <a:pt x="4532" y="10635"/>
                    </a:cubicBezTo>
                    <a:cubicBezTo>
                      <a:pt x="4538" y="10780"/>
                      <a:pt x="4545" y="10870"/>
                      <a:pt x="4545" y="10893"/>
                    </a:cubicBezTo>
                    <a:lnTo>
                      <a:pt x="4545" y="10900"/>
                    </a:lnTo>
                    <a:lnTo>
                      <a:pt x="5121" y="10843"/>
                    </a:lnTo>
                    <a:cubicBezTo>
                      <a:pt x="5169" y="10441"/>
                      <a:pt x="5219" y="10002"/>
                      <a:pt x="5259" y="9539"/>
                    </a:cubicBezTo>
                    <a:cubicBezTo>
                      <a:pt x="5132" y="9479"/>
                      <a:pt x="4988" y="9432"/>
                      <a:pt x="4867" y="9432"/>
                    </a:cubicBezTo>
                    <a:close/>
                  </a:path>
                </a:pathLst>
              </a:custGeom>
              <a:solidFill>
                <a:srgbClr val="BB33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99;p49">
                <a:extLst>
                  <a:ext uri="{FF2B5EF4-FFF2-40B4-BE49-F238E27FC236}">
                    <a16:creationId xmlns:a16="http://schemas.microsoft.com/office/drawing/2014/main" id="{69A1DDC6-E287-429C-A370-E7FC9DD956F8}"/>
                  </a:ext>
                </a:extLst>
              </p:cNvPr>
              <p:cNvSpPr/>
              <p:nvPr/>
            </p:nvSpPr>
            <p:spPr>
              <a:xfrm>
                <a:off x="2338562" y="2364783"/>
                <a:ext cx="39808" cy="75535"/>
              </a:xfrm>
              <a:custGeom>
                <a:avLst/>
                <a:gdLst/>
                <a:ahLst/>
                <a:cxnLst/>
                <a:rect l="l" t="t" r="r" b="b"/>
                <a:pathLst>
                  <a:path w="956" h="1814" extrusionOk="0">
                    <a:moveTo>
                      <a:pt x="0" y="0"/>
                    </a:moveTo>
                    <a:cubicBezTo>
                      <a:pt x="84" y="560"/>
                      <a:pt x="154" y="1167"/>
                      <a:pt x="205" y="1814"/>
                    </a:cubicBezTo>
                    <a:lnTo>
                      <a:pt x="208" y="1814"/>
                    </a:lnTo>
                    <a:lnTo>
                      <a:pt x="208" y="1780"/>
                    </a:lnTo>
                    <a:cubicBezTo>
                      <a:pt x="201" y="1656"/>
                      <a:pt x="184" y="1204"/>
                      <a:pt x="282" y="778"/>
                    </a:cubicBezTo>
                    <a:cubicBezTo>
                      <a:pt x="318" y="630"/>
                      <a:pt x="418" y="577"/>
                      <a:pt x="543" y="577"/>
                    </a:cubicBezTo>
                    <a:cubicBezTo>
                      <a:pt x="664" y="577"/>
                      <a:pt x="808" y="624"/>
                      <a:pt x="935" y="684"/>
                    </a:cubicBezTo>
                    <a:cubicBezTo>
                      <a:pt x="941" y="601"/>
                      <a:pt x="949" y="520"/>
                      <a:pt x="955" y="436"/>
                    </a:cubicBezTo>
                    <a:cubicBezTo>
                      <a:pt x="808" y="322"/>
                      <a:pt x="596" y="191"/>
                      <a:pt x="291" y="67"/>
                    </a:cubicBezTo>
                    <a:cubicBezTo>
                      <a:pt x="188" y="24"/>
                      <a:pt x="97" y="4"/>
                      <a:pt x="13" y="0"/>
                    </a:cubicBezTo>
                    <a:close/>
                  </a:path>
                </a:pathLst>
              </a:custGeom>
              <a:solidFill>
                <a:srgbClr val="1A0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00;p49">
                <a:extLst>
                  <a:ext uri="{FF2B5EF4-FFF2-40B4-BE49-F238E27FC236}">
                    <a16:creationId xmlns:a16="http://schemas.microsoft.com/office/drawing/2014/main" id="{792D987E-9380-4183-B0D9-E787CEA021EE}"/>
                  </a:ext>
                </a:extLst>
              </p:cNvPr>
              <p:cNvSpPr/>
              <p:nvPr/>
            </p:nvSpPr>
            <p:spPr>
              <a:xfrm>
                <a:off x="2133064" y="3022540"/>
                <a:ext cx="103059" cy="557226"/>
              </a:xfrm>
              <a:custGeom>
                <a:avLst/>
                <a:gdLst/>
                <a:ahLst/>
                <a:cxnLst/>
                <a:rect l="l" t="t" r="r" b="b"/>
                <a:pathLst>
                  <a:path w="2475" h="13382" extrusionOk="0">
                    <a:moveTo>
                      <a:pt x="2471" y="1"/>
                    </a:moveTo>
                    <a:lnTo>
                      <a:pt x="1" y="13381"/>
                    </a:lnTo>
                    <a:lnTo>
                      <a:pt x="1" y="13381"/>
                    </a:lnTo>
                    <a:lnTo>
                      <a:pt x="2474" y="1"/>
                    </a:lnTo>
                    <a:close/>
                  </a:path>
                </a:pathLst>
              </a:custGeom>
              <a:solidFill>
                <a:srgbClr val="CE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01;p49">
                <a:extLst>
                  <a:ext uri="{FF2B5EF4-FFF2-40B4-BE49-F238E27FC236}">
                    <a16:creationId xmlns:a16="http://schemas.microsoft.com/office/drawing/2014/main" id="{050D6DE5-7B6F-4564-8CC5-805955820894}"/>
                  </a:ext>
                </a:extLst>
              </p:cNvPr>
              <p:cNvSpPr/>
              <p:nvPr/>
            </p:nvSpPr>
            <p:spPr>
              <a:xfrm>
                <a:off x="2158507" y="1996721"/>
                <a:ext cx="76243" cy="125378"/>
              </a:xfrm>
              <a:custGeom>
                <a:avLst/>
                <a:gdLst/>
                <a:ahLst/>
                <a:cxnLst/>
                <a:rect l="l" t="t" r="r" b="b"/>
                <a:pathLst>
                  <a:path w="1831" h="3011" extrusionOk="0">
                    <a:moveTo>
                      <a:pt x="0" y="1"/>
                    </a:moveTo>
                    <a:lnTo>
                      <a:pt x="1502" y="3011"/>
                    </a:lnTo>
                    <a:lnTo>
                      <a:pt x="1505" y="3011"/>
                    </a:lnTo>
                    <a:cubicBezTo>
                      <a:pt x="1831" y="1194"/>
                      <a:pt x="10" y="5"/>
                      <a:pt x="0" y="1"/>
                    </a:cubicBezTo>
                    <a:close/>
                  </a:path>
                </a:pathLst>
              </a:custGeom>
              <a:solidFill>
                <a:srgbClr val="B1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02;p49">
                <a:extLst>
                  <a:ext uri="{FF2B5EF4-FFF2-40B4-BE49-F238E27FC236}">
                    <a16:creationId xmlns:a16="http://schemas.microsoft.com/office/drawing/2014/main" id="{0E754B22-0AC4-43F6-9B30-F78F40B06649}"/>
                  </a:ext>
                </a:extLst>
              </p:cNvPr>
              <p:cNvSpPr/>
              <p:nvPr/>
            </p:nvSpPr>
            <p:spPr>
              <a:xfrm>
                <a:off x="2329026" y="2447565"/>
                <a:ext cx="42764" cy="79574"/>
              </a:xfrm>
              <a:custGeom>
                <a:avLst/>
                <a:gdLst/>
                <a:ahLst/>
                <a:cxnLst/>
                <a:rect l="l" t="t" r="r" b="b"/>
                <a:pathLst>
                  <a:path w="1027" h="1911" extrusionOk="0">
                    <a:moveTo>
                      <a:pt x="1026" y="0"/>
                    </a:moveTo>
                    <a:lnTo>
                      <a:pt x="450" y="57"/>
                    </a:lnTo>
                    <a:lnTo>
                      <a:pt x="1" y="1713"/>
                    </a:lnTo>
                    <a:cubicBezTo>
                      <a:pt x="1" y="1713"/>
                      <a:pt x="72" y="1699"/>
                      <a:pt x="185" y="1699"/>
                    </a:cubicBezTo>
                    <a:cubicBezTo>
                      <a:pt x="356" y="1699"/>
                      <a:pt x="624" y="1733"/>
                      <a:pt x="876" y="1911"/>
                    </a:cubicBezTo>
                    <a:cubicBezTo>
                      <a:pt x="865" y="1428"/>
                      <a:pt x="939" y="774"/>
                      <a:pt x="1026" y="0"/>
                    </a:cubicBezTo>
                    <a:close/>
                  </a:path>
                </a:pathLst>
              </a:custGeom>
              <a:solidFill>
                <a:srgbClr val="B1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03;p49">
                <a:extLst>
                  <a:ext uri="{FF2B5EF4-FFF2-40B4-BE49-F238E27FC236}">
                    <a16:creationId xmlns:a16="http://schemas.microsoft.com/office/drawing/2014/main" id="{C9029CF2-B22B-45B1-8009-B1CB186683AF}"/>
                  </a:ext>
                </a:extLst>
              </p:cNvPr>
              <p:cNvSpPr/>
              <p:nvPr/>
            </p:nvSpPr>
            <p:spPr>
              <a:xfrm>
                <a:off x="2133064" y="2518313"/>
                <a:ext cx="232976" cy="1061570"/>
              </a:xfrm>
              <a:custGeom>
                <a:avLst/>
                <a:gdLst/>
                <a:ahLst/>
                <a:cxnLst/>
                <a:rect l="l" t="t" r="r" b="b"/>
                <a:pathLst>
                  <a:path w="5595" h="25494" extrusionOk="0">
                    <a:moveTo>
                      <a:pt x="4891" y="0"/>
                    </a:moveTo>
                    <a:cubicBezTo>
                      <a:pt x="4778" y="0"/>
                      <a:pt x="4707" y="14"/>
                      <a:pt x="4707" y="14"/>
                    </a:cubicBezTo>
                    <a:lnTo>
                      <a:pt x="3121" y="8604"/>
                    </a:lnTo>
                    <a:cubicBezTo>
                      <a:pt x="3356" y="9201"/>
                      <a:pt x="3597" y="9794"/>
                      <a:pt x="3845" y="10387"/>
                    </a:cubicBezTo>
                    <a:cubicBezTo>
                      <a:pt x="4798" y="5363"/>
                      <a:pt x="5595" y="908"/>
                      <a:pt x="5582" y="212"/>
                    </a:cubicBezTo>
                    <a:cubicBezTo>
                      <a:pt x="5330" y="34"/>
                      <a:pt x="5062" y="0"/>
                      <a:pt x="4891" y="0"/>
                    </a:cubicBezTo>
                    <a:close/>
                    <a:moveTo>
                      <a:pt x="2482" y="12106"/>
                    </a:moveTo>
                    <a:cubicBezTo>
                      <a:pt x="2478" y="12106"/>
                      <a:pt x="2474" y="12106"/>
                      <a:pt x="2474" y="12110"/>
                    </a:cubicBezTo>
                    <a:lnTo>
                      <a:pt x="1" y="25490"/>
                    </a:lnTo>
                    <a:lnTo>
                      <a:pt x="8" y="25493"/>
                    </a:lnTo>
                    <a:lnTo>
                      <a:pt x="2482" y="12106"/>
                    </a:lnTo>
                    <a:close/>
                  </a:path>
                </a:pathLst>
              </a:custGeom>
              <a:solidFill>
                <a:srgbClr val="BB33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04;p49">
                <a:extLst>
                  <a:ext uri="{FF2B5EF4-FFF2-40B4-BE49-F238E27FC236}">
                    <a16:creationId xmlns:a16="http://schemas.microsoft.com/office/drawing/2014/main" id="{B303458C-9B4D-4CA9-B373-31B7AF630D60}"/>
                  </a:ext>
                </a:extLst>
              </p:cNvPr>
              <p:cNvSpPr/>
              <p:nvPr/>
            </p:nvSpPr>
            <p:spPr>
              <a:xfrm>
                <a:off x="2235959" y="3022415"/>
                <a:ext cx="167" cy="167"/>
              </a:xfrm>
              <a:custGeom>
                <a:avLst/>
                <a:gdLst/>
                <a:ahLst/>
                <a:cxnLst/>
                <a:rect l="l" t="t" r="r" b="b"/>
                <a:pathLst>
                  <a:path w="4" h="4" extrusionOk="0">
                    <a:moveTo>
                      <a:pt x="0" y="0"/>
                    </a:moveTo>
                    <a:lnTo>
                      <a:pt x="0" y="4"/>
                    </a:lnTo>
                    <a:lnTo>
                      <a:pt x="3" y="4"/>
                    </a:lnTo>
                    <a:lnTo>
                      <a:pt x="3" y="0"/>
                    </a:lnTo>
                    <a:close/>
                  </a:path>
                </a:pathLst>
              </a:custGeom>
              <a:solidFill>
                <a:srgbClr val="A6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05;p49">
                <a:extLst>
                  <a:ext uri="{FF2B5EF4-FFF2-40B4-BE49-F238E27FC236}">
                    <a16:creationId xmlns:a16="http://schemas.microsoft.com/office/drawing/2014/main" id="{4763F778-56E9-499E-A89D-9A98000D3F4B}"/>
                  </a:ext>
                </a:extLst>
              </p:cNvPr>
              <p:cNvSpPr/>
              <p:nvPr/>
            </p:nvSpPr>
            <p:spPr>
              <a:xfrm>
                <a:off x="2235959" y="2876298"/>
                <a:ext cx="27108" cy="146156"/>
              </a:xfrm>
              <a:custGeom>
                <a:avLst/>
                <a:gdLst/>
                <a:ahLst/>
                <a:cxnLst/>
                <a:rect l="l" t="t" r="r" b="b"/>
                <a:pathLst>
                  <a:path w="651" h="3510" extrusionOk="0">
                    <a:moveTo>
                      <a:pt x="647" y="1"/>
                    </a:moveTo>
                    <a:lnTo>
                      <a:pt x="0" y="3509"/>
                    </a:lnTo>
                    <a:lnTo>
                      <a:pt x="3" y="3509"/>
                    </a:lnTo>
                    <a:lnTo>
                      <a:pt x="650" y="7"/>
                    </a:lnTo>
                    <a:cubicBezTo>
                      <a:pt x="647" y="7"/>
                      <a:pt x="647" y="4"/>
                      <a:pt x="647" y="1"/>
                    </a:cubicBezTo>
                    <a:close/>
                  </a:path>
                </a:pathLst>
              </a:custGeom>
              <a:solidFill>
                <a:srgbClr val="41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06;p49">
                <a:extLst>
                  <a:ext uri="{FF2B5EF4-FFF2-40B4-BE49-F238E27FC236}">
                    <a16:creationId xmlns:a16="http://schemas.microsoft.com/office/drawing/2014/main" id="{BE319E09-C198-47BC-864D-BB2863939E37}"/>
                  </a:ext>
                </a:extLst>
              </p:cNvPr>
              <p:cNvSpPr/>
              <p:nvPr/>
            </p:nvSpPr>
            <p:spPr>
              <a:xfrm>
                <a:off x="2133064" y="3579735"/>
                <a:ext cx="42" cy="167"/>
              </a:xfrm>
              <a:custGeom>
                <a:avLst/>
                <a:gdLst/>
                <a:ahLst/>
                <a:cxnLst/>
                <a:rect l="l" t="t" r="r" b="b"/>
                <a:pathLst>
                  <a:path w="1" h="4" extrusionOk="0">
                    <a:moveTo>
                      <a:pt x="1" y="0"/>
                    </a:moveTo>
                    <a:lnTo>
                      <a:pt x="1" y="3"/>
                    </a:lnTo>
                    <a:lnTo>
                      <a:pt x="1" y="3"/>
                    </a:lnTo>
                    <a:close/>
                  </a:path>
                </a:pathLst>
              </a:custGeom>
              <a:solidFill>
                <a:srgbClr val="A6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07;p49">
                <a:extLst>
                  <a:ext uri="{FF2B5EF4-FFF2-40B4-BE49-F238E27FC236}">
                    <a16:creationId xmlns:a16="http://schemas.microsoft.com/office/drawing/2014/main" id="{DEB9E77F-2EF7-4E18-9055-CD42AC52A627}"/>
                  </a:ext>
                </a:extLst>
              </p:cNvPr>
              <p:cNvSpPr/>
              <p:nvPr/>
            </p:nvSpPr>
            <p:spPr>
              <a:xfrm>
                <a:off x="2133064" y="2876590"/>
                <a:ext cx="160147" cy="730366"/>
              </a:xfrm>
              <a:custGeom>
                <a:avLst/>
                <a:gdLst/>
                <a:ahLst/>
                <a:cxnLst/>
                <a:rect l="l" t="t" r="r" b="b"/>
                <a:pathLst>
                  <a:path w="3846" h="17540" extrusionOk="0">
                    <a:moveTo>
                      <a:pt x="3121" y="0"/>
                    </a:moveTo>
                    <a:lnTo>
                      <a:pt x="2474" y="3502"/>
                    </a:lnTo>
                    <a:lnTo>
                      <a:pt x="2474" y="3506"/>
                    </a:lnTo>
                    <a:cubicBezTo>
                      <a:pt x="2474" y="3502"/>
                      <a:pt x="2478" y="3502"/>
                      <a:pt x="2482" y="3502"/>
                    </a:cubicBezTo>
                    <a:lnTo>
                      <a:pt x="8" y="16889"/>
                    </a:lnTo>
                    <a:lnTo>
                      <a:pt x="1" y="16886"/>
                    </a:lnTo>
                    <a:lnTo>
                      <a:pt x="1" y="16889"/>
                    </a:lnTo>
                    <a:lnTo>
                      <a:pt x="772" y="17539"/>
                    </a:lnTo>
                    <a:cubicBezTo>
                      <a:pt x="822" y="17295"/>
                      <a:pt x="2488" y="8956"/>
                      <a:pt x="3845" y="1783"/>
                    </a:cubicBezTo>
                    <a:cubicBezTo>
                      <a:pt x="3597" y="1190"/>
                      <a:pt x="3356" y="597"/>
                      <a:pt x="3121" y="0"/>
                    </a:cubicBezTo>
                    <a:close/>
                  </a:path>
                </a:pathLst>
              </a:custGeom>
              <a:solidFill>
                <a:srgbClr val="971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08;p49">
                <a:extLst>
                  <a:ext uri="{FF2B5EF4-FFF2-40B4-BE49-F238E27FC236}">
                    <a16:creationId xmlns:a16="http://schemas.microsoft.com/office/drawing/2014/main" id="{9939A8D5-04FE-4C1A-B974-2F650D3F9197}"/>
                  </a:ext>
                </a:extLst>
              </p:cNvPr>
              <p:cNvSpPr/>
              <p:nvPr/>
            </p:nvSpPr>
            <p:spPr>
              <a:xfrm>
                <a:off x="2133064" y="3579860"/>
                <a:ext cx="32188" cy="27399"/>
              </a:xfrm>
              <a:custGeom>
                <a:avLst/>
                <a:gdLst/>
                <a:ahLst/>
                <a:cxnLst/>
                <a:rect l="l" t="t" r="r" b="b"/>
                <a:pathLst>
                  <a:path w="773" h="658" extrusionOk="0">
                    <a:moveTo>
                      <a:pt x="1" y="0"/>
                    </a:moveTo>
                    <a:lnTo>
                      <a:pt x="772" y="658"/>
                    </a:lnTo>
                    <a:lnTo>
                      <a:pt x="772" y="650"/>
                    </a:lnTo>
                    <a:lnTo>
                      <a:pt x="1" y="0"/>
                    </a:lnTo>
                    <a:close/>
                  </a:path>
                </a:pathLst>
              </a:custGeom>
              <a:solidFill>
                <a:srgbClr val="1505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2797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Marcador de contenido 2">
            <a:extLst>
              <a:ext uri="{FF2B5EF4-FFF2-40B4-BE49-F238E27FC236}">
                <a16:creationId xmlns:a16="http://schemas.microsoft.com/office/drawing/2014/main" id="{0D224850-5775-4325-BBCB-18A2FFDCDE63}"/>
              </a:ext>
            </a:extLst>
          </p:cNvPr>
          <p:cNvGraphicFramePr>
            <a:graphicFrameLocks noGrp="1"/>
          </p:cNvGraphicFramePr>
          <p:nvPr>
            <p:ph sz="quarter" idx="11"/>
            <p:extLst>
              <p:ext uri="{D42A27DB-BD31-4B8C-83A1-F6EECF244321}">
                <p14:modId xmlns:p14="http://schemas.microsoft.com/office/powerpoint/2010/main" val="3104829260"/>
              </p:ext>
            </p:extLst>
          </p:nvPr>
        </p:nvGraphicFramePr>
        <p:xfrm>
          <a:off x="609600" y="1260475"/>
          <a:ext cx="12222163"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a:extLst>
              <a:ext uri="{FF2B5EF4-FFF2-40B4-BE49-F238E27FC236}">
                <a16:creationId xmlns:a16="http://schemas.microsoft.com/office/drawing/2014/main" id="{11E943D0-34AB-456A-B23C-E88F3C6240C4}"/>
              </a:ext>
            </a:extLst>
          </p:cNvPr>
          <p:cNvSpPr>
            <a:spLocks noGrp="1"/>
          </p:cNvSpPr>
          <p:nvPr>
            <p:ph type="title"/>
          </p:nvPr>
        </p:nvSpPr>
        <p:spPr>
          <a:prstGeom prst="rect">
            <a:avLst/>
          </a:prstGeom>
        </p:spPr>
        <p:txBody>
          <a:bodyPr anchor="ctr">
            <a:normAutofit/>
          </a:bodyPr>
          <a:lstStyle/>
          <a:p>
            <a:r>
              <a:rPr lang="es-ES"/>
              <a:t>Cierre de ciclo</a:t>
            </a:r>
          </a:p>
        </p:txBody>
      </p:sp>
      <p:sp>
        <p:nvSpPr>
          <p:cNvPr id="4" name="Marcador de número de diapositiva 3" hidden="1">
            <a:extLst>
              <a:ext uri="{FF2B5EF4-FFF2-40B4-BE49-F238E27FC236}">
                <a16:creationId xmlns:a16="http://schemas.microsoft.com/office/drawing/2014/main" id="{D5C4B242-26C6-4CF9-84E1-CDC90E3064DF}"/>
              </a:ext>
            </a:extLst>
          </p:cNvPr>
          <p:cNvSpPr>
            <a:spLocks noGrp="1"/>
          </p:cNvSpPr>
          <p:nvPr>
            <p:ph type="sldNum" sz="quarter" idx="4294967295"/>
          </p:nvPr>
        </p:nvSpPr>
        <p:spPr>
          <a:xfrm>
            <a:off x="0" y="6897688"/>
            <a:ext cx="661988" cy="468312"/>
          </a:xfrm>
          <a:prstGeom prst="rect">
            <a:avLst/>
          </a:prstGeom>
        </p:spPr>
        <p:txBody>
          <a:bodyPr anchor="ctr"/>
          <a:lstStyle>
            <a:defPPr>
              <a:defRPr lang="es-ES"/>
            </a:defPPr>
            <a:lvl1pPr marL="0" algn="l" defTabSz="995690" rtl="0" eaLnBrk="1" latinLnBrk="0" hangingPunct="1">
              <a:defRPr sz="1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spcAft>
                <a:spcPts val="600"/>
              </a:spcAft>
            </a:pPr>
            <a:fld id="{C0C6E1E5-C711-49C2-AC1C-A8C0A200779D}" type="slidenum">
              <a:rPr lang="es-ES" smtClean="0">
                <a:cs typeface="Segoe UI Light" panose="020B0502040204020203" pitchFamily="34" charset="0"/>
              </a:rPr>
              <a:pPr>
                <a:spcAft>
                  <a:spcPts val="600"/>
                </a:spcAft>
              </a:pPr>
              <a:t>33</a:t>
            </a:fld>
            <a:endParaRPr lang="es-ES">
              <a:cs typeface="Segoe UI Light" panose="020B0502040204020203" pitchFamily="34" charset="0"/>
            </a:endParaRPr>
          </a:p>
        </p:txBody>
      </p:sp>
    </p:spTree>
    <p:extLst>
      <p:ext uri="{BB962C8B-B14F-4D97-AF65-F5344CB8AC3E}">
        <p14:creationId xmlns:p14="http://schemas.microsoft.com/office/powerpoint/2010/main" val="1199543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D10C9-6438-4AFA-A92A-EBC845E11AB5}"/>
              </a:ext>
            </a:extLst>
          </p:cNvPr>
          <p:cNvSpPr>
            <a:spLocks noGrp="1"/>
          </p:cNvSpPr>
          <p:nvPr>
            <p:ph type="title"/>
          </p:nvPr>
        </p:nvSpPr>
        <p:spPr/>
        <p:txBody>
          <a:bodyPr/>
          <a:lstStyle/>
          <a:p>
            <a:r>
              <a:rPr lang="es-ES" sz="3450" dirty="0">
                <a:latin typeface="Bangers"/>
                <a:cs typeface="Segoe UI Light"/>
              </a:rPr>
              <a:t>Comunicado básico de conclusión del ciclo</a:t>
            </a:r>
            <a:endParaRPr lang="es-ES" dirty="0"/>
          </a:p>
        </p:txBody>
      </p:sp>
      <p:sp>
        <p:nvSpPr>
          <p:cNvPr id="4" name="Marcador de número de diapositiva 3">
            <a:extLst>
              <a:ext uri="{FF2B5EF4-FFF2-40B4-BE49-F238E27FC236}">
                <a16:creationId xmlns:a16="http://schemas.microsoft.com/office/drawing/2014/main" id="{830BCDC5-B90D-4222-ABC9-F9E654176917}"/>
              </a:ext>
            </a:extLst>
          </p:cNvPr>
          <p:cNvSpPr>
            <a:spLocks noGrp="1"/>
          </p:cNvSpPr>
          <p:nvPr>
            <p:ph type="sldNum" sz="quarter" idx="4294967295"/>
          </p:nvPr>
        </p:nvSpPr>
        <p:spPr>
          <a:xfrm>
            <a:off x="0" y="6897688"/>
            <a:ext cx="661988" cy="468312"/>
          </a:xfrm>
          <a:prstGeom prst="rect">
            <a:avLst/>
          </a:prstGeom>
        </p:spPr>
        <p:txBody>
          <a:bodyPr anchor="ctr"/>
          <a:lstStyle>
            <a:defPPr>
              <a:defRPr lang="es-ES"/>
            </a:defPPr>
            <a:lvl1pPr marL="0" algn="l" defTabSz="995690" rtl="0" eaLnBrk="1" latinLnBrk="0" hangingPunct="1">
              <a:defRPr sz="1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fld id="{C0C6E1E5-C711-49C2-AC1C-A8C0A200779D}" type="slidenum">
              <a:rPr lang="es-ES" smtClean="0">
                <a:cs typeface="Segoe UI Light" panose="020B0502040204020203" pitchFamily="34" charset="0"/>
              </a:rPr>
              <a:pPr/>
              <a:t>34</a:t>
            </a:fld>
            <a:endParaRPr lang="es-ES">
              <a:cs typeface="Segoe UI Light" panose="020B0502040204020203" pitchFamily="34" charset="0"/>
            </a:endParaRPr>
          </a:p>
        </p:txBody>
      </p:sp>
      <p:grpSp>
        <p:nvGrpSpPr>
          <p:cNvPr id="7" name="Google Shape;2252;p51">
            <a:extLst>
              <a:ext uri="{FF2B5EF4-FFF2-40B4-BE49-F238E27FC236}">
                <a16:creationId xmlns:a16="http://schemas.microsoft.com/office/drawing/2014/main" id="{8FD7DB96-41C6-4B55-93DA-42EF22B49C85}"/>
              </a:ext>
            </a:extLst>
          </p:cNvPr>
          <p:cNvGrpSpPr/>
          <p:nvPr/>
        </p:nvGrpSpPr>
        <p:grpSpPr>
          <a:xfrm rot="1431962">
            <a:off x="7001191" y="1637302"/>
            <a:ext cx="4224661" cy="6350184"/>
            <a:chOff x="3922668" y="2469103"/>
            <a:chExt cx="758087" cy="1139498"/>
          </a:xfrm>
        </p:grpSpPr>
        <p:sp>
          <p:nvSpPr>
            <p:cNvPr id="8" name="Google Shape;2253;p51">
              <a:extLst>
                <a:ext uri="{FF2B5EF4-FFF2-40B4-BE49-F238E27FC236}">
                  <a16:creationId xmlns:a16="http://schemas.microsoft.com/office/drawing/2014/main" id="{75A64977-1D74-400B-820D-77B9A7FA7A01}"/>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54;p51">
              <a:extLst>
                <a:ext uri="{FF2B5EF4-FFF2-40B4-BE49-F238E27FC236}">
                  <a16:creationId xmlns:a16="http://schemas.microsoft.com/office/drawing/2014/main" id="{EB311C17-CB12-4762-A430-C8F31944404A}"/>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ítulo 1">
            <a:extLst>
              <a:ext uri="{FF2B5EF4-FFF2-40B4-BE49-F238E27FC236}">
                <a16:creationId xmlns:a16="http://schemas.microsoft.com/office/drawing/2014/main" id="{E0BE487C-9DCB-4AF8-AB8A-CCD763936B72}"/>
              </a:ext>
            </a:extLst>
          </p:cNvPr>
          <p:cNvSpPr txBox="1">
            <a:spLocks/>
          </p:cNvSpPr>
          <p:nvPr/>
        </p:nvSpPr>
        <p:spPr>
          <a:xfrm rot="1400770">
            <a:off x="7232597" y="2330117"/>
            <a:ext cx="4669626" cy="2536073"/>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pPr algn="ctr"/>
            <a:r>
              <a:rPr lang="es-ES" sz="2800" dirty="0">
                <a:solidFill>
                  <a:srgbClr val="FFC000"/>
                </a:solidFill>
              </a:rPr>
              <a:t>Abrir Plan de comunicación</a:t>
            </a:r>
          </a:p>
        </p:txBody>
      </p:sp>
    </p:spTree>
    <p:extLst>
      <p:ext uri="{BB962C8B-B14F-4D97-AF65-F5344CB8AC3E}">
        <p14:creationId xmlns:p14="http://schemas.microsoft.com/office/powerpoint/2010/main" val="113704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10">
            <a:extLst>
              <a:ext uri="{FF2B5EF4-FFF2-40B4-BE49-F238E27FC236}">
                <a16:creationId xmlns:a16="http://schemas.microsoft.com/office/drawing/2014/main" id="{6A8FEF6E-AD6F-4FB0-BB56-6AC717B31163}"/>
              </a:ext>
            </a:extLst>
          </p:cNvPr>
          <p:cNvSpPr txBox="1">
            <a:spLocks/>
          </p:cNvSpPr>
          <p:nvPr/>
        </p:nvSpPr>
        <p:spPr>
          <a:xfrm>
            <a:off x="327391" y="2164360"/>
            <a:ext cx="5962650" cy="4987937"/>
          </a:xfrm>
          <a:prstGeom prst="rect">
            <a:avLst/>
          </a:prstGeom>
        </p:spPr>
        <p:txBody>
          <a:bodyPr vert="horz" lIns="99569" tIns="49785" rIns="99569" bIns="49785" rtlCol="0">
            <a:normAutofit/>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endParaRPr lang="es-ES">
              <a:solidFill>
                <a:schemeClr val="bg2"/>
              </a:solidFill>
              <a:latin typeface="+mn-lt"/>
            </a:endParaRPr>
          </a:p>
        </p:txBody>
      </p:sp>
      <p:sp>
        <p:nvSpPr>
          <p:cNvPr id="7" name="Título 4">
            <a:extLst>
              <a:ext uri="{FF2B5EF4-FFF2-40B4-BE49-F238E27FC236}">
                <a16:creationId xmlns:a16="http://schemas.microsoft.com/office/drawing/2014/main" id="{999CB850-6464-4407-AA9A-EE7073C70796}"/>
              </a:ext>
            </a:extLst>
          </p:cNvPr>
          <p:cNvSpPr txBox="1">
            <a:spLocks/>
          </p:cNvSpPr>
          <p:nvPr/>
        </p:nvSpPr>
        <p:spPr>
          <a:xfrm>
            <a:off x="354291" y="216235"/>
            <a:ext cx="5935750" cy="1948125"/>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rgbClr val="FFFFFF"/>
                </a:solidFill>
                <a:latin typeface="Bangers" panose="00000500000000000000" pitchFamily="2" charset="0"/>
                <a:ea typeface="Bangers" panose="00000500000000000000" pitchFamily="2" charset="0"/>
                <a:cs typeface="Segoe UI Light" panose="020B0502040204020203" pitchFamily="34" charset="0"/>
              </a:defRPr>
            </a:lvl1pPr>
          </a:lstStyle>
          <a:p>
            <a:endParaRPr lang="es-ES" sz="3200"/>
          </a:p>
        </p:txBody>
      </p:sp>
      <p:pic>
        <p:nvPicPr>
          <p:cNvPr id="9" name="Marcador de contenido 3" descr="Una captura de pantalla de una red social&#10;&#10;Descripción generada automáticamente">
            <a:extLst>
              <a:ext uri="{FF2B5EF4-FFF2-40B4-BE49-F238E27FC236}">
                <a16:creationId xmlns:a16="http://schemas.microsoft.com/office/drawing/2014/main" id="{FEE6C3F1-719E-459D-849A-586FDBEA74A9}"/>
              </a:ext>
            </a:extLst>
          </p:cNvPr>
          <p:cNvPicPr>
            <a:picLocks noChangeAspect="1"/>
          </p:cNvPicPr>
          <p:nvPr/>
        </p:nvPicPr>
        <p:blipFill>
          <a:blip r:embed="rId2"/>
          <a:stretch>
            <a:fillRect/>
          </a:stretch>
        </p:blipFill>
        <p:spPr>
          <a:xfrm>
            <a:off x="7270177" y="1070218"/>
            <a:ext cx="5818482" cy="4987937"/>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10" name="Marcador de contenido 10">
            <a:extLst>
              <a:ext uri="{FF2B5EF4-FFF2-40B4-BE49-F238E27FC236}">
                <a16:creationId xmlns:a16="http://schemas.microsoft.com/office/drawing/2014/main" id="{04CC8346-440E-4A20-98E8-C1C0BEA1459A}"/>
              </a:ext>
            </a:extLst>
          </p:cNvPr>
          <p:cNvSpPr txBox="1">
            <a:spLocks/>
          </p:cNvSpPr>
          <p:nvPr/>
        </p:nvSpPr>
        <p:spPr>
          <a:xfrm>
            <a:off x="354291" y="3032164"/>
            <a:ext cx="5962650" cy="3981607"/>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42900" indent="-342900">
              <a:spcBef>
                <a:spcPts val="600"/>
              </a:spcBef>
              <a:spcAft>
                <a:spcPts val="600"/>
              </a:spcAft>
              <a:buFont typeface="+mj-lt"/>
              <a:buAutoNum type="arabicPeriod"/>
            </a:pPr>
            <a:r>
              <a:rPr lang="es-ES">
                <a:solidFill>
                  <a:schemeClr val="bg2"/>
                </a:solidFill>
                <a:latin typeface="+mj-lt"/>
                <a:cs typeface="Segoe UI"/>
              </a:rPr>
              <a:t>En el Portal de administración de Microsoft 365 encontrarás informes disponibles para indicar los niveles de interacción de usuario para las diferentes aplicaciones
Consulta estos informes para medir el éxito de </a:t>
            </a:r>
            <a:r>
              <a:rPr lang="es-ES" err="1">
                <a:solidFill>
                  <a:schemeClr val="bg2"/>
                </a:solidFill>
                <a:latin typeface="+mj-lt"/>
                <a:cs typeface="Segoe UI"/>
              </a:rPr>
              <a:t>Teamschamp</a:t>
            </a:r>
            <a:r>
              <a:rPr lang="es-ES">
                <a:solidFill>
                  <a:schemeClr val="bg2"/>
                </a:solidFill>
                <a:latin typeface="+mj-lt"/>
                <a:cs typeface="Segoe UI"/>
              </a:rPr>
              <a:t> e identificar áreas de mejora para el siguiente ciclo
Continúa realizando un seguimiento de los KPI utilizando tu propio cuadro de mandos personalizado.</a:t>
            </a:r>
          </a:p>
          <a:p>
            <a:pPr marL="342900" indent="-342900">
              <a:spcBef>
                <a:spcPts val="600"/>
              </a:spcBef>
              <a:spcAft>
                <a:spcPts val="600"/>
              </a:spcAft>
              <a:buFont typeface="+mj-lt"/>
              <a:buAutoNum type="arabicPeriod"/>
            </a:pPr>
            <a:r>
              <a:rPr lang="es-ES">
                <a:solidFill>
                  <a:schemeClr val="bg2"/>
                </a:solidFill>
                <a:latin typeface="+mj-lt"/>
                <a:cs typeface="Segoe UI"/>
              </a:rPr>
              <a:t>Para medir el uso y aprovechamiento de las aplicaciones de Microsoft de los empleados y el estado de transformación digital de la compañía (antes y después del uso de </a:t>
            </a:r>
            <a:r>
              <a:rPr lang="es-ES" err="1">
                <a:solidFill>
                  <a:schemeClr val="bg2"/>
                </a:solidFill>
                <a:latin typeface="+mj-lt"/>
                <a:cs typeface="Segoe UI"/>
              </a:rPr>
              <a:t>TeamsChamp</a:t>
            </a:r>
            <a:r>
              <a:rPr lang="es-ES">
                <a:solidFill>
                  <a:schemeClr val="bg2"/>
                </a:solidFill>
                <a:latin typeface="+mj-lt"/>
                <a:cs typeface="Segoe UI"/>
              </a:rPr>
              <a:t>), te recomendamos </a:t>
            </a:r>
            <a:r>
              <a:rPr lang="es-ES" b="1" err="1">
                <a:solidFill>
                  <a:schemeClr val="bg2"/>
                </a:solidFill>
                <a:latin typeface="+mj-lt"/>
                <a:cs typeface="Segoe UI"/>
                <a:hlinkClick r:id="rId3"/>
              </a:rPr>
              <a:t>TeamsPower</a:t>
            </a:r>
            <a:r>
              <a:rPr lang="es-ES">
                <a:solidFill>
                  <a:schemeClr val="bg2"/>
                </a:solidFill>
                <a:latin typeface="+mj-lt"/>
                <a:cs typeface="Segoe UI"/>
              </a:rPr>
              <a:t>.</a:t>
            </a:r>
          </a:p>
        </p:txBody>
      </p:sp>
      <p:sp>
        <p:nvSpPr>
          <p:cNvPr id="11" name="Título 4">
            <a:extLst>
              <a:ext uri="{FF2B5EF4-FFF2-40B4-BE49-F238E27FC236}">
                <a16:creationId xmlns:a16="http://schemas.microsoft.com/office/drawing/2014/main" id="{FAC97267-55D1-4D67-AC5B-49B42FB193F6}"/>
              </a:ext>
            </a:extLst>
          </p:cNvPr>
          <p:cNvSpPr txBox="1">
            <a:spLocks/>
          </p:cNvSpPr>
          <p:nvPr/>
        </p:nvSpPr>
        <p:spPr>
          <a:xfrm>
            <a:off x="327391" y="945513"/>
            <a:ext cx="5935750" cy="1948125"/>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rgbClr val="FFFFFF"/>
                </a:solidFill>
                <a:latin typeface="Bangers" panose="00000500000000000000" pitchFamily="2" charset="0"/>
                <a:ea typeface="Bangers" panose="00000500000000000000" pitchFamily="2" charset="0"/>
                <a:cs typeface="Segoe UI Light" panose="020B0502040204020203" pitchFamily="34" charset="0"/>
              </a:defRPr>
            </a:lvl1pPr>
          </a:lstStyle>
          <a:p>
            <a:r>
              <a:rPr lang="es-ES" sz="3200"/>
              <a:t>Medición de uso de Office 365, antes durante y después de cada ciclo</a:t>
            </a:r>
          </a:p>
        </p:txBody>
      </p:sp>
      <p:sp>
        <p:nvSpPr>
          <p:cNvPr id="12" name="Rectángulo 11">
            <a:hlinkClick r:id="rId4"/>
            <a:extLst>
              <a:ext uri="{FF2B5EF4-FFF2-40B4-BE49-F238E27FC236}">
                <a16:creationId xmlns:a16="http://schemas.microsoft.com/office/drawing/2014/main" id="{E9D4C6F4-B21D-41B4-97DB-F49BA36A7AB4}"/>
              </a:ext>
            </a:extLst>
          </p:cNvPr>
          <p:cNvSpPr/>
          <p:nvPr/>
        </p:nvSpPr>
        <p:spPr>
          <a:xfrm>
            <a:off x="8653645" y="6371307"/>
            <a:ext cx="3051545" cy="584790"/>
          </a:xfrm>
          <a:prstGeom prst="rect">
            <a:avLst/>
          </a:prstGeom>
          <a:solidFill>
            <a:srgbClr val="3159B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a:t>Mas información sobre el </a:t>
            </a:r>
            <a:r>
              <a:rPr lang="es-ES" sz="1400" err="1"/>
              <a:t>reporting</a:t>
            </a:r>
            <a:r>
              <a:rPr lang="es-ES" sz="1400"/>
              <a:t> de Microsoft</a:t>
            </a:r>
          </a:p>
        </p:txBody>
      </p:sp>
    </p:spTree>
    <p:extLst>
      <p:ext uri="{BB962C8B-B14F-4D97-AF65-F5344CB8AC3E}">
        <p14:creationId xmlns:p14="http://schemas.microsoft.com/office/powerpoint/2010/main" val="1758803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3" descr="Una captura de pantalla de una red social&#10;&#10;Descripción generada automáticamente">
            <a:extLst>
              <a:ext uri="{FF2B5EF4-FFF2-40B4-BE49-F238E27FC236}">
                <a16:creationId xmlns:a16="http://schemas.microsoft.com/office/drawing/2014/main" id="{EB6141EE-AD35-4E31-8971-06DE9AC7CE9D}"/>
              </a:ext>
            </a:extLst>
          </p:cNvPr>
          <p:cNvPicPr>
            <a:picLocks noChangeAspect="1"/>
          </p:cNvPicPr>
          <p:nvPr/>
        </p:nvPicPr>
        <p:blipFill>
          <a:blip r:embed="rId2"/>
          <a:stretch>
            <a:fillRect/>
          </a:stretch>
        </p:blipFill>
        <p:spPr>
          <a:xfrm>
            <a:off x="7270177" y="1070218"/>
            <a:ext cx="5818482" cy="4987937"/>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9" name="Marcador de contenido 10">
            <a:extLst>
              <a:ext uri="{FF2B5EF4-FFF2-40B4-BE49-F238E27FC236}">
                <a16:creationId xmlns:a16="http://schemas.microsoft.com/office/drawing/2014/main" id="{45AB2AEB-71B4-45E1-B44E-22E7ED3E19ED}"/>
              </a:ext>
            </a:extLst>
          </p:cNvPr>
          <p:cNvSpPr txBox="1">
            <a:spLocks/>
          </p:cNvSpPr>
          <p:nvPr/>
        </p:nvSpPr>
        <p:spPr>
          <a:xfrm>
            <a:off x="327391" y="3345460"/>
            <a:ext cx="5962650" cy="2875473"/>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72745" indent="-372745">
              <a:spcBef>
                <a:spcPts val="600"/>
              </a:spcBef>
              <a:spcAft>
                <a:spcPts val="600"/>
              </a:spcAft>
            </a:pPr>
            <a:r>
              <a:rPr lang="es-ES">
                <a:solidFill>
                  <a:schemeClr val="tx2"/>
                </a:solidFill>
                <a:latin typeface="+mj-lt"/>
                <a:cs typeface="Segoe UI"/>
              </a:rPr>
              <a:t>Para poder medir el aumento del aprovechamiento de las aplicaciones de Microsoft 365, te aconsejamos consultar el informe de uso que proporciona Microsoft a través del portal de administración de Office. </a:t>
            </a:r>
            <a:endParaRPr lang="es-ES">
              <a:solidFill>
                <a:schemeClr val="tx2"/>
              </a:solidFill>
            </a:endParaRPr>
          </a:p>
          <a:p>
            <a:pPr marL="372745" indent="-372745">
              <a:spcBef>
                <a:spcPts val="600"/>
              </a:spcBef>
              <a:spcAft>
                <a:spcPts val="600"/>
              </a:spcAft>
            </a:pPr>
            <a:r>
              <a:rPr lang="es-ES">
                <a:solidFill>
                  <a:schemeClr val="tx2"/>
                </a:solidFill>
                <a:latin typeface="+mj-lt"/>
                <a:cs typeface="Segoe UI"/>
              </a:rPr>
              <a:t>Para monitorizar el desempeño de los equipos en la empresa te recomendamos hacer uso de </a:t>
            </a:r>
            <a:r>
              <a:rPr lang="es-ES" err="1">
                <a:solidFill>
                  <a:schemeClr val="tx2"/>
                </a:solidFill>
                <a:latin typeface="+mj-lt"/>
                <a:cs typeface="Segoe UI"/>
              </a:rPr>
              <a:t>TeamsRadar</a:t>
            </a:r>
            <a:r>
              <a:rPr lang="es-ES">
                <a:solidFill>
                  <a:schemeClr val="tx2"/>
                </a:solidFill>
                <a:latin typeface="+mj-lt"/>
                <a:cs typeface="Segoe UI"/>
              </a:rPr>
              <a:t>.</a:t>
            </a:r>
          </a:p>
          <a:p>
            <a:pPr marL="372745" indent="-372745">
              <a:spcBef>
                <a:spcPts val="600"/>
              </a:spcBef>
              <a:spcAft>
                <a:spcPts val="600"/>
              </a:spcAft>
            </a:pPr>
            <a:r>
              <a:rPr lang="es-ES">
                <a:solidFill>
                  <a:schemeClr val="tx2"/>
                </a:solidFill>
                <a:latin typeface="+mj-lt"/>
                <a:cs typeface="Segoe UI"/>
              </a:rPr>
              <a:t>Para comprobar el uso y aprovechamiento de la tecnología de una manera sencilla y rápida, </a:t>
            </a:r>
            <a:r>
              <a:rPr lang="es-ES" err="1">
                <a:solidFill>
                  <a:schemeClr val="tx2"/>
                </a:solidFill>
                <a:latin typeface="+mj-lt"/>
                <a:cs typeface="Segoe UI"/>
              </a:rPr>
              <a:t>TeamsPower</a:t>
            </a:r>
            <a:r>
              <a:rPr lang="es-ES">
                <a:solidFill>
                  <a:schemeClr val="tx2"/>
                </a:solidFill>
                <a:latin typeface="+mj-lt"/>
                <a:cs typeface="Segoe UI"/>
              </a:rPr>
              <a:t> es la herramienta más recomendable. </a:t>
            </a:r>
          </a:p>
          <a:p>
            <a:pPr marL="372745" indent="-372745"/>
            <a:endParaRPr lang="es-ES">
              <a:solidFill>
                <a:schemeClr val="bg2"/>
              </a:solidFill>
              <a:latin typeface="+mn-lt"/>
            </a:endParaRPr>
          </a:p>
          <a:p>
            <a:pPr marL="372745" indent="-372745"/>
            <a:endParaRPr lang="es-ES">
              <a:solidFill>
                <a:schemeClr val="bg2"/>
              </a:solidFill>
              <a:latin typeface="+mn-lt"/>
            </a:endParaRPr>
          </a:p>
        </p:txBody>
      </p:sp>
      <p:sp>
        <p:nvSpPr>
          <p:cNvPr id="10" name="Título 4">
            <a:extLst>
              <a:ext uri="{FF2B5EF4-FFF2-40B4-BE49-F238E27FC236}">
                <a16:creationId xmlns:a16="http://schemas.microsoft.com/office/drawing/2014/main" id="{0BC1E934-DDD9-49F8-AFF0-92D3674D3145}"/>
              </a:ext>
            </a:extLst>
          </p:cNvPr>
          <p:cNvSpPr txBox="1">
            <a:spLocks/>
          </p:cNvSpPr>
          <p:nvPr/>
        </p:nvSpPr>
        <p:spPr>
          <a:xfrm>
            <a:off x="354291" y="997285"/>
            <a:ext cx="5935750" cy="1948125"/>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rgbClr val="FFFFFF"/>
                </a:solidFill>
                <a:latin typeface="Bangers" panose="00000500000000000000" pitchFamily="2" charset="0"/>
                <a:ea typeface="Bangers" panose="00000500000000000000" pitchFamily="2" charset="0"/>
                <a:cs typeface="Segoe UI Light" panose="020B0502040204020203" pitchFamily="34" charset="0"/>
              </a:defRPr>
            </a:lvl1pPr>
          </a:lstStyle>
          <a:p>
            <a:r>
              <a:rPr lang="es-ES" sz="3200"/>
              <a:t>Medición de uso de Office 365, antes durante y después de cada ciclo</a:t>
            </a:r>
          </a:p>
        </p:txBody>
      </p:sp>
      <p:sp>
        <p:nvSpPr>
          <p:cNvPr id="11" name="Rectángulo 10">
            <a:hlinkClick r:id="rId3"/>
            <a:extLst>
              <a:ext uri="{FF2B5EF4-FFF2-40B4-BE49-F238E27FC236}">
                <a16:creationId xmlns:a16="http://schemas.microsoft.com/office/drawing/2014/main" id="{1BDEEB77-1B2E-40EE-A969-8D7734785740}"/>
              </a:ext>
            </a:extLst>
          </p:cNvPr>
          <p:cNvSpPr/>
          <p:nvPr/>
        </p:nvSpPr>
        <p:spPr>
          <a:xfrm>
            <a:off x="8653645" y="6371307"/>
            <a:ext cx="3051545" cy="584790"/>
          </a:xfrm>
          <a:prstGeom prst="rect">
            <a:avLst/>
          </a:prstGeom>
          <a:solidFill>
            <a:srgbClr val="3159B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a:t>Mas información sobre el </a:t>
            </a:r>
            <a:r>
              <a:rPr lang="es-ES" sz="1400" err="1"/>
              <a:t>reporting</a:t>
            </a:r>
            <a:r>
              <a:rPr lang="es-ES" sz="1400"/>
              <a:t> de Microsoft</a:t>
            </a:r>
          </a:p>
        </p:txBody>
      </p:sp>
    </p:spTree>
    <p:extLst>
      <p:ext uri="{BB962C8B-B14F-4D97-AF65-F5344CB8AC3E}">
        <p14:creationId xmlns:p14="http://schemas.microsoft.com/office/powerpoint/2010/main" val="1218123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10">
            <a:extLst>
              <a:ext uri="{FF2B5EF4-FFF2-40B4-BE49-F238E27FC236}">
                <a16:creationId xmlns:a16="http://schemas.microsoft.com/office/drawing/2014/main" id="{6A8FEF6E-AD6F-4FB0-BB56-6AC717B31163}"/>
              </a:ext>
            </a:extLst>
          </p:cNvPr>
          <p:cNvSpPr txBox="1">
            <a:spLocks/>
          </p:cNvSpPr>
          <p:nvPr/>
        </p:nvSpPr>
        <p:spPr>
          <a:xfrm>
            <a:off x="327391" y="2164360"/>
            <a:ext cx="5962650" cy="4987937"/>
          </a:xfrm>
          <a:prstGeom prst="rect">
            <a:avLst/>
          </a:prstGeom>
        </p:spPr>
        <p:txBody>
          <a:bodyPr vert="horz" lIns="99569" tIns="49785" rIns="99569" bIns="49785" rtlCol="0">
            <a:normAutofit/>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endParaRPr lang="es-ES">
              <a:solidFill>
                <a:schemeClr val="bg2"/>
              </a:solidFill>
              <a:latin typeface="+mn-lt"/>
            </a:endParaRPr>
          </a:p>
        </p:txBody>
      </p:sp>
      <p:sp>
        <p:nvSpPr>
          <p:cNvPr id="7" name="Título 4">
            <a:extLst>
              <a:ext uri="{FF2B5EF4-FFF2-40B4-BE49-F238E27FC236}">
                <a16:creationId xmlns:a16="http://schemas.microsoft.com/office/drawing/2014/main" id="{999CB850-6464-4407-AA9A-EE7073C70796}"/>
              </a:ext>
            </a:extLst>
          </p:cNvPr>
          <p:cNvSpPr txBox="1">
            <a:spLocks/>
          </p:cNvSpPr>
          <p:nvPr/>
        </p:nvSpPr>
        <p:spPr>
          <a:xfrm>
            <a:off x="354291" y="216235"/>
            <a:ext cx="5935750" cy="1948125"/>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rgbClr val="FFFFFF"/>
                </a:solidFill>
                <a:latin typeface="Bangers" panose="00000500000000000000" pitchFamily="2" charset="0"/>
                <a:ea typeface="Bangers" panose="00000500000000000000" pitchFamily="2" charset="0"/>
                <a:cs typeface="Segoe UI Light" panose="020B0502040204020203" pitchFamily="34" charset="0"/>
              </a:defRPr>
            </a:lvl1pPr>
          </a:lstStyle>
          <a:p>
            <a:endParaRPr lang="es-ES" sz="3200"/>
          </a:p>
        </p:txBody>
      </p:sp>
      <p:sp>
        <p:nvSpPr>
          <p:cNvPr id="3" name="Marcador de contenido 2">
            <a:extLst>
              <a:ext uri="{FF2B5EF4-FFF2-40B4-BE49-F238E27FC236}">
                <a16:creationId xmlns:a16="http://schemas.microsoft.com/office/drawing/2014/main" id="{22B1DA6A-D91E-4E63-9716-34E9F8DCA4CB}"/>
              </a:ext>
            </a:extLst>
          </p:cNvPr>
          <p:cNvSpPr>
            <a:spLocks noGrp="1"/>
          </p:cNvSpPr>
          <p:nvPr>
            <p:ph sz="quarter" idx="11"/>
          </p:nvPr>
        </p:nvSpPr>
        <p:spPr>
          <a:xfrm>
            <a:off x="6721475" y="1260475"/>
            <a:ext cx="6111081" cy="5616575"/>
          </a:xfrm>
        </p:spPr>
        <p:txBody>
          <a:bodyPr vert="horz" lIns="99569" tIns="49785" rIns="99569" bIns="49785" rtlCol="0" anchor="t">
            <a:normAutofit lnSpcReduction="10000"/>
          </a:bodyPr>
          <a:lstStyle/>
          <a:p>
            <a:pPr marL="0" indent="0">
              <a:spcBef>
                <a:spcPts val="600"/>
              </a:spcBef>
              <a:spcAft>
                <a:spcPts val="600"/>
              </a:spcAft>
              <a:buNone/>
            </a:pPr>
            <a:r>
              <a:rPr lang="es-ES" sz="1400" u="none">
                <a:solidFill>
                  <a:schemeClr val="tx2"/>
                </a:solidFill>
                <a:latin typeface="+mj-lt"/>
                <a:cs typeface="Segoe UI"/>
              </a:rPr>
              <a:t>Para ello </a:t>
            </a:r>
            <a:r>
              <a:rPr lang="es-ES" sz="1400">
                <a:solidFill>
                  <a:schemeClr val="tx2"/>
                </a:solidFill>
                <a:latin typeface="+mj-lt"/>
                <a:cs typeface="Segoe UI"/>
              </a:rPr>
              <a:t>es importante tener</a:t>
            </a:r>
            <a:r>
              <a:rPr lang="es-ES" sz="1400" u="none">
                <a:solidFill>
                  <a:schemeClr val="tx2"/>
                </a:solidFill>
                <a:latin typeface="+mj-lt"/>
                <a:cs typeface="Segoe UI"/>
              </a:rPr>
              <a:t> en consideración </a:t>
            </a:r>
            <a:r>
              <a:rPr lang="es-ES" sz="1400">
                <a:solidFill>
                  <a:schemeClr val="tx2"/>
                </a:solidFill>
                <a:latin typeface="+mj-lt"/>
                <a:cs typeface="Segoe UI"/>
              </a:rPr>
              <a:t>estas</a:t>
            </a:r>
            <a:r>
              <a:rPr lang="es-ES" sz="1400" u="none">
                <a:solidFill>
                  <a:schemeClr val="tx2"/>
                </a:solidFill>
                <a:latin typeface="+mj-lt"/>
                <a:cs typeface="Segoe UI"/>
              </a:rPr>
              <a:t> premisas:</a:t>
            </a:r>
          </a:p>
          <a:p>
            <a:pPr marL="808355" lvl="1" indent="-310515">
              <a:spcBef>
                <a:spcPts val="600"/>
              </a:spcBef>
              <a:spcAft>
                <a:spcPts val="600"/>
              </a:spcAft>
            </a:pPr>
            <a:r>
              <a:rPr lang="es-ES" sz="1400" u="none">
                <a:solidFill>
                  <a:schemeClr val="tx2"/>
                </a:solidFill>
                <a:latin typeface="+mj-lt"/>
                <a:cs typeface="Segoe UI"/>
              </a:rPr>
              <a:t>El </a:t>
            </a:r>
            <a:r>
              <a:rPr lang="es-ES" sz="1400">
                <a:solidFill>
                  <a:schemeClr val="tx2"/>
                </a:solidFill>
                <a:latin typeface="+mj-lt"/>
                <a:cs typeface="Segoe UI"/>
              </a:rPr>
              <a:t>número</a:t>
            </a:r>
            <a:r>
              <a:rPr lang="es-ES" sz="1400" u="none">
                <a:solidFill>
                  <a:schemeClr val="tx2"/>
                </a:solidFill>
                <a:latin typeface="+mj-lt"/>
                <a:cs typeface="Segoe UI"/>
              </a:rPr>
              <a:t> máximo de personas en el siguiente ciclo será de 120 (el doble que la anterior</a:t>
            </a:r>
            <a:r>
              <a:rPr lang="es-ES" sz="1400">
                <a:solidFill>
                  <a:schemeClr val="tx2"/>
                </a:solidFill>
                <a:latin typeface="+mj-lt"/>
                <a:cs typeface="Segoe UI"/>
              </a:rPr>
              <a:t>). En</a:t>
            </a:r>
            <a:r>
              <a:rPr lang="es-ES" sz="1400" u="none">
                <a:solidFill>
                  <a:schemeClr val="tx2"/>
                </a:solidFill>
                <a:latin typeface="+mj-lt"/>
                <a:cs typeface="Segoe UI"/>
              </a:rPr>
              <a:t> las siguientes iteraciones se puede llegar a un máximo de 400, aunque la recomendación es no superar los 200</a:t>
            </a:r>
            <a:r>
              <a:rPr lang="es-ES" sz="1400">
                <a:solidFill>
                  <a:schemeClr val="tx2"/>
                </a:solidFill>
                <a:latin typeface="+mj-lt"/>
                <a:cs typeface="Segoe UI"/>
              </a:rPr>
              <a:t> </a:t>
            </a:r>
            <a:r>
              <a:rPr lang="es-ES" sz="1400" u="none">
                <a:solidFill>
                  <a:schemeClr val="tx2"/>
                </a:solidFill>
                <a:latin typeface="+mj-lt"/>
                <a:cs typeface="Segoe UI"/>
              </a:rPr>
              <a:t>(para así acompañar su implantación con un impulso paralelo de aprovechamiento de Office 365).</a:t>
            </a:r>
          </a:p>
          <a:p>
            <a:pPr marL="808355" lvl="1" indent="-310515">
              <a:spcBef>
                <a:spcPts val="600"/>
              </a:spcBef>
              <a:spcAft>
                <a:spcPts val="600"/>
              </a:spcAft>
            </a:pPr>
            <a:r>
              <a:rPr lang="es-ES" sz="1400" u="none">
                <a:solidFill>
                  <a:schemeClr val="tx2"/>
                </a:solidFill>
                <a:latin typeface="+mj-lt"/>
                <a:cs typeface="Segoe UI"/>
              </a:rPr>
              <a:t>Involucrar a </a:t>
            </a:r>
            <a:r>
              <a:rPr lang="es-ES" sz="1400" u="none" err="1">
                <a:solidFill>
                  <a:schemeClr val="tx2"/>
                </a:solidFill>
                <a:latin typeface="+mj-lt"/>
                <a:cs typeface="Segoe UI"/>
              </a:rPr>
              <a:t>champions</a:t>
            </a:r>
            <a:r>
              <a:rPr lang="es-ES" sz="1400" u="none">
                <a:solidFill>
                  <a:schemeClr val="tx2"/>
                </a:solidFill>
                <a:latin typeface="+mj-lt"/>
                <a:cs typeface="Segoe UI"/>
              </a:rPr>
              <a:t> que hayan participado en el ciclo anterior para que puedan alentar el concurso, que se convierta en sponsor y pueda resolver las dudas de otros compañeros.</a:t>
            </a:r>
          </a:p>
          <a:p>
            <a:pPr marL="808355" lvl="1" indent="-310515">
              <a:spcBef>
                <a:spcPts val="600"/>
              </a:spcBef>
              <a:spcAft>
                <a:spcPts val="600"/>
              </a:spcAft>
            </a:pPr>
            <a:r>
              <a:rPr lang="es-ES" sz="1400">
                <a:solidFill>
                  <a:schemeClr val="tx2"/>
                </a:solidFill>
                <a:latin typeface="+mj-lt"/>
                <a:cs typeface="Segoe UI"/>
              </a:rPr>
              <a:t>Integrar</a:t>
            </a:r>
            <a:r>
              <a:rPr lang="es-ES" sz="1400" u="none">
                <a:solidFill>
                  <a:schemeClr val="tx2"/>
                </a:solidFill>
                <a:latin typeface="+mj-lt"/>
                <a:cs typeface="Segoe UI"/>
              </a:rPr>
              <a:t> a personas de </a:t>
            </a:r>
            <a:r>
              <a:rPr lang="es-ES" sz="1400">
                <a:solidFill>
                  <a:schemeClr val="tx2"/>
                </a:solidFill>
                <a:latin typeface="+mj-lt"/>
                <a:cs typeface="Segoe UI"/>
              </a:rPr>
              <a:t>varios</a:t>
            </a:r>
            <a:r>
              <a:rPr lang="es-ES" sz="1400" u="none">
                <a:solidFill>
                  <a:schemeClr val="tx2"/>
                </a:solidFill>
                <a:latin typeface="+mj-lt"/>
                <a:cs typeface="Segoe UI"/>
              </a:rPr>
              <a:t> departamentos (</a:t>
            </a:r>
            <a:r>
              <a:rPr lang="es-ES" sz="1400" u="none" err="1">
                <a:solidFill>
                  <a:schemeClr val="tx2"/>
                </a:solidFill>
                <a:latin typeface="+mj-lt"/>
                <a:cs typeface="Segoe UI"/>
              </a:rPr>
              <a:t>ej</a:t>
            </a:r>
            <a:r>
              <a:rPr lang="es-ES" sz="1400" u="none">
                <a:solidFill>
                  <a:schemeClr val="tx2"/>
                </a:solidFill>
                <a:latin typeface="+mj-lt"/>
                <a:cs typeface="Segoe UI"/>
              </a:rPr>
              <a:t>: Operaciones, Marketing, RRHH, Desarrollo de Negocio, etc.).</a:t>
            </a:r>
          </a:p>
          <a:p>
            <a:pPr marL="808355" lvl="1" indent="-310515">
              <a:spcBef>
                <a:spcPts val="600"/>
              </a:spcBef>
              <a:spcAft>
                <a:spcPts val="600"/>
              </a:spcAft>
            </a:pPr>
            <a:r>
              <a:rPr lang="es-ES" sz="1400">
                <a:solidFill>
                  <a:schemeClr val="tx2"/>
                </a:solidFill>
                <a:latin typeface="+mj-lt"/>
                <a:cs typeface="Segoe UI"/>
              </a:rPr>
              <a:t>Puedes</a:t>
            </a:r>
            <a:r>
              <a:rPr lang="es-ES" sz="1400" u="none">
                <a:solidFill>
                  <a:schemeClr val="tx2"/>
                </a:solidFill>
                <a:latin typeface="+mj-lt"/>
                <a:cs typeface="Segoe UI"/>
              </a:rPr>
              <a:t> actualizar la temática del juego y las comunicaciones</a:t>
            </a:r>
            <a:r>
              <a:rPr lang="es-ES" sz="1400">
                <a:solidFill>
                  <a:schemeClr val="tx2"/>
                </a:solidFill>
                <a:latin typeface="+mj-lt"/>
                <a:cs typeface="Segoe UI"/>
              </a:rPr>
              <a:t> d</a:t>
            </a:r>
            <a:r>
              <a:rPr lang="es-ES" sz="1400">
                <a:solidFill>
                  <a:schemeClr val="tx2"/>
                </a:solidFill>
                <a:latin typeface="+mj-lt"/>
                <a:cs typeface="Segoe UI Light"/>
              </a:rPr>
              <a:t>e </a:t>
            </a:r>
            <a:r>
              <a:rPr lang="es-ES" sz="1400" err="1">
                <a:solidFill>
                  <a:schemeClr val="tx2"/>
                </a:solidFill>
                <a:latin typeface="+mj-lt"/>
                <a:cs typeface="Segoe UI Light"/>
              </a:rPr>
              <a:t>TeamsChamp</a:t>
            </a:r>
            <a:r>
              <a:rPr lang="es-ES" sz="1400">
                <a:solidFill>
                  <a:schemeClr val="tx2"/>
                </a:solidFill>
                <a:latin typeface="+mj-lt"/>
                <a:cs typeface="Segoe UI Light"/>
              </a:rPr>
              <a:t> </a:t>
            </a:r>
            <a:r>
              <a:rPr lang="es-ES" sz="1400">
                <a:solidFill>
                  <a:schemeClr val="tx2"/>
                </a:solidFill>
                <a:latin typeface="+mj-lt"/>
                <a:cs typeface="Segoe UI"/>
              </a:rPr>
              <a:t>adaptándolas al</a:t>
            </a:r>
            <a:r>
              <a:rPr lang="es-ES" sz="1400" u="none">
                <a:solidFill>
                  <a:schemeClr val="tx2"/>
                </a:solidFill>
                <a:latin typeface="+mj-lt"/>
                <a:cs typeface="Segoe UI"/>
              </a:rPr>
              <a:t> nuevo grupo</a:t>
            </a:r>
            <a:r>
              <a:rPr lang="es-ES" sz="1400">
                <a:solidFill>
                  <a:schemeClr val="tx2"/>
                </a:solidFill>
                <a:latin typeface="+mj-lt"/>
                <a:cs typeface="Segoe UI"/>
              </a:rPr>
              <a:t>.</a:t>
            </a:r>
            <a:endParaRPr lang="es-ES">
              <a:solidFill>
                <a:schemeClr val="tx2"/>
              </a:solidFill>
              <a:latin typeface="+mj-lt"/>
            </a:endParaRPr>
          </a:p>
          <a:p>
            <a:pPr marL="808355" lvl="1" indent="-310515">
              <a:spcBef>
                <a:spcPts val="600"/>
              </a:spcBef>
              <a:spcAft>
                <a:spcPts val="600"/>
              </a:spcAft>
            </a:pPr>
            <a:r>
              <a:rPr lang="es-ES" sz="1400">
                <a:solidFill>
                  <a:schemeClr val="tx2"/>
                </a:solidFill>
                <a:latin typeface="+mj-lt"/>
                <a:cs typeface="Segoe UI"/>
              </a:rPr>
              <a:t>Debes</a:t>
            </a:r>
            <a:r>
              <a:rPr lang="es-ES" sz="1400" u="none">
                <a:solidFill>
                  <a:schemeClr val="tx2"/>
                </a:solidFill>
                <a:latin typeface="+mj-lt"/>
                <a:cs typeface="Segoe UI"/>
              </a:rPr>
              <a:t> definir objetivos específicos para este nuevo grupo</a:t>
            </a:r>
            <a:r>
              <a:rPr lang="es-ES" sz="1400">
                <a:solidFill>
                  <a:schemeClr val="tx2"/>
                </a:solidFill>
                <a:latin typeface="+mj-lt"/>
                <a:cs typeface="Segoe UI"/>
              </a:rPr>
              <a:t> (</a:t>
            </a:r>
            <a:r>
              <a:rPr lang="es-ES" sz="1400" u="none">
                <a:solidFill>
                  <a:schemeClr val="tx2"/>
                </a:solidFill>
                <a:latin typeface="+mj-lt"/>
                <a:cs typeface="Segoe UI"/>
              </a:rPr>
              <a:t>por ejemplo, limitarlo a aquellas tecnologías que progresen más lentamente</a:t>
            </a:r>
            <a:r>
              <a:rPr lang="es-ES" sz="1400">
                <a:solidFill>
                  <a:schemeClr val="tx2"/>
                </a:solidFill>
                <a:latin typeface="+mj-lt"/>
                <a:cs typeface="Segoe UI"/>
              </a:rPr>
              <a:t>).</a:t>
            </a:r>
            <a:endParaRPr lang="es-ES">
              <a:solidFill>
                <a:schemeClr val="tx2"/>
              </a:solidFill>
              <a:latin typeface="+mj-lt"/>
            </a:endParaRPr>
          </a:p>
          <a:p>
            <a:pPr marL="808355" lvl="1" indent="-310515">
              <a:spcBef>
                <a:spcPts val="600"/>
              </a:spcBef>
              <a:spcAft>
                <a:spcPts val="600"/>
              </a:spcAft>
            </a:pPr>
            <a:r>
              <a:rPr lang="es-ES" sz="1400" u="none">
                <a:solidFill>
                  <a:schemeClr val="tx2"/>
                </a:solidFill>
                <a:latin typeface="+mj-lt"/>
                <a:cs typeface="Segoe UI"/>
              </a:rPr>
              <a:t>Es importante </a:t>
            </a:r>
            <a:r>
              <a:rPr lang="es-ES" sz="1400">
                <a:solidFill>
                  <a:schemeClr val="tx2"/>
                </a:solidFill>
                <a:latin typeface="+mj-lt"/>
                <a:cs typeface="Segoe UI"/>
              </a:rPr>
              <a:t>que la ejecución</a:t>
            </a:r>
            <a:r>
              <a:rPr lang="es-ES" sz="1400" u="none">
                <a:solidFill>
                  <a:schemeClr val="tx2"/>
                </a:solidFill>
                <a:latin typeface="+mj-lt"/>
                <a:cs typeface="Segoe UI"/>
              </a:rPr>
              <a:t> del programa</a:t>
            </a:r>
            <a:r>
              <a:rPr lang="es-ES" sz="1400">
                <a:solidFill>
                  <a:schemeClr val="tx2"/>
                </a:solidFill>
                <a:latin typeface="+mj-lt"/>
                <a:cs typeface="Segoe UI"/>
              </a:rPr>
              <a:t> empiece nuevamente </a:t>
            </a:r>
            <a:r>
              <a:rPr lang="es-ES" sz="1400" u="none">
                <a:solidFill>
                  <a:schemeClr val="tx2"/>
                </a:solidFill>
                <a:latin typeface="+mj-lt"/>
                <a:cs typeface="Segoe UI"/>
              </a:rPr>
              <a:t>desde la fase de preparación, desarrollo y cierre, ya que al ser un nuevo grupo son nuevos en el “juego”.</a:t>
            </a:r>
          </a:p>
          <a:p>
            <a:pPr marL="808355" lvl="1" indent="-310515">
              <a:spcBef>
                <a:spcPts val="600"/>
              </a:spcBef>
              <a:spcAft>
                <a:spcPts val="600"/>
              </a:spcAft>
            </a:pPr>
            <a:r>
              <a:rPr lang="es-ES" sz="1400">
                <a:solidFill>
                  <a:schemeClr val="tx2"/>
                </a:solidFill>
                <a:latin typeface="+mj-lt"/>
                <a:cs typeface="Segoe UI"/>
              </a:rPr>
              <a:t>Sé consciente de que cada</a:t>
            </a:r>
            <a:r>
              <a:rPr lang="es-ES" sz="1400" u="none">
                <a:solidFill>
                  <a:schemeClr val="tx2"/>
                </a:solidFill>
                <a:latin typeface="+mj-lt"/>
                <a:cs typeface="Segoe UI"/>
              </a:rPr>
              <a:t> </a:t>
            </a:r>
            <a:r>
              <a:rPr lang="es-ES" sz="1400">
                <a:solidFill>
                  <a:schemeClr val="tx2"/>
                </a:solidFill>
                <a:latin typeface="+mj-lt"/>
                <a:cs typeface="Segoe UI"/>
              </a:rPr>
              <a:t>nueva iteración</a:t>
            </a:r>
            <a:r>
              <a:rPr lang="es-ES" sz="1400" u="none">
                <a:solidFill>
                  <a:schemeClr val="tx2"/>
                </a:solidFill>
                <a:latin typeface="+mj-lt"/>
                <a:cs typeface="Segoe UI"/>
              </a:rPr>
              <a:t> tendrá un ritmo</a:t>
            </a:r>
            <a:r>
              <a:rPr lang="es-ES" sz="1400">
                <a:solidFill>
                  <a:schemeClr val="tx2"/>
                </a:solidFill>
                <a:latin typeface="+mj-lt"/>
                <a:cs typeface="Segoe UI"/>
              </a:rPr>
              <a:t> diferente.</a:t>
            </a:r>
            <a:endParaRPr lang="es-ES">
              <a:solidFill>
                <a:schemeClr val="tx2"/>
              </a:solidFill>
              <a:latin typeface="+mj-lt"/>
              <a:cs typeface="Segoe UI"/>
            </a:endParaRPr>
          </a:p>
        </p:txBody>
      </p:sp>
      <p:sp>
        <p:nvSpPr>
          <p:cNvPr id="2" name="Título 1">
            <a:extLst>
              <a:ext uri="{FF2B5EF4-FFF2-40B4-BE49-F238E27FC236}">
                <a16:creationId xmlns:a16="http://schemas.microsoft.com/office/drawing/2014/main" id="{73B736B6-5785-4F56-AA44-744234E4AD5F}"/>
              </a:ext>
            </a:extLst>
          </p:cNvPr>
          <p:cNvSpPr>
            <a:spLocks noGrp="1"/>
          </p:cNvSpPr>
          <p:nvPr>
            <p:ph type="title"/>
          </p:nvPr>
        </p:nvSpPr>
        <p:spPr/>
        <p:txBody>
          <a:bodyPr>
            <a:normAutofit fontScale="90000"/>
          </a:bodyPr>
          <a:lstStyle/>
          <a:p>
            <a:r>
              <a:rPr lang="es-ES" sz="2800"/>
              <a:t>Enlazando con el siguiente ciclo</a:t>
            </a:r>
            <a:br>
              <a:rPr lang="es-ES" sz="2800"/>
            </a:br>
            <a:endParaRPr lang="es-ES"/>
          </a:p>
        </p:txBody>
      </p:sp>
      <p:sp>
        <p:nvSpPr>
          <p:cNvPr id="8" name="Marcador de contenido 2">
            <a:extLst>
              <a:ext uri="{FF2B5EF4-FFF2-40B4-BE49-F238E27FC236}">
                <a16:creationId xmlns:a16="http://schemas.microsoft.com/office/drawing/2014/main" id="{2DE2DA2D-97B3-4948-AA8E-FC264E1F8EBF}"/>
              </a:ext>
            </a:extLst>
          </p:cNvPr>
          <p:cNvSpPr txBox="1">
            <a:spLocks/>
          </p:cNvSpPr>
          <p:nvPr/>
        </p:nvSpPr>
        <p:spPr>
          <a:xfrm>
            <a:off x="412253" y="5606321"/>
            <a:ext cx="6111081" cy="1405641"/>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a:solidFill>
                  <a:schemeClr val="bg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0" indent="0">
              <a:spcBef>
                <a:spcPts val="600"/>
              </a:spcBef>
              <a:spcAft>
                <a:spcPts val="600"/>
              </a:spcAft>
              <a:buNone/>
            </a:pPr>
            <a:r>
              <a:rPr lang="es-ES" sz="1400">
                <a:solidFill>
                  <a:schemeClr val="tx2"/>
                </a:solidFill>
                <a:latin typeface="+mj-lt"/>
                <a:cs typeface="Segoe UI"/>
              </a:rPr>
              <a:t>Una vez finalizado el primer ciclo del plan de adopción con </a:t>
            </a:r>
            <a:r>
              <a:rPr lang="es-ES" sz="1400" err="1">
                <a:solidFill>
                  <a:schemeClr val="tx2"/>
                </a:solidFill>
                <a:latin typeface="+mj-lt"/>
                <a:cs typeface="Segoe UI"/>
              </a:rPr>
              <a:t>TeamsChamp</a:t>
            </a:r>
            <a:r>
              <a:rPr lang="es-ES" sz="1400">
                <a:solidFill>
                  <a:schemeClr val="tx2"/>
                </a:solidFill>
                <a:latin typeface="+mj-lt"/>
                <a:cs typeface="Segoe UI"/>
              </a:rPr>
              <a:t>, te recomendamos darle continuidad para que el aumento en el consumo de las aplicaciones de Microsoft siga la tendencia ascendente.</a:t>
            </a:r>
          </a:p>
          <a:p>
            <a:pPr marL="808355" lvl="1" indent="-310515">
              <a:spcBef>
                <a:spcPts val="600"/>
              </a:spcBef>
              <a:spcAft>
                <a:spcPts val="600"/>
              </a:spcAft>
            </a:pPr>
            <a:endParaRPr lang="es-ES">
              <a:solidFill>
                <a:schemeClr val="tx2"/>
              </a:solidFill>
            </a:endParaRPr>
          </a:p>
        </p:txBody>
      </p:sp>
      <p:grpSp>
        <p:nvGrpSpPr>
          <p:cNvPr id="10" name="Google Shape;2252;p51">
            <a:extLst>
              <a:ext uri="{FF2B5EF4-FFF2-40B4-BE49-F238E27FC236}">
                <a16:creationId xmlns:a16="http://schemas.microsoft.com/office/drawing/2014/main" id="{34E5A341-E9D9-47BE-9497-23F8023A690D}"/>
              </a:ext>
            </a:extLst>
          </p:cNvPr>
          <p:cNvGrpSpPr/>
          <p:nvPr/>
        </p:nvGrpSpPr>
        <p:grpSpPr>
          <a:xfrm rot="1431962">
            <a:off x="727908" y="1469565"/>
            <a:ext cx="3080613" cy="4630539"/>
            <a:chOff x="3922668" y="2469103"/>
            <a:chExt cx="758087" cy="1139498"/>
          </a:xfrm>
        </p:grpSpPr>
        <p:sp>
          <p:nvSpPr>
            <p:cNvPr id="11" name="Google Shape;2253;p51">
              <a:extLst>
                <a:ext uri="{FF2B5EF4-FFF2-40B4-BE49-F238E27FC236}">
                  <a16:creationId xmlns:a16="http://schemas.microsoft.com/office/drawing/2014/main" id="{3FA4E7CF-CACC-4B02-81DB-739C97437533}"/>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54;p51">
              <a:extLst>
                <a:ext uri="{FF2B5EF4-FFF2-40B4-BE49-F238E27FC236}">
                  <a16:creationId xmlns:a16="http://schemas.microsoft.com/office/drawing/2014/main" id="{C0B82292-6BBA-417B-99CD-6808B5949DC9}"/>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ítulo 1">
            <a:extLst>
              <a:ext uri="{FF2B5EF4-FFF2-40B4-BE49-F238E27FC236}">
                <a16:creationId xmlns:a16="http://schemas.microsoft.com/office/drawing/2014/main" id="{43B1E08C-E147-4C25-B40E-36CC13C734B7}"/>
              </a:ext>
            </a:extLst>
          </p:cNvPr>
          <p:cNvSpPr txBox="1">
            <a:spLocks/>
          </p:cNvSpPr>
          <p:nvPr/>
        </p:nvSpPr>
        <p:spPr>
          <a:xfrm rot="1400770">
            <a:off x="1003829" y="1997071"/>
            <a:ext cx="3405079" cy="1849298"/>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pPr algn="ctr"/>
            <a:r>
              <a:rPr lang="es-ES" sz="2800" dirty="0">
                <a:solidFill>
                  <a:srgbClr val="FFC000"/>
                </a:solidFill>
              </a:rPr>
              <a:t>Abrir Plan de comunicación</a:t>
            </a:r>
          </a:p>
        </p:txBody>
      </p:sp>
    </p:spTree>
    <p:extLst>
      <p:ext uri="{BB962C8B-B14F-4D97-AF65-F5344CB8AC3E}">
        <p14:creationId xmlns:p14="http://schemas.microsoft.com/office/powerpoint/2010/main" val="3119731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0202911-C09A-4FD5-B802-A93CEA28013C}"/>
              </a:ext>
            </a:extLst>
          </p:cNvPr>
          <p:cNvSpPr>
            <a:spLocks noGrp="1"/>
          </p:cNvSpPr>
          <p:nvPr>
            <p:ph type="title"/>
          </p:nvPr>
        </p:nvSpPr>
        <p:spPr/>
        <p:txBody>
          <a:bodyPr/>
          <a:lstStyle/>
          <a:p>
            <a:pPr algn="ctr"/>
            <a:r>
              <a:rPr lang="es-ES"/>
              <a:t>Cierre del Programa</a:t>
            </a:r>
          </a:p>
        </p:txBody>
      </p:sp>
      <p:grpSp>
        <p:nvGrpSpPr>
          <p:cNvPr id="12" name="Grupo 11">
            <a:extLst>
              <a:ext uri="{FF2B5EF4-FFF2-40B4-BE49-F238E27FC236}">
                <a16:creationId xmlns:a16="http://schemas.microsoft.com/office/drawing/2014/main" id="{2DB8E12E-0AAE-46CE-A5F7-2C3BFFB923A8}"/>
              </a:ext>
            </a:extLst>
          </p:cNvPr>
          <p:cNvGrpSpPr/>
          <p:nvPr/>
        </p:nvGrpSpPr>
        <p:grpSpPr>
          <a:xfrm>
            <a:off x="6893288" y="2014194"/>
            <a:ext cx="6055769" cy="3395203"/>
            <a:chOff x="7650520" y="2206700"/>
            <a:chExt cx="4884650" cy="2738608"/>
          </a:xfrm>
        </p:grpSpPr>
        <p:pic>
          <p:nvPicPr>
            <p:cNvPr id="13" name="Gráfico 12">
              <a:extLst>
                <a:ext uri="{FF2B5EF4-FFF2-40B4-BE49-F238E27FC236}">
                  <a16:creationId xmlns:a16="http://schemas.microsoft.com/office/drawing/2014/main" id="{74ADCDCC-207C-44F7-A2A0-049F04E186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520" y="2615954"/>
              <a:ext cx="4884650" cy="2329354"/>
            </a:xfrm>
            <a:prstGeom prst="rect">
              <a:avLst/>
            </a:prstGeom>
          </p:spPr>
        </p:pic>
        <p:grpSp>
          <p:nvGrpSpPr>
            <p:cNvPr id="14" name="Google Shape;1596;p48">
              <a:extLst>
                <a:ext uri="{FF2B5EF4-FFF2-40B4-BE49-F238E27FC236}">
                  <a16:creationId xmlns:a16="http://schemas.microsoft.com/office/drawing/2014/main" id="{60DE2219-BEE1-4BD8-BF1C-B3EB9EDFF94A}"/>
                </a:ext>
              </a:extLst>
            </p:cNvPr>
            <p:cNvGrpSpPr/>
            <p:nvPr/>
          </p:nvGrpSpPr>
          <p:grpSpPr>
            <a:xfrm>
              <a:off x="9224221" y="2206700"/>
              <a:ext cx="1471258" cy="1245602"/>
              <a:chOff x="1334775" y="2228350"/>
              <a:chExt cx="1916200" cy="1622300"/>
            </a:xfrm>
          </p:grpSpPr>
          <p:sp>
            <p:nvSpPr>
              <p:cNvPr id="32" name="Google Shape;1597;p48">
                <a:extLst>
                  <a:ext uri="{FF2B5EF4-FFF2-40B4-BE49-F238E27FC236}">
                    <a16:creationId xmlns:a16="http://schemas.microsoft.com/office/drawing/2014/main" id="{EF28F763-578F-41FF-9DB6-8F6EF9C696C3}"/>
                  </a:ext>
                </a:extLst>
              </p:cNvPr>
              <p:cNvSpPr/>
              <p:nvPr/>
            </p:nvSpPr>
            <p:spPr>
              <a:xfrm>
                <a:off x="1415325" y="2228350"/>
                <a:ext cx="1634025" cy="1622300"/>
              </a:xfrm>
              <a:custGeom>
                <a:avLst/>
                <a:gdLst/>
                <a:ahLst/>
                <a:cxnLst/>
                <a:rect l="l" t="t" r="r" b="b"/>
                <a:pathLst>
                  <a:path w="65361" h="64892" extrusionOk="0">
                    <a:moveTo>
                      <a:pt x="44114" y="0"/>
                    </a:moveTo>
                    <a:lnTo>
                      <a:pt x="32566" y="10155"/>
                    </a:lnTo>
                    <a:lnTo>
                      <a:pt x="18482" y="1154"/>
                    </a:lnTo>
                    <a:lnTo>
                      <a:pt x="17089" y="17545"/>
                    </a:lnTo>
                    <a:lnTo>
                      <a:pt x="0" y="17545"/>
                    </a:lnTo>
                    <a:lnTo>
                      <a:pt x="12931" y="34176"/>
                    </a:lnTo>
                    <a:lnTo>
                      <a:pt x="2776" y="51493"/>
                    </a:lnTo>
                    <a:lnTo>
                      <a:pt x="24947" y="47335"/>
                    </a:lnTo>
                    <a:lnTo>
                      <a:pt x="39957" y="64892"/>
                    </a:lnTo>
                    <a:lnTo>
                      <a:pt x="48500" y="44331"/>
                    </a:lnTo>
                    <a:lnTo>
                      <a:pt x="65360" y="41566"/>
                    </a:lnTo>
                    <a:lnTo>
                      <a:pt x="55891" y="26786"/>
                    </a:lnTo>
                    <a:lnTo>
                      <a:pt x="60049" y="11537"/>
                    </a:lnTo>
                    <a:lnTo>
                      <a:pt x="49654" y="13159"/>
                    </a:lnTo>
                    <a:lnTo>
                      <a:pt x="44114" y="0"/>
                    </a:lnTo>
                    <a:close/>
                  </a:path>
                </a:pathLst>
              </a:custGeom>
              <a:solidFill>
                <a:srgbClr val="FFFFFF"/>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8;p48">
                <a:extLst>
                  <a:ext uri="{FF2B5EF4-FFF2-40B4-BE49-F238E27FC236}">
                    <a16:creationId xmlns:a16="http://schemas.microsoft.com/office/drawing/2014/main" id="{FB357E6E-E962-4136-A0A4-0C334A21612C}"/>
                  </a:ext>
                </a:extLst>
              </p:cNvPr>
              <p:cNvSpPr/>
              <p:nvPr/>
            </p:nvSpPr>
            <p:spPr>
              <a:xfrm>
                <a:off x="1507300" y="2324675"/>
                <a:ext cx="280825" cy="273200"/>
              </a:xfrm>
              <a:custGeom>
                <a:avLst/>
                <a:gdLst/>
                <a:ahLst/>
                <a:cxnLst/>
                <a:rect l="l" t="t" r="r" b="b"/>
                <a:pathLst>
                  <a:path w="11233" h="10928" extrusionOk="0">
                    <a:moveTo>
                      <a:pt x="2286" y="0"/>
                    </a:moveTo>
                    <a:lnTo>
                      <a:pt x="0" y="5126"/>
                    </a:lnTo>
                    <a:lnTo>
                      <a:pt x="11233" y="10928"/>
                    </a:lnTo>
                    <a:lnTo>
                      <a:pt x="2286" y="0"/>
                    </a:lnTo>
                    <a:close/>
                  </a:path>
                </a:pathLst>
              </a:custGeom>
              <a:solidFill>
                <a:srgbClr val="FFFFFF"/>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99;p48">
                <a:extLst>
                  <a:ext uri="{FF2B5EF4-FFF2-40B4-BE49-F238E27FC236}">
                    <a16:creationId xmlns:a16="http://schemas.microsoft.com/office/drawing/2014/main" id="{FBA4757F-ECF6-4E9B-9240-6ACDF827E1B3}"/>
                  </a:ext>
                </a:extLst>
              </p:cNvPr>
              <p:cNvSpPr/>
              <p:nvPr/>
            </p:nvSpPr>
            <p:spPr>
              <a:xfrm>
                <a:off x="2897750" y="2780175"/>
                <a:ext cx="353225" cy="125450"/>
              </a:xfrm>
              <a:custGeom>
                <a:avLst/>
                <a:gdLst/>
                <a:ahLst/>
                <a:cxnLst/>
                <a:rect l="l" t="t" r="r" b="b"/>
                <a:pathLst>
                  <a:path w="14129" h="5018" extrusionOk="0">
                    <a:moveTo>
                      <a:pt x="11614" y="0"/>
                    </a:moveTo>
                    <a:lnTo>
                      <a:pt x="0" y="4996"/>
                    </a:lnTo>
                    <a:lnTo>
                      <a:pt x="14128" y="5017"/>
                    </a:lnTo>
                    <a:lnTo>
                      <a:pt x="11614" y="0"/>
                    </a:lnTo>
                    <a:close/>
                  </a:path>
                </a:pathLst>
              </a:custGeom>
              <a:solidFill>
                <a:srgbClr val="FFFFFF"/>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0;p48">
                <a:extLst>
                  <a:ext uri="{FF2B5EF4-FFF2-40B4-BE49-F238E27FC236}">
                    <a16:creationId xmlns:a16="http://schemas.microsoft.com/office/drawing/2014/main" id="{71B867EC-490C-46E1-8229-B2CB765BCE57}"/>
                  </a:ext>
                </a:extLst>
              </p:cNvPr>
              <p:cNvSpPr/>
              <p:nvPr/>
            </p:nvSpPr>
            <p:spPr>
              <a:xfrm>
                <a:off x="1334775" y="3068600"/>
                <a:ext cx="296375" cy="244100"/>
              </a:xfrm>
              <a:custGeom>
                <a:avLst/>
                <a:gdLst/>
                <a:ahLst/>
                <a:cxnLst/>
                <a:rect l="l" t="t" r="r" b="b"/>
                <a:pathLst>
                  <a:path w="11855" h="9764" extrusionOk="0">
                    <a:moveTo>
                      <a:pt x="11854" y="1"/>
                    </a:moveTo>
                    <a:lnTo>
                      <a:pt x="1" y="4398"/>
                    </a:lnTo>
                    <a:lnTo>
                      <a:pt x="1645" y="9763"/>
                    </a:lnTo>
                    <a:lnTo>
                      <a:pt x="11854" y="1"/>
                    </a:lnTo>
                    <a:close/>
                  </a:path>
                </a:pathLst>
              </a:custGeom>
              <a:solidFill>
                <a:srgbClr val="FFFFFF"/>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612;p48">
              <a:extLst>
                <a:ext uri="{FF2B5EF4-FFF2-40B4-BE49-F238E27FC236}">
                  <a16:creationId xmlns:a16="http://schemas.microsoft.com/office/drawing/2014/main" id="{B4FFD64C-A35B-4713-BF1C-FEB82AB851B9}"/>
                </a:ext>
              </a:extLst>
            </p:cNvPr>
            <p:cNvGrpSpPr/>
            <p:nvPr/>
          </p:nvGrpSpPr>
          <p:grpSpPr>
            <a:xfrm>
              <a:off x="9715782" y="2530659"/>
              <a:ext cx="488137" cy="518826"/>
              <a:chOff x="4093603" y="4146138"/>
              <a:chExt cx="395637" cy="420544"/>
            </a:xfrm>
          </p:grpSpPr>
          <p:sp>
            <p:nvSpPr>
              <p:cNvPr id="16" name="Google Shape;1613;p48">
                <a:extLst>
                  <a:ext uri="{FF2B5EF4-FFF2-40B4-BE49-F238E27FC236}">
                    <a16:creationId xmlns:a16="http://schemas.microsoft.com/office/drawing/2014/main" id="{55BF01B9-39EA-4007-8E92-95875CCFC3DE}"/>
                  </a:ext>
                </a:extLst>
              </p:cNvPr>
              <p:cNvSpPr/>
              <p:nvPr/>
            </p:nvSpPr>
            <p:spPr>
              <a:xfrm>
                <a:off x="4158286" y="4218414"/>
                <a:ext cx="266088" cy="326567"/>
              </a:xfrm>
              <a:custGeom>
                <a:avLst/>
                <a:gdLst/>
                <a:ahLst/>
                <a:cxnLst/>
                <a:rect l="l" t="t" r="r" b="b"/>
                <a:pathLst>
                  <a:path w="10128" h="12430" extrusionOk="0">
                    <a:moveTo>
                      <a:pt x="5064" y="0"/>
                    </a:moveTo>
                    <a:cubicBezTo>
                      <a:pt x="2865" y="0"/>
                      <a:pt x="958" y="1526"/>
                      <a:pt x="479" y="3669"/>
                    </a:cubicBezTo>
                    <a:cubicBezTo>
                      <a:pt x="1" y="5813"/>
                      <a:pt x="1076" y="8005"/>
                      <a:pt x="3059" y="8941"/>
                    </a:cubicBezTo>
                    <a:cubicBezTo>
                      <a:pt x="3448" y="9128"/>
                      <a:pt x="3691" y="9510"/>
                      <a:pt x="3684" y="9933"/>
                    </a:cubicBezTo>
                    <a:lnTo>
                      <a:pt x="3684" y="11875"/>
                    </a:lnTo>
                    <a:lnTo>
                      <a:pt x="3691" y="11875"/>
                    </a:lnTo>
                    <a:cubicBezTo>
                      <a:pt x="3691" y="12180"/>
                      <a:pt x="3933" y="12430"/>
                      <a:pt x="4239" y="12430"/>
                    </a:cubicBezTo>
                    <a:lnTo>
                      <a:pt x="5896" y="12430"/>
                    </a:lnTo>
                    <a:cubicBezTo>
                      <a:pt x="6201" y="12430"/>
                      <a:pt x="6451" y="12180"/>
                      <a:pt x="6451" y="11875"/>
                    </a:cubicBezTo>
                    <a:lnTo>
                      <a:pt x="6451" y="9933"/>
                    </a:lnTo>
                    <a:cubicBezTo>
                      <a:pt x="6444" y="9510"/>
                      <a:pt x="6687" y="9128"/>
                      <a:pt x="7068" y="8941"/>
                    </a:cubicBezTo>
                    <a:cubicBezTo>
                      <a:pt x="9052" y="8005"/>
                      <a:pt x="10127" y="5813"/>
                      <a:pt x="9649" y="3669"/>
                    </a:cubicBezTo>
                    <a:cubicBezTo>
                      <a:pt x="9170" y="1526"/>
                      <a:pt x="7263" y="0"/>
                      <a:pt x="5064" y="0"/>
                    </a:cubicBezTo>
                    <a:close/>
                  </a:path>
                </a:pathLst>
              </a:custGeom>
              <a:solidFill>
                <a:srgbClr val="E2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4;p48">
                <a:extLst>
                  <a:ext uri="{FF2B5EF4-FFF2-40B4-BE49-F238E27FC236}">
                    <a16:creationId xmlns:a16="http://schemas.microsoft.com/office/drawing/2014/main" id="{0DFB101D-73F7-4057-B218-B6EC44AA42E9}"/>
                  </a:ext>
                </a:extLst>
              </p:cNvPr>
              <p:cNvSpPr/>
              <p:nvPr/>
            </p:nvSpPr>
            <p:spPr>
              <a:xfrm>
                <a:off x="4189813" y="4240089"/>
                <a:ext cx="203218" cy="203218"/>
              </a:xfrm>
              <a:custGeom>
                <a:avLst/>
                <a:gdLst/>
                <a:ahLst/>
                <a:cxnLst/>
                <a:rect l="l" t="t" r="r" b="b"/>
                <a:pathLst>
                  <a:path w="7735" h="7735" extrusionOk="0">
                    <a:moveTo>
                      <a:pt x="3871" y="1"/>
                    </a:moveTo>
                    <a:cubicBezTo>
                      <a:pt x="1735" y="1"/>
                      <a:pt x="0" y="1735"/>
                      <a:pt x="0" y="3871"/>
                    </a:cubicBezTo>
                    <a:cubicBezTo>
                      <a:pt x="0" y="6007"/>
                      <a:pt x="1735" y="7734"/>
                      <a:pt x="3871" y="7734"/>
                    </a:cubicBezTo>
                    <a:cubicBezTo>
                      <a:pt x="6007" y="7734"/>
                      <a:pt x="7734" y="6007"/>
                      <a:pt x="7734" y="3871"/>
                    </a:cubicBezTo>
                    <a:cubicBezTo>
                      <a:pt x="7734" y="1735"/>
                      <a:pt x="6007" y="1"/>
                      <a:pt x="3871"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15;p48">
                <a:extLst>
                  <a:ext uri="{FF2B5EF4-FFF2-40B4-BE49-F238E27FC236}">
                    <a16:creationId xmlns:a16="http://schemas.microsoft.com/office/drawing/2014/main" id="{9B98BDE2-271D-4DC9-A5FF-F1ED52582235}"/>
                  </a:ext>
                </a:extLst>
              </p:cNvPr>
              <p:cNvSpPr/>
              <p:nvPr/>
            </p:nvSpPr>
            <p:spPr>
              <a:xfrm>
                <a:off x="4269629" y="4537677"/>
                <a:ext cx="43586" cy="29005"/>
              </a:xfrm>
              <a:custGeom>
                <a:avLst/>
                <a:gdLst/>
                <a:ahLst/>
                <a:cxnLst/>
                <a:rect l="l" t="t" r="r" b="b"/>
                <a:pathLst>
                  <a:path w="1659" h="1104" extrusionOk="0">
                    <a:moveTo>
                      <a:pt x="1" y="0"/>
                    </a:moveTo>
                    <a:lnTo>
                      <a:pt x="1" y="548"/>
                    </a:lnTo>
                    <a:cubicBezTo>
                      <a:pt x="1" y="854"/>
                      <a:pt x="250" y="1103"/>
                      <a:pt x="555" y="1103"/>
                    </a:cubicBezTo>
                    <a:lnTo>
                      <a:pt x="1103" y="1103"/>
                    </a:lnTo>
                    <a:cubicBezTo>
                      <a:pt x="1409" y="1103"/>
                      <a:pt x="1658" y="854"/>
                      <a:pt x="1658" y="548"/>
                    </a:cubicBezTo>
                    <a:lnTo>
                      <a:pt x="1658" y="0"/>
                    </a:lnTo>
                    <a:close/>
                  </a:path>
                </a:pathLst>
              </a:custGeom>
              <a:solidFill>
                <a:srgbClr val="682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6;p48">
                <a:extLst>
                  <a:ext uri="{FF2B5EF4-FFF2-40B4-BE49-F238E27FC236}">
                    <a16:creationId xmlns:a16="http://schemas.microsoft.com/office/drawing/2014/main" id="{B6F910E0-D4E8-4AB2-A054-7038803234C9}"/>
                  </a:ext>
                </a:extLst>
              </p:cNvPr>
              <p:cNvSpPr/>
              <p:nvPr/>
            </p:nvSpPr>
            <p:spPr>
              <a:xfrm>
                <a:off x="4434725" y="4334486"/>
                <a:ext cx="54515" cy="14608"/>
              </a:xfrm>
              <a:custGeom>
                <a:avLst/>
                <a:gdLst/>
                <a:ahLst/>
                <a:cxnLst/>
                <a:rect l="l" t="t" r="r" b="b"/>
                <a:pathLst>
                  <a:path w="2075" h="556" extrusionOk="0">
                    <a:moveTo>
                      <a:pt x="348" y="1"/>
                    </a:moveTo>
                    <a:cubicBezTo>
                      <a:pt x="1" y="21"/>
                      <a:pt x="1" y="535"/>
                      <a:pt x="348" y="555"/>
                    </a:cubicBezTo>
                    <a:lnTo>
                      <a:pt x="1728" y="555"/>
                    </a:lnTo>
                    <a:cubicBezTo>
                      <a:pt x="2075" y="535"/>
                      <a:pt x="2075" y="21"/>
                      <a:pt x="1728"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7;p48">
                <a:extLst>
                  <a:ext uri="{FF2B5EF4-FFF2-40B4-BE49-F238E27FC236}">
                    <a16:creationId xmlns:a16="http://schemas.microsoft.com/office/drawing/2014/main" id="{94F9F7D7-9C90-4B78-9221-EDD21E6F7480}"/>
                  </a:ext>
                </a:extLst>
              </p:cNvPr>
              <p:cNvSpPr/>
              <p:nvPr/>
            </p:nvSpPr>
            <p:spPr>
              <a:xfrm>
                <a:off x="4093603" y="4334460"/>
                <a:ext cx="62896" cy="14634"/>
              </a:xfrm>
              <a:custGeom>
                <a:avLst/>
                <a:gdLst/>
                <a:ahLst/>
                <a:cxnLst/>
                <a:rect l="l" t="t" r="r" b="b"/>
                <a:pathLst>
                  <a:path w="2394" h="557" extrusionOk="0">
                    <a:moveTo>
                      <a:pt x="2025" y="1"/>
                    </a:moveTo>
                    <a:cubicBezTo>
                      <a:pt x="2018" y="1"/>
                      <a:pt x="2011" y="1"/>
                      <a:pt x="2005" y="2"/>
                    </a:cubicBezTo>
                    <a:lnTo>
                      <a:pt x="354" y="2"/>
                    </a:lnTo>
                    <a:cubicBezTo>
                      <a:pt x="0" y="22"/>
                      <a:pt x="0" y="536"/>
                      <a:pt x="354" y="556"/>
                    </a:cubicBezTo>
                    <a:lnTo>
                      <a:pt x="2005" y="556"/>
                    </a:lnTo>
                    <a:cubicBezTo>
                      <a:pt x="2011" y="557"/>
                      <a:pt x="2018" y="557"/>
                      <a:pt x="2025" y="557"/>
                    </a:cubicBezTo>
                    <a:cubicBezTo>
                      <a:pt x="2393" y="557"/>
                      <a:pt x="2393" y="1"/>
                      <a:pt x="2025"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8;p48">
                <a:extLst>
                  <a:ext uri="{FF2B5EF4-FFF2-40B4-BE49-F238E27FC236}">
                    <a16:creationId xmlns:a16="http://schemas.microsoft.com/office/drawing/2014/main" id="{107C7832-BB3F-408C-998D-9B4C5BAB6643}"/>
                  </a:ext>
                </a:extLst>
              </p:cNvPr>
              <p:cNvSpPr/>
              <p:nvPr/>
            </p:nvSpPr>
            <p:spPr>
              <a:xfrm>
                <a:off x="4284210" y="4146138"/>
                <a:ext cx="14424" cy="50417"/>
              </a:xfrm>
              <a:custGeom>
                <a:avLst/>
                <a:gdLst/>
                <a:ahLst/>
                <a:cxnLst/>
                <a:rect l="l" t="t" r="r" b="b"/>
                <a:pathLst>
                  <a:path w="549" h="1919" extrusionOk="0">
                    <a:moveTo>
                      <a:pt x="277" y="1"/>
                    </a:moveTo>
                    <a:cubicBezTo>
                      <a:pt x="144" y="1"/>
                      <a:pt x="11" y="88"/>
                      <a:pt x="0" y="261"/>
                    </a:cubicBezTo>
                    <a:lnTo>
                      <a:pt x="0" y="1641"/>
                    </a:lnTo>
                    <a:cubicBezTo>
                      <a:pt x="0" y="1794"/>
                      <a:pt x="125" y="1919"/>
                      <a:pt x="278" y="1919"/>
                    </a:cubicBezTo>
                    <a:cubicBezTo>
                      <a:pt x="430" y="1919"/>
                      <a:pt x="548" y="1794"/>
                      <a:pt x="548" y="1641"/>
                    </a:cubicBezTo>
                    <a:lnTo>
                      <a:pt x="548" y="261"/>
                    </a:lnTo>
                    <a:cubicBezTo>
                      <a:pt x="541" y="88"/>
                      <a:pt x="410" y="1"/>
                      <a:pt x="277"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9;p48">
                <a:extLst>
                  <a:ext uri="{FF2B5EF4-FFF2-40B4-BE49-F238E27FC236}">
                    <a16:creationId xmlns:a16="http://schemas.microsoft.com/office/drawing/2014/main" id="{B41CA2C5-251F-4959-A527-0EDE2ADC78CA}"/>
                  </a:ext>
                </a:extLst>
              </p:cNvPr>
              <p:cNvSpPr/>
              <p:nvPr/>
            </p:nvSpPr>
            <p:spPr>
              <a:xfrm>
                <a:off x="4358561" y="4183813"/>
                <a:ext cx="29294" cy="33156"/>
              </a:xfrm>
              <a:custGeom>
                <a:avLst/>
                <a:gdLst/>
                <a:ahLst/>
                <a:cxnLst/>
                <a:rect l="l" t="t" r="r" b="b"/>
                <a:pathLst>
                  <a:path w="1115" h="1262" extrusionOk="0">
                    <a:moveTo>
                      <a:pt x="745" y="0"/>
                    </a:moveTo>
                    <a:cubicBezTo>
                      <a:pt x="662" y="0"/>
                      <a:pt x="578" y="39"/>
                      <a:pt x="521" y="131"/>
                    </a:cubicBezTo>
                    <a:lnTo>
                      <a:pt x="104" y="852"/>
                    </a:lnTo>
                    <a:cubicBezTo>
                      <a:pt x="0" y="1033"/>
                      <a:pt x="132" y="1262"/>
                      <a:pt x="347" y="1262"/>
                    </a:cubicBezTo>
                    <a:cubicBezTo>
                      <a:pt x="444" y="1262"/>
                      <a:pt x="534" y="1213"/>
                      <a:pt x="583" y="1130"/>
                    </a:cubicBezTo>
                    <a:lnTo>
                      <a:pt x="999" y="409"/>
                    </a:lnTo>
                    <a:cubicBezTo>
                      <a:pt x="1114" y="193"/>
                      <a:pt x="931" y="0"/>
                      <a:pt x="745" y="0"/>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0;p48">
                <a:extLst>
                  <a:ext uri="{FF2B5EF4-FFF2-40B4-BE49-F238E27FC236}">
                    <a16:creationId xmlns:a16="http://schemas.microsoft.com/office/drawing/2014/main" id="{7DD22349-116E-4F61-AD67-A941A6E94FFD}"/>
                  </a:ext>
                </a:extLst>
              </p:cNvPr>
              <p:cNvSpPr/>
              <p:nvPr/>
            </p:nvSpPr>
            <p:spPr>
              <a:xfrm>
                <a:off x="4195277" y="4466505"/>
                <a:ext cx="29268" cy="33287"/>
              </a:xfrm>
              <a:custGeom>
                <a:avLst/>
                <a:gdLst/>
                <a:ahLst/>
                <a:cxnLst/>
                <a:rect l="l" t="t" r="r" b="b"/>
                <a:pathLst>
                  <a:path w="1114" h="1267" extrusionOk="0">
                    <a:moveTo>
                      <a:pt x="748" y="1"/>
                    </a:moveTo>
                    <a:cubicBezTo>
                      <a:pt x="664" y="1"/>
                      <a:pt x="579" y="41"/>
                      <a:pt x="521" y="136"/>
                    </a:cubicBezTo>
                    <a:lnTo>
                      <a:pt x="105" y="850"/>
                    </a:lnTo>
                    <a:cubicBezTo>
                      <a:pt x="1" y="1038"/>
                      <a:pt x="132" y="1267"/>
                      <a:pt x="347" y="1267"/>
                    </a:cubicBezTo>
                    <a:cubicBezTo>
                      <a:pt x="444" y="1267"/>
                      <a:pt x="535" y="1211"/>
                      <a:pt x="583" y="1128"/>
                    </a:cubicBezTo>
                    <a:lnTo>
                      <a:pt x="999" y="413"/>
                    </a:lnTo>
                    <a:cubicBezTo>
                      <a:pt x="1114" y="194"/>
                      <a:pt x="933" y="1"/>
                      <a:pt x="748"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1;p48">
                <a:extLst>
                  <a:ext uri="{FF2B5EF4-FFF2-40B4-BE49-F238E27FC236}">
                    <a16:creationId xmlns:a16="http://schemas.microsoft.com/office/drawing/2014/main" id="{4A94CBB9-6157-46B9-A49A-50ABE8402F77}"/>
                  </a:ext>
                </a:extLst>
              </p:cNvPr>
              <p:cNvSpPr/>
              <p:nvPr/>
            </p:nvSpPr>
            <p:spPr>
              <a:xfrm>
                <a:off x="4195172" y="4183813"/>
                <a:ext cx="29294" cy="33156"/>
              </a:xfrm>
              <a:custGeom>
                <a:avLst/>
                <a:gdLst/>
                <a:ahLst/>
                <a:cxnLst/>
                <a:rect l="l" t="t" r="r" b="b"/>
                <a:pathLst>
                  <a:path w="1115" h="1262" extrusionOk="0">
                    <a:moveTo>
                      <a:pt x="366" y="0"/>
                    </a:moveTo>
                    <a:cubicBezTo>
                      <a:pt x="180" y="0"/>
                      <a:pt x="1" y="193"/>
                      <a:pt x="116" y="409"/>
                    </a:cubicBezTo>
                    <a:lnTo>
                      <a:pt x="525" y="1130"/>
                    </a:lnTo>
                    <a:cubicBezTo>
                      <a:pt x="573" y="1213"/>
                      <a:pt x="670" y="1262"/>
                      <a:pt x="768" y="1262"/>
                    </a:cubicBezTo>
                    <a:cubicBezTo>
                      <a:pt x="976" y="1262"/>
                      <a:pt x="1114" y="1033"/>
                      <a:pt x="1003" y="852"/>
                    </a:cubicBezTo>
                    <a:lnTo>
                      <a:pt x="594" y="131"/>
                    </a:lnTo>
                    <a:cubicBezTo>
                      <a:pt x="534" y="39"/>
                      <a:pt x="450" y="0"/>
                      <a:pt x="366" y="0"/>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2;p48">
                <a:extLst>
                  <a:ext uri="{FF2B5EF4-FFF2-40B4-BE49-F238E27FC236}">
                    <a16:creationId xmlns:a16="http://schemas.microsoft.com/office/drawing/2014/main" id="{7108A12B-8ABF-43EE-A792-6A881CF6A5D3}"/>
                  </a:ext>
                </a:extLst>
              </p:cNvPr>
              <p:cNvSpPr/>
              <p:nvPr/>
            </p:nvSpPr>
            <p:spPr>
              <a:xfrm>
                <a:off x="4358272" y="4466505"/>
                <a:ext cx="29294" cy="33287"/>
              </a:xfrm>
              <a:custGeom>
                <a:avLst/>
                <a:gdLst/>
                <a:ahLst/>
                <a:cxnLst/>
                <a:rect l="l" t="t" r="r" b="b"/>
                <a:pathLst>
                  <a:path w="1115" h="1267" extrusionOk="0">
                    <a:moveTo>
                      <a:pt x="367" y="1"/>
                    </a:moveTo>
                    <a:cubicBezTo>
                      <a:pt x="182" y="1"/>
                      <a:pt x="1" y="194"/>
                      <a:pt x="115" y="413"/>
                    </a:cubicBezTo>
                    <a:lnTo>
                      <a:pt x="532" y="1128"/>
                    </a:lnTo>
                    <a:cubicBezTo>
                      <a:pt x="580" y="1211"/>
                      <a:pt x="670" y="1267"/>
                      <a:pt x="774" y="1267"/>
                    </a:cubicBezTo>
                    <a:cubicBezTo>
                      <a:pt x="982" y="1267"/>
                      <a:pt x="1114" y="1038"/>
                      <a:pt x="1010" y="850"/>
                    </a:cubicBezTo>
                    <a:lnTo>
                      <a:pt x="594" y="136"/>
                    </a:lnTo>
                    <a:cubicBezTo>
                      <a:pt x="536" y="41"/>
                      <a:pt x="451" y="1"/>
                      <a:pt x="367"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3;p48">
                <a:extLst>
                  <a:ext uri="{FF2B5EF4-FFF2-40B4-BE49-F238E27FC236}">
                    <a16:creationId xmlns:a16="http://schemas.microsoft.com/office/drawing/2014/main" id="{DD6A1D0F-ACC4-4E21-8D58-9BB78BB900F7}"/>
                  </a:ext>
                </a:extLst>
              </p:cNvPr>
              <p:cNvSpPr/>
              <p:nvPr/>
            </p:nvSpPr>
            <p:spPr>
              <a:xfrm>
                <a:off x="4412315" y="4410335"/>
                <a:ext cx="39934" cy="25668"/>
              </a:xfrm>
              <a:custGeom>
                <a:avLst/>
                <a:gdLst/>
                <a:ahLst/>
                <a:cxnLst/>
                <a:rect l="l" t="t" r="r" b="b"/>
                <a:pathLst>
                  <a:path w="1520" h="977" extrusionOk="0">
                    <a:moveTo>
                      <a:pt x="408" y="1"/>
                    </a:moveTo>
                    <a:cubicBezTo>
                      <a:pt x="158" y="1"/>
                      <a:pt x="0" y="375"/>
                      <a:pt x="285" y="526"/>
                    </a:cubicBezTo>
                    <a:lnTo>
                      <a:pt x="999" y="942"/>
                    </a:lnTo>
                    <a:cubicBezTo>
                      <a:pt x="1041" y="963"/>
                      <a:pt x="1090" y="977"/>
                      <a:pt x="1138" y="977"/>
                    </a:cubicBezTo>
                    <a:cubicBezTo>
                      <a:pt x="1422" y="977"/>
                      <a:pt x="1520" y="602"/>
                      <a:pt x="1277" y="464"/>
                    </a:cubicBezTo>
                    <a:lnTo>
                      <a:pt x="562" y="48"/>
                    </a:lnTo>
                    <a:cubicBezTo>
                      <a:pt x="509" y="15"/>
                      <a:pt x="457" y="1"/>
                      <a:pt x="408"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4;p48">
                <a:extLst>
                  <a:ext uri="{FF2B5EF4-FFF2-40B4-BE49-F238E27FC236}">
                    <a16:creationId xmlns:a16="http://schemas.microsoft.com/office/drawing/2014/main" id="{DCE31EBE-E112-41EC-B07E-81703BA22C7E}"/>
                  </a:ext>
                </a:extLst>
              </p:cNvPr>
              <p:cNvSpPr/>
              <p:nvPr/>
            </p:nvSpPr>
            <p:spPr>
              <a:xfrm>
                <a:off x="4130306" y="4247340"/>
                <a:ext cx="39304" cy="25589"/>
              </a:xfrm>
              <a:custGeom>
                <a:avLst/>
                <a:gdLst/>
                <a:ahLst/>
                <a:cxnLst/>
                <a:rect l="l" t="t" r="r" b="b"/>
                <a:pathLst>
                  <a:path w="1496" h="974" extrusionOk="0">
                    <a:moveTo>
                      <a:pt x="397" y="1"/>
                    </a:moveTo>
                    <a:cubicBezTo>
                      <a:pt x="153" y="1"/>
                      <a:pt x="0" y="356"/>
                      <a:pt x="254" y="515"/>
                    </a:cubicBezTo>
                    <a:lnTo>
                      <a:pt x="975" y="931"/>
                    </a:lnTo>
                    <a:cubicBezTo>
                      <a:pt x="1017" y="959"/>
                      <a:pt x="1066" y="966"/>
                      <a:pt x="1114" y="973"/>
                    </a:cubicBezTo>
                    <a:lnTo>
                      <a:pt x="1114" y="966"/>
                    </a:lnTo>
                    <a:cubicBezTo>
                      <a:pt x="1398" y="966"/>
                      <a:pt x="1496" y="592"/>
                      <a:pt x="1253" y="453"/>
                    </a:cubicBezTo>
                    <a:lnTo>
                      <a:pt x="531" y="37"/>
                    </a:lnTo>
                    <a:cubicBezTo>
                      <a:pt x="485" y="12"/>
                      <a:pt x="439" y="1"/>
                      <a:pt x="397"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5;p48">
                <a:extLst>
                  <a:ext uri="{FF2B5EF4-FFF2-40B4-BE49-F238E27FC236}">
                    <a16:creationId xmlns:a16="http://schemas.microsoft.com/office/drawing/2014/main" id="{3CDCA5D9-BDE0-435F-B628-509C91B64FAD}"/>
                  </a:ext>
                </a:extLst>
              </p:cNvPr>
              <p:cNvSpPr/>
              <p:nvPr/>
            </p:nvSpPr>
            <p:spPr>
              <a:xfrm>
                <a:off x="4413418" y="4247182"/>
                <a:ext cx="39908" cy="25747"/>
              </a:xfrm>
              <a:custGeom>
                <a:avLst/>
                <a:gdLst/>
                <a:ahLst/>
                <a:cxnLst/>
                <a:rect l="l" t="t" r="r" b="b"/>
                <a:pathLst>
                  <a:path w="1519" h="980" extrusionOk="0">
                    <a:moveTo>
                      <a:pt x="1114" y="0"/>
                    </a:moveTo>
                    <a:cubicBezTo>
                      <a:pt x="1064" y="0"/>
                      <a:pt x="1011" y="15"/>
                      <a:pt x="957" y="50"/>
                    </a:cubicBezTo>
                    <a:lnTo>
                      <a:pt x="243" y="459"/>
                    </a:lnTo>
                    <a:cubicBezTo>
                      <a:pt x="0" y="605"/>
                      <a:pt x="97" y="972"/>
                      <a:pt x="382" y="979"/>
                    </a:cubicBezTo>
                    <a:cubicBezTo>
                      <a:pt x="430" y="979"/>
                      <a:pt x="479" y="965"/>
                      <a:pt x="520" y="937"/>
                    </a:cubicBezTo>
                    <a:lnTo>
                      <a:pt x="1235" y="528"/>
                    </a:lnTo>
                    <a:cubicBezTo>
                      <a:pt x="1518" y="378"/>
                      <a:pt x="1363" y="0"/>
                      <a:pt x="1114" y="0"/>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6;p48">
                <a:extLst>
                  <a:ext uri="{FF2B5EF4-FFF2-40B4-BE49-F238E27FC236}">
                    <a16:creationId xmlns:a16="http://schemas.microsoft.com/office/drawing/2014/main" id="{36B35F14-4CB0-498C-91E4-A967F5BAF33A}"/>
                  </a:ext>
                </a:extLst>
              </p:cNvPr>
              <p:cNvSpPr/>
              <p:nvPr/>
            </p:nvSpPr>
            <p:spPr>
              <a:xfrm>
                <a:off x="4130595" y="4410624"/>
                <a:ext cx="39304" cy="25379"/>
              </a:xfrm>
              <a:custGeom>
                <a:avLst/>
                <a:gdLst/>
                <a:ahLst/>
                <a:cxnLst/>
                <a:rect l="l" t="t" r="r" b="b"/>
                <a:pathLst>
                  <a:path w="1496" h="966" extrusionOk="0">
                    <a:moveTo>
                      <a:pt x="1099" y="1"/>
                    </a:moveTo>
                    <a:cubicBezTo>
                      <a:pt x="1056" y="1"/>
                      <a:pt x="1011" y="12"/>
                      <a:pt x="964" y="37"/>
                    </a:cubicBezTo>
                    <a:lnTo>
                      <a:pt x="243" y="453"/>
                    </a:lnTo>
                    <a:cubicBezTo>
                      <a:pt x="0" y="598"/>
                      <a:pt x="104" y="966"/>
                      <a:pt x="382" y="966"/>
                    </a:cubicBezTo>
                    <a:cubicBezTo>
                      <a:pt x="430" y="966"/>
                      <a:pt x="479" y="952"/>
                      <a:pt x="520" y="931"/>
                    </a:cubicBezTo>
                    <a:lnTo>
                      <a:pt x="1242" y="515"/>
                    </a:lnTo>
                    <a:cubicBezTo>
                      <a:pt x="1496" y="356"/>
                      <a:pt x="1343" y="1"/>
                      <a:pt x="1099" y="1"/>
                    </a:cubicBezTo>
                    <a:close/>
                  </a:path>
                </a:pathLst>
              </a:custGeom>
              <a:solidFill>
                <a:srgbClr val="E79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7;p48">
                <a:extLst>
                  <a:ext uri="{FF2B5EF4-FFF2-40B4-BE49-F238E27FC236}">
                    <a16:creationId xmlns:a16="http://schemas.microsoft.com/office/drawing/2014/main" id="{D0DF4830-DB16-4BC6-A704-266CE5D759DC}"/>
                  </a:ext>
                </a:extLst>
              </p:cNvPr>
              <p:cNvSpPr/>
              <p:nvPr/>
            </p:nvSpPr>
            <p:spPr>
              <a:xfrm>
                <a:off x="4255231" y="4494118"/>
                <a:ext cx="72565" cy="50864"/>
              </a:xfrm>
              <a:custGeom>
                <a:avLst/>
                <a:gdLst/>
                <a:ahLst/>
                <a:cxnLst/>
                <a:rect l="l" t="t" r="r" b="b"/>
                <a:pathLst>
                  <a:path w="2762" h="1936" extrusionOk="0">
                    <a:moveTo>
                      <a:pt x="1" y="1"/>
                    </a:moveTo>
                    <a:lnTo>
                      <a:pt x="1" y="1381"/>
                    </a:lnTo>
                    <a:cubicBezTo>
                      <a:pt x="1" y="1686"/>
                      <a:pt x="243" y="1936"/>
                      <a:pt x="549" y="1936"/>
                    </a:cubicBezTo>
                    <a:lnTo>
                      <a:pt x="2206" y="1936"/>
                    </a:lnTo>
                    <a:cubicBezTo>
                      <a:pt x="2511" y="1936"/>
                      <a:pt x="2761" y="1686"/>
                      <a:pt x="2761" y="1381"/>
                    </a:cubicBezTo>
                    <a:lnTo>
                      <a:pt x="2761" y="1"/>
                    </a:ln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8;p48">
                <a:extLst>
                  <a:ext uri="{FF2B5EF4-FFF2-40B4-BE49-F238E27FC236}">
                    <a16:creationId xmlns:a16="http://schemas.microsoft.com/office/drawing/2014/main" id="{21E7FEF9-7517-4064-9668-4C6BE1DD18C8}"/>
                  </a:ext>
                </a:extLst>
              </p:cNvPr>
              <p:cNvSpPr/>
              <p:nvPr/>
            </p:nvSpPr>
            <p:spPr>
              <a:xfrm>
                <a:off x="4247954" y="4494118"/>
                <a:ext cx="87120" cy="14608"/>
              </a:xfrm>
              <a:custGeom>
                <a:avLst/>
                <a:gdLst/>
                <a:ahLst/>
                <a:cxnLst/>
                <a:rect l="l" t="t" r="r" b="b"/>
                <a:pathLst>
                  <a:path w="3316" h="556" extrusionOk="0">
                    <a:moveTo>
                      <a:pt x="278" y="1"/>
                    </a:moveTo>
                    <a:cubicBezTo>
                      <a:pt x="125" y="1"/>
                      <a:pt x="0" y="125"/>
                      <a:pt x="0" y="278"/>
                    </a:cubicBezTo>
                    <a:cubicBezTo>
                      <a:pt x="0" y="431"/>
                      <a:pt x="125" y="556"/>
                      <a:pt x="278" y="556"/>
                    </a:cubicBezTo>
                    <a:lnTo>
                      <a:pt x="3038" y="556"/>
                    </a:lnTo>
                    <a:cubicBezTo>
                      <a:pt x="3191" y="556"/>
                      <a:pt x="3316" y="431"/>
                      <a:pt x="3316" y="278"/>
                    </a:cubicBezTo>
                    <a:cubicBezTo>
                      <a:pt x="3316" y="125"/>
                      <a:pt x="3191" y="1"/>
                      <a:pt x="3038" y="1"/>
                    </a:cubicBezTo>
                    <a:close/>
                  </a:path>
                </a:pathLst>
              </a:custGeom>
              <a:solidFill>
                <a:srgbClr val="682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47011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20;p34">
            <a:extLst>
              <a:ext uri="{FF2B5EF4-FFF2-40B4-BE49-F238E27FC236}">
                <a16:creationId xmlns:a16="http://schemas.microsoft.com/office/drawing/2014/main" id="{2E6E8A26-A686-49F4-BC2F-BFF7ED451C75}"/>
              </a:ext>
            </a:extLst>
          </p:cNvPr>
          <p:cNvSpPr/>
          <p:nvPr/>
        </p:nvSpPr>
        <p:spPr>
          <a:xfrm rot="10800000">
            <a:off x="620334" y="2070811"/>
            <a:ext cx="6809152" cy="3708400"/>
          </a:xfrm>
          <a:custGeom>
            <a:avLst/>
            <a:gdLst/>
            <a:ahLst/>
            <a:cxnLst/>
            <a:rect l="l" t="t" r="r" b="b"/>
            <a:pathLst>
              <a:path w="18290" h="41772" extrusionOk="0">
                <a:moveTo>
                  <a:pt x="990" y="1"/>
                </a:moveTo>
                <a:lnTo>
                  <a:pt x="1" y="41010"/>
                </a:lnTo>
                <a:lnTo>
                  <a:pt x="18289" y="41772"/>
                </a:lnTo>
                <a:lnTo>
                  <a:pt x="16808" y="1"/>
                </a:lnTo>
                <a:close/>
              </a:path>
            </a:pathLst>
          </a:custGeom>
          <a:solidFill>
            <a:srgbClr val="FFFFFF"/>
          </a:solidFill>
          <a:ln w="571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Condensed"/>
              <a:ea typeface="Barlow Condensed"/>
              <a:cs typeface="Barlow Condensed"/>
              <a:sym typeface="Barlow Condensed"/>
            </a:endParaRPr>
          </a:p>
        </p:txBody>
      </p:sp>
      <p:sp>
        <p:nvSpPr>
          <p:cNvPr id="2" name="Marcador de contenido 1">
            <a:extLst>
              <a:ext uri="{FF2B5EF4-FFF2-40B4-BE49-F238E27FC236}">
                <a16:creationId xmlns:a16="http://schemas.microsoft.com/office/drawing/2014/main" id="{BA10B9D5-BF09-49A1-A566-549B52346256}"/>
              </a:ext>
            </a:extLst>
          </p:cNvPr>
          <p:cNvSpPr>
            <a:spLocks noGrp="1"/>
          </p:cNvSpPr>
          <p:nvPr>
            <p:ph sz="quarter" idx="11"/>
          </p:nvPr>
        </p:nvSpPr>
        <p:spPr>
          <a:xfrm>
            <a:off x="7778522" y="2070811"/>
            <a:ext cx="5130226" cy="5616575"/>
          </a:xfrm>
        </p:spPr>
        <p:txBody>
          <a:bodyPr vert="horz" lIns="99569" tIns="49785" rIns="99569" bIns="49785" rtlCol="0" anchor="t">
            <a:normAutofit/>
          </a:bodyPr>
          <a:lstStyle/>
          <a:p>
            <a:pPr marL="372745" indent="-372745">
              <a:spcBef>
                <a:spcPts val="600"/>
              </a:spcBef>
              <a:spcAft>
                <a:spcPts val="600"/>
              </a:spcAft>
            </a:pPr>
            <a:r>
              <a:rPr lang="es-ES">
                <a:latin typeface="+mj-lt"/>
                <a:cs typeface="Segoe UI"/>
              </a:rPr>
              <a:t>Tras completar el programa y concluir todas las iteraciones es muy importante que midas los resultados obtenidos para ayudarte a tomar decisiones de futuro.</a:t>
            </a:r>
            <a:endParaRPr lang="es-ES"/>
          </a:p>
          <a:p>
            <a:pPr marL="372745" indent="-372745">
              <a:spcBef>
                <a:spcPts val="600"/>
              </a:spcBef>
              <a:spcAft>
                <a:spcPts val="600"/>
              </a:spcAft>
            </a:pPr>
            <a:r>
              <a:rPr lang="es-ES">
                <a:latin typeface="+mj-lt"/>
                <a:cs typeface="Segoe UI"/>
              </a:rPr>
              <a:t>Para realizar esta medición te recomendamos usar las herramientas de información sobre uso de aplicaciones que ofrece Microsoft  (</a:t>
            </a:r>
            <a:r>
              <a:rPr lang="es-ES">
                <a:latin typeface="+mj-lt"/>
                <a:cs typeface="Segoe UI"/>
                <a:hlinkClick r:id="rId2"/>
              </a:rPr>
              <a:t>https://docs.microsoft.com/es-es/office365/admin/activity-reports/activity-reports?view=o365-worldwide</a:t>
            </a:r>
            <a:r>
              <a:rPr lang="es-ES">
                <a:latin typeface="+mj-lt"/>
                <a:cs typeface="Segoe UI"/>
              </a:rPr>
              <a:t>)</a:t>
            </a:r>
          </a:p>
          <a:p>
            <a:pPr marL="372745" indent="-372745">
              <a:spcBef>
                <a:spcPts val="600"/>
              </a:spcBef>
              <a:spcAft>
                <a:spcPts val="600"/>
              </a:spcAft>
            </a:pPr>
            <a:r>
              <a:rPr lang="es-ES">
                <a:latin typeface="+mj-lt"/>
                <a:cs typeface="Segoe UI"/>
              </a:rPr>
              <a:t>Si deseas un análisis más exhaustivo </a:t>
            </a:r>
            <a:r>
              <a:rPr lang="es-ES" err="1">
                <a:latin typeface="+mj-lt"/>
                <a:cs typeface="Segoe UI"/>
              </a:rPr>
              <a:t>TeamsPower</a:t>
            </a:r>
            <a:r>
              <a:rPr lang="es-ES">
                <a:latin typeface="+mj-lt"/>
                <a:cs typeface="Segoe UI"/>
              </a:rPr>
              <a:t> te ofrece  información relativa al uso, análisis de adopción, madurez e intensidad digital.</a:t>
            </a:r>
          </a:p>
        </p:txBody>
      </p:sp>
      <p:sp>
        <p:nvSpPr>
          <p:cNvPr id="3" name="Título 2">
            <a:extLst>
              <a:ext uri="{FF2B5EF4-FFF2-40B4-BE49-F238E27FC236}">
                <a16:creationId xmlns:a16="http://schemas.microsoft.com/office/drawing/2014/main" id="{D8D18B18-20DF-4560-875A-D4927841FC80}"/>
              </a:ext>
            </a:extLst>
          </p:cNvPr>
          <p:cNvSpPr>
            <a:spLocks noGrp="1"/>
          </p:cNvSpPr>
          <p:nvPr>
            <p:ph type="title"/>
          </p:nvPr>
        </p:nvSpPr>
        <p:spPr>
          <a:xfrm>
            <a:off x="620334" y="302801"/>
            <a:ext cx="12220621" cy="741526"/>
          </a:xfrm>
        </p:spPr>
        <p:txBody>
          <a:bodyPr>
            <a:normAutofit/>
          </a:bodyPr>
          <a:lstStyle/>
          <a:p>
            <a:r>
              <a:rPr lang="es-ES" sz="3450">
                <a:latin typeface="Bangers"/>
                <a:cs typeface="Segoe UI Light"/>
              </a:rPr>
              <a:t>Medición de uso de O365 e indicadores</a:t>
            </a:r>
          </a:p>
        </p:txBody>
      </p:sp>
      <p:sp>
        <p:nvSpPr>
          <p:cNvPr id="4" name="Marcador de contenido 1">
            <a:extLst>
              <a:ext uri="{FF2B5EF4-FFF2-40B4-BE49-F238E27FC236}">
                <a16:creationId xmlns:a16="http://schemas.microsoft.com/office/drawing/2014/main" id="{5D14D272-1A08-480E-BFDB-5947F1B47C31}"/>
              </a:ext>
            </a:extLst>
          </p:cNvPr>
          <p:cNvSpPr txBox="1">
            <a:spLocks/>
          </p:cNvSpPr>
          <p:nvPr/>
        </p:nvSpPr>
        <p:spPr>
          <a:xfrm>
            <a:off x="969369" y="2480546"/>
            <a:ext cx="6111082" cy="2888929"/>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a:solidFill>
                  <a:schemeClr val="bg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72745" indent="-372745">
              <a:spcBef>
                <a:spcPts val="600"/>
              </a:spcBef>
            </a:pPr>
            <a:r>
              <a:rPr lang="es-ES" sz="1800" b="1">
                <a:solidFill>
                  <a:schemeClr val="tx1">
                    <a:lumMod val="85000"/>
                    <a:lumOff val="15000"/>
                  </a:schemeClr>
                </a:solidFill>
                <a:latin typeface="+mj-lt"/>
                <a:cs typeface="Segoe UI"/>
              </a:rPr>
              <a:t>Comunicación</a:t>
            </a:r>
            <a:endParaRPr lang="es-ES" sz="1800" b="1">
              <a:solidFill>
                <a:schemeClr val="tx1">
                  <a:lumMod val="85000"/>
                  <a:lumOff val="15000"/>
                </a:schemeClr>
              </a:solidFill>
              <a:cs typeface="Segoe UI"/>
            </a:endParaRPr>
          </a:p>
          <a:p>
            <a:pPr marL="808355" lvl="1" indent="-310515">
              <a:spcBef>
                <a:spcPts val="600"/>
              </a:spcBef>
            </a:pPr>
            <a:r>
              <a:rPr lang="es-ES" sz="1400">
                <a:solidFill>
                  <a:schemeClr val="tx1">
                    <a:lumMod val="85000"/>
                    <a:lumOff val="15000"/>
                  </a:schemeClr>
                </a:solidFill>
                <a:latin typeface="+mj-lt"/>
                <a:cs typeface="Segoe UI"/>
              </a:rPr>
              <a:t>Redacta un comunicado de cierre oficial por parte de la empresa agradeciendo la participación activa de los </a:t>
            </a:r>
            <a:r>
              <a:rPr lang="es-ES" sz="1400" err="1">
                <a:solidFill>
                  <a:schemeClr val="tx1">
                    <a:lumMod val="85000"/>
                    <a:lumOff val="15000"/>
                  </a:schemeClr>
                </a:solidFill>
                <a:latin typeface="+mj-lt"/>
                <a:cs typeface="Segoe UI"/>
              </a:rPr>
              <a:t>champions</a:t>
            </a:r>
            <a:r>
              <a:rPr lang="es-ES" sz="1400">
                <a:solidFill>
                  <a:schemeClr val="tx1">
                    <a:lumMod val="85000"/>
                    <a:lumOff val="15000"/>
                  </a:schemeClr>
                </a:solidFill>
                <a:latin typeface="+mj-lt"/>
                <a:cs typeface="Segoe UI"/>
              </a:rPr>
              <a:t> implicados y reconociendo especialmente a aquellos que hayan destacado durante el programa.</a:t>
            </a:r>
          </a:p>
          <a:p>
            <a:pPr marL="808355" lvl="1" indent="-310515">
              <a:spcBef>
                <a:spcPts val="600"/>
              </a:spcBef>
            </a:pPr>
            <a:r>
              <a:rPr lang="es-ES" sz="1400">
                <a:solidFill>
                  <a:schemeClr val="tx1">
                    <a:lumMod val="85000"/>
                    <a:lumOff val="15000"/>
                  </a:schemeClr>
                </a:solidFill>
                <a:latin typeface="+mj-lt"/>
                <a:cs typeface="Segoe UI"/>
              </a:rPr>
              <a:t>La comunicación de cierre del programa es esencial para que todos los implicados puedan conocer el impacto que ha tenido su trabajo durante este tiempo.</a:t>
            </a:r>
            <a:endParaRPr lang="es-ES" sz="1400">
              <a:solidFill>
                <a:schemeClr val="tx1">
                  <a:lumMod val="85000"/>
                  <a:lumOff val="15000"/>
                </a:schemeClr>
              </a:solidFill>
            </a:endParaRPr>
          </a:p>
          <a:p>
            <a:pPr marL="808355" lvl="1" indent="-310515">
              <a:spcBef>
                <a:spcPts val="600"/>
              </a:spcBef>
            </a:pPr>
            <a:r>
              <a:rPr lang="es-ES" sz="1400">
                <a:solidFill>
                  <a:schemeClr val="tx1">
                    <a:lumMod val="85000"/>
                    <a:lumOff val="15000"/>
                  </a:schemeClr>
                </a:solidFill>
                <a:latin typeface="+mj-lt"/>
                <a:cs typeface="Segoe UI"/>
              </a:rPr>
              <a:t>Comparte los datos con los usuarios/empleados para reforzar el </a:t>
            </a:r>
            <a:r>
              <a:rPr lang="es-ES" sz="1400" err="1">
                <a:solidFill>
                  <a:schemeClr val="tx1">
                    <a:lumMod val="85000"/>
                    <a:lumOff val="15000"/>
                  </a:schemeClr>
                </a:solidFill>
                <a:latin typeface="+mj-lt"/>
                <a:cs typeface="Segoe UI"/>
              </a:rPr>
              <a:t>engagement</a:t>
            </a:r>
            <a:r>
              <a:rPr lang="es-ES" sz="1400">
                <a:solidFill>
                  <a:schemeClr val="tx1">
                    <a:lumMod val="85000"/>
                    <a:lumOff val="15000"/>
                  </a:schemeClr>
                </a:solidFill>
                <a:latin typeface="+mj-lt"/>
                <a:cs typeface="Segoe UI"/>
              </a:rPr>
              <a:t> con ellos y animarles a que sigan mejorando en su forma de trabajar. </a:t>
            </a:r>
            <a:endParaRPr lang="es-ES" sz="1400">
              <a:solidFill>
                <a:schemeClr val="tx1">
                  <a:lumMod val="85000"/>
                  <a:lumOff val="15000"/>
                </a:schemeClr>
              </a:solidFill>
              <a:latin typeface="+mj-lt"/>
            </a:endParaRPr>
          </a:p>
        </p:txBody>
      </p:sp>
    </p:spTree>
    <p:extLst>
      <p:ext uri="{BB962C8B-B14F-4D97-AF65-F5344CB8AC3E}">
        <p14:creationId xmlns:p14="http://schemas.microsoft.com/office/powerpoint/2010/main" val="225798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Marcador de contenido 1">
            <a:extLst>
              <a:ext uri="{FF2B5EF4-FFF2-40B4-BE49-F238E27FC236}">
                <a16:creationId xmlns:a16="http://schemas.microsoft.com/office/drawing/2014/main" id="{CDB57C07-8F95-4AF1-850D-8D707250F9C9}"/>
              </a:ext>
            </a:extLst>
          </p:cNvPr>
          <p:cNvGraphicFramePr>
            <a:graphicFrameLocks noGrp="1"/>
          </p:cNvGraphicFramePr>
          <p:nvPr>
            <p:ph sz="quarter" idx="11"/>
            <p:extLst>
              <p:ext uri="{D42A27DB-BD31-4B8C-83A1-F6EECF244321}">
                <p14:modId xmlns:p14="http://schemas.microsoft.com/office/powerpoint/2010/main" val="3395600730"/>
              </p:ext>
            </p:extLst>
          </p:nvPr>
        </p:nvGraphicFramePr>
        <p:xfrm>
          <a:off x="609600" y="1260475"/>
          <a:ext cx="12222163"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2">
            <a:extLst>
              <a:ext uri="{FF2B5EF4-FFF2-40B4-BE49-F238E27FC236}">
                <a16:creationId xmlns:a16="http://schemas.microsoft.com/office/drawing/2014/main" id="{521EC5AF-03BB-407D-9B47-A58721C6915E}"/>
              </a:ext>
            </a:extLst>
          </p:cNvPr>
          <p:cNvSpPr>
            <a:spLocks noGrp="1"/>
          </p:cNvSpPr>
          <p:nvPr>
            <p:ph type="title"/>
          </p:nvPr>
        </p:nvSpPr>
        <p:spPr>
          <a:xfrm>
            <a:off x="610370" y="518949"/>
            <a:ext cx="12220621" cy="741526"/>
          </a:xfrm>
          <a:prstGeom prst="rect">
            <a:avLst/>
          </a:prstGeom>
        </p:spPr>
        <p:txBody>
          <a:bodyPr anchor="ctr">
            <a:noAutofit/>
          </a:bodyPr>
          <a:lstStyle/>
          <a:p>
            <a:pPr>
              <a:lnSpc>
                <a:spcPct val="90000"/>
              </a:lnSpc>
            </a:pPr>
            <a:r>
              <a:rPr lang="es-ES" sz="2800"/>
              <a:t>¿Por qué te recomendamos implementar este programa?</a:t>
            </a:r>
          </a:p>
        </p:txBody>
      </p:sp>
    </p:spTree>
    <p:extLst>
      <p:ext uri="{BB962C8B-B14F-4D97-AF65-F5344CB8AC3E}">
        <p14:creationId xmlns:p14="http://schemas.microsoft.com/office/powerpoint/2010/main" val="396938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46E087C-A804-458A-84F8-3FDB515156A6}"/>
              </a:ext>
            </a:extLst>
          </p:cNvPr>
          <p:cNvSpPr>
            <a:spLocks noGrp="1"/>
          </p:cNvSpPr>
          <p:nvPr>
            <p:ph type="title"/>
          </p:nvPr>
        </p:nvSpPr>
        <p:spPr/>
        <p:txBody>
          <a:bodyPr/>
          <a:lstStyle/>
          <a:p>
            <a:r>
              <a:rPr lang="es-ES"/>
              <a:t>Ejemplo comunicación de cierre</a:t>
            </a:r>
          </a:p>
        </p:txBody>
      </p:sp>
      <p:grpSp>
        <p:nvGrpSpPr>
          <p:cNvPr id="6" name="Google Shape;2252;p51">
            <a:extLst>
              <a:ext uri="{FF2B5EF4-FFF2-40B4-BE49-F238E27FC236}">
                <a16:creationId xmlns:a16="http://schemas.microsoft.com/office/drawing/2014/main" id="{6B2654C2-E5F4-4E46-A44F-D8E4ABD25A64}"/>
              </a:ext>
            </a:extLst>
          </p:cNvPr>
          <p:cNvGrpSpPr/>
          <p:nvPr/>
        </p:nvGrpSpPr>
        <p:grpSpPr>
          <a:xfrm rot="1431962">
            <a:off x="4497476" y="2127159"/>
            <a:ext cx="4224661" cy="6350184"/>
            <a:chOff x="3922668" y="2469103"/>
            <a:chExt cx="758087" cy="1139498"/>
          </a:xfrm>
        </p:grpSpPr>
        <p:sp>
          <p:nvSpPr>
            <p:cNvPr id="7" name="Google Shape;2253;p51">
              <a:extLst>
                <a:ext uri="{FF2B5EF4-FFF2-40B4-BE49-F238E27FC236}">
                  <a16:creationId xmlns:a16="http://schemas.microsoft.com/office/drawing/2014/main" id="{67E55EEA-AA6B-4051-AFA0-4FC0C81BE741}"/>
                </a:ext>
              </a:extLst>
            </p:cNvPr>
            <p:cNvSpPr/>
            <p:nvPr/>
          </p:nvSpPr>
          <p:spPr>
            <a:xfrm>
              <a:off x="3922668" y="2469103"/>
              <a:ext cx="758087" cy="1139498"/>
            </a:xfrm>
            <a:custGeom>
              <a:avLst/>
              <a:gdLst/>
              <a:ahLst/>
              <a:cxnLst/>
              <a:rect l="l" t="t" r="r" b="b"/>
              <a:pathLst>
                <a:path w="43375" h="65198" extrusionOk="0">
                  <a:moveTo>
                    <a:pt x="2363" y="2580"/>
                  </a:moveTo>
                  <a:lnTo>
                    <a:pt x="41905" y="4507"/>
                  </a:lnTo>
                  <a:lnTo>
                    <a:pt x="41339" y="34438"/>
                  </a:lnTo>
                  <a:lnTo>
                    <a:pt x="22934" y="35799"/>
                  </a:lnTo>
                  <a:lnTo>
                    <a:pt x="17884" y="40609"/>
                  </a:lnTo>
                  <a:lnTo>
                    <a:pt x="26613" y="40609"/>
                  </a:lnTo>
                  <a:lnTo>
                    <a:pt x="13388" y="54988"/>
                  </a:lnTo>
                  <a:lnTo>
                    <a:pt x="17829" y="45268"/>
                  </a:lnTo>
                  <a:lnTo>
                    <a:pt x="9546" y="45867"/>
                  </a:lnTo>
                  <a:lnTo>
                    <a:pt x="13203" y="37279"/>
                  </a:lnTo>
                  <a:lnTo>
                    <a:pt x="18188" y="35603"/>
                  </a:lnTo>
                  <a:lnTo>
                    <a:pt x="2363" y="36082"/>
                  </a:lnTo>
                  <a:lnTo>
                    <a:pt x="2363" y="2580"/>
                  </a:lnTo>
                  <a:close/>
                  <a:moveTo>
                    <a:pt x="0" y="1"/>
                  </a:moveTo>
                  <a:lnTo>
                    <a:pt x="0" y="38727"/>
                  </a:lnTo>
                  <a:lnTo>
                    <a:pt x="10918" y="37747"/>
                  </a:lnTo>
                  <a:lnTo>
                    <a:pt x="10918" y="37747"/>
                  </a:lnTo>
                  <a:lnTo>
                    <a:pt x="7772" y="45115"/>
                  </a:lnTo>
                  <a:lnTo>
                    <a:pt x="6542" y="48011"/>
                  </a:lnTo>
                  <a:lnTo>
                    <a:pt x="9677" y="47782"/>
                  </a:lnTo>
                  <a:lnTo>
                    <a:pt x="14727" y="47412"/>
                  </a:lnTo>
                  <a:lnTo>
                    <a:pt x="14727" y="47412"/>
                  </a:lnTo>
                  <a:lnTo>
                    <a:pt x="11636" y="54193"/>
                  </a:lnTo>
                  <a:lnTo>
                    <a:pt x="6608" y="65197"/>
                  </a:lnTo>
                  <a:lnTo>
                    <a:pt x="14803" y="56294"/>
                  </a:lnTo>
                  <a:lnTo>
                    <a:pt x="28028" y="41905"/>
                  </a:lnTo>
                  <a:lnTo>
                    <a:pt x="30988" y="38683"/>
                  </a:lnTo>
                  <a:lnTo>
                    <a:pt x="22694" y="38683"/>
                  </a:lnTo>
                  <a:lnTo>
                    <a:pt x="23761" y="37671"/>
                  </a:lnTo>
                  <a:lnTo>
                    <a:pt x="42623" y="35363"/>
                  </a:lnTo>
                  <a:lnTo>
                    <a:pt x="43374" y="3397"/>
                  </a:lnTo>
                  <a:lnTo>
                    <a:pt x="436" y="567"/>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54;p51">
              <a:extLst>
                <a:ext uri="{FF2B5EF4-FFF2-40B4-BE49-F238E27FC236}">
                  <a16:creationId xmlns:a16="http://schemas.microsoft.com/office/drawing/2014/main" id="{1BEEBADA-4DE0-488D-9001-4B09683FDDEC}"/>
                </a:ext>
              </a:extLst>
            </p:cNvPr>
            <p:cNvSpPr/>
            <p:nvPr/>
          </p:nvSpPr>
          <p:spPr>
            <a:xfrm>
              <a:off x="3963948" y="2514193"/>
              <a:ext cx="691113" cy="1058437"/>
            </a:xfrm>
            <a:custGeom>
              <a:avLst/>
              <a:gdLst/>
              <a:ahLst/>
              <a:cxnLst/>
              <a:rect l="l" t="t" r="r" b="b"/>
              <a:pathLst>
                <a:path w="39543" h="60560" extrusionOk="0">
                  <a:moveTo>
                    <a:pt x="1" y="0"/>
                  </a:moveTo>
                  <a:lnTo>
                    <a:pt x="1" y="33502"/>
                  </a:lnTo>
                  <a:lnTo>
                    <a:pt x="15826" y="33023"/>
                  </a:lnTo>
                  <a:lnTo>
                    <a:pt x="10841" y="34699"/>
                  </a:lnTo>
                  <a:lnTo>
                    <a:pt x="7184" y="43287"/>
                  </a:lnTo>
                  <a:lnTo>
                    <a:pt x="15467" y="42688"/>
                  </a:lnTo>
                  <a:lnTo>
                    <a:pt x="5715" y="60560"/>
                  </a:lnTo>
                  <a:lnTo>
                    <a:pt x="24251" y="38029"/>
                  </a:lnTo>
                  <a:lnTo>
                    <a:pt x="15522" y="38029"/>
                  </a:lnTo>
                  <a:lnTo>
                    <a:pt x="20572" y="33219"/>
                  </a:lnTo>
                  <a:lnTo>
                    <a:pt x="38977" y="31858"/>
                  </a:lnTo>
                  <a:lnTo>
                    <a:pt x="39543" y="1927"/>
                  </a:lnTo>
                  <a:lnTo>
                    <a:pt x="1"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ítulo 1">
            <a:extLst>
              <a:ext uri="{FF2B5EF4-FFF2-40B4-BE49-F238E27FC236}">
                <a16:creationId xmlns:a16="http://schemas.microsoft.com/office/drawing/2014/main" id="{8FBF560D-2BE7-42D3-8A80-48CFA8939C60}"/>
              </a:ext>
            </a:extLst>
          </p:cNvPr>
          <p:cNvSpPr txBox="1">
            <a:spLocks/>
          </p:cNvSpPr>
          <p:nvPr/>
        </p:nvSpPr>
        <p:spPr>
          <a:xfrm rot="1400770">
            <a:off x="4728882" y="2819974"/>
            <a:ext cx="4669626" cy="2536073"/>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pPr algn="ctr"/>
            <a:r>
              <a:rPr lang="es-ES" sz="2800" dirty="0">
                <a:solidFill>
                  <a:srgbClr val="FFC000"/>
                </a:solidFill>
              </a:rPr>
              <a:t>Abrir Plan de comunicación</a:t>
            </a:r>
          </a:p>
        </p:txBody>
      </p:sp>
    </p:spTree>
    <p:extLst>
      <p:ext uri="{BB962C8B-B14F-4D97-AF65-F5344CB8AC3E}">
        <p14:creationId xmlns:p14="http://schemas.microsoft.com/office/powerpoint/2010/main" val="1284851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0A866D4-7FAE-49C0-A445-662816A0177A}"/>
              </a:ext>
            </a:extLst>
          </p:cNvPr>
          <p:cNvSpPr>
            <a:spLocks noGrp="1"/>
          </p:cNvSpPr>
          <p:nvPr>
            <p:ph type="title"/>
          </p:nvPr>
        </p:nvSpPr>
        <p:spPr/>
        <p:txBody>
          <a:bodyPr/>
          <a:lstStyle/>
          <a:p>
            <a:pPr algn="ctr"/>
            <a:r>
              <a:rPr lang="es-ES" sz="4000"/>
              <a:t>Anexos</a:t>
            </a:r>
            <a:endParaRPr lang="es-ES"/>
          </a:p>
        </p:txBody>
      </p:sp>
      <p:grpSp>
        <p:nvGrpSpPr>
          <p:cNvPr id="5" name="Google Shape;1372;p43">
            <a:extLst>
              <a:ext uri="{FF2B5EF4-FFF2-40B4-BE49-F238E27FC236}">
                <a16:creationId xmlns:a16="http://schemas.microsoft.com/office/drawing/2014/main" id="{262054A4-15A7-449E-BFAB-BEF5A92D1C23}"/>
              </a:ext>
            </a:extLst>
          </p:cNvPr>
          <p:cNvGrpSpPr/>
          <p:nvPr/>
        </p:nvGrpSpPr>
        <p:grpSpPr>
          <a:xfrm>
            <a:off x="6580370" y="1858963"/>
            <a:ext cx="4824744" cy="5702300"/>
            <a:chOff x="3913384" y="1527100"/>
            <a:chExt cx="3059854" cy="3616400"/>
          </a:xfrm>
        </p:grpSpPr>
        <p:sp>
          <p:nvSpPr>
            <p:cNvPr id="6" name="Google Shape;1373;p43">
              <a:extLst>
                <a:ext uri="{FF2B5EF4-FFF2-40B4-BE49-F238E27FC236}">
                  <a16:creationId xmlns:a16="http://schemas.microsoft.com/office/drawing/2014/main" id="{22D38335-8FAC-42D2-A228-2C687E505251}"/>
                </a:ext>
              </a:extLst>
            </p:cNvPr>
            <p:cNvSpPr/>
            <p:nvPr/>
          </p:nvSpPr>
          <p:spPr>
            <a:xfrm>
              <a:off x="3913384" y="4366025"/>
              <a:ext cx="2778908" cy="777475"/>
            </a:xfrm>
            <a:custGeom>
              <a:avLst/>
              <a:gdLst/>
              <a:ahLst/>
              <a:cxnLst/>
              <a:rect l="l" t="t" r="r" b="b"/>
              <a:pathLst>
                <a:path w="60231" h="31099" extrusionOk="0">
                  <a:moveTo>
                    <a:pt x="37330" y="0"/>
                  </a:moveTo>
                  <a:lnTo>
                    <a:pt x="33724" y="1116"/>
                  </a:lnTo>
                  <a:lnTo>
                    <a:pt x="1" y="31098"/>
                  </a:lnTo>
                  <a:lnTo>
                    <a:pt x="1" y="31098"/>
                  </a:lnTo>
                  <a:lnTo>
                    <a:pt x="17938" y="30925"/>
                  </a:lnTo>
                  <a:lnTo>
                    <a:pt x="41364" y="30925"/>
                  </a:lnTo>
                  <a:lnTo>
                    <a:pt x="60231" y="1469"/>
                  </a:lnTo>
                  <a:lnTo>
                    <a:pt x="38608" y="20529"/>
                  </a:lnTo>
                  <a:lnTo>
                    <a:pt x="22057" y="18648"/>
                  </a:lnTo>
                  <a:lnTo>
                    <a:pt x="37330" y="0"/>
                  </a:lnTo>
                  <a:close/>
                </a:path>
              </a:pathLst>
            </a:custGeom>
            <a:solidFill>
              <a:srgbClr val="20293B">
                <a:alpha val="68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374;p43">
              <a:extLst>
                <a:ext uri="{FF2B5EF4-FFF2-40B4-BE49-F238E27FC236}">
                  <a16:creationId xmlns:a16="http://schemas.microsoft.com/office/drawing/2014/main" id="{59F4166D-1C63-4D4B-80A1-4D6E46ED3F73}"/>
                </a:ext>
              </a:extLst>
            </p:cNvPr>
            <p:cNvGrpSpPr/>
            <p:nvPr/>
          </p:nvGrpSpPr>
          <p:grpSpPr>
            <a:xfrm flipH="1">
              <a:off x="5312450" y="1527100"/>
              <a:ext cx="1660788" cy="2947743"/>
              <a:chOff x="801325" y="1527100"/>
              <a:chExt cx="1660788" cy="2947743"/>
            </a:xfrm>
          </p:grpSpPr>
          <p:sp>
            <p:nvSpPr>
              <p:cNvPr id="8" name="Google Shape;1375;p43">
                <a:extLst>
                  <a:ext uri="{FF2B5EF4-FFF2-40B4-BE49-F238E27FC236}">
                    <a16:creationId xmlns:a16="http://schemas.microsoft.com/office/drawing/2014/main" id="{16F25439-3FDA-4A64-9FA1-62949171EAD2}"/>
                  </a:ext>
                </a:extLst>
              </p:cNvPr>
              <p:cNvSpPr/>
              <p:nvPr/>
            </p:nvSpPr>
            <p:spPr>
              <a:xfrm>
                <a:off x="1469985" y="1781765"/>
                <a:ext cx="237016" cy="513443"/>
              </a:xfrm>
              <a:custGeom>
                <a:avLst/>
                <a:gdLst/>
                <a:ahLst/>
                <a:cxnLst/>
                <a:rect l="l" t="t" r="r" b="b"/>
                <a:pathLst>
                  <a:path w="6892" h="14930" extrusionOk="0">
                    <a:moveTo>
                      <a:pt x="1357" y="1"/>
                    </a:moveTo>
                    <a:lnTo>
                      <a:pt x="0" y="520"/>
                    </a:lnTo>
                    <a:lnTo>
                      <a:pt x="5638" y="14930"/>
                    </a:lnTo>
                    <a:lnTo>
                      <a:pt x="6892" y="14302"/>
                    </a:lnTo>
                    <a:lnTo>
                      <a:pt x="1357" y="1"/>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76;p43">
                <a:extLst>
                  <a:ext uri="{FF2B5EF4-FFF2-40B4-BE49-F238E27FC236}">
                    <a16:creationId xmlns:a16="http://schemas.microsoft.com/office/drawing/2014/main" id="{9A5972C7-8041-4E81-8B71-B8ECD986879F}"/>
                  </a:ext>
                </a:extLst>
              </p:cNvPr>
              <p:cNvSpPr/>
              <p:nvPr/>
            </p:nvSpPr>
            <p:spPr>
              <a:xfrm>
                <a:off x="1408907" y="1720687"/>
                <a:ext cx="143613" cy="107813"/>
              </a:xfrm>
              <a:custGeom>
                <a:avLst/>
                <a:gdLst/>
                <a:ahLst/>
                <a:cxnLst/>
                <a:rect l="l" t="t" r="r" b="b"/>
                <a:pathLst>
                  <a:path w="4176" h="3135" extrusionOk="0">
                    <a:moveTo>
                      <a:pt x="3761" y="0"/>
                    </a:moveTo>
                    <a:lnTo>
                      <a:pt x="0" y="1462"/>
                    </a:lnTo>
                    <a:lnTo>
                      <a:pt x="523" y="3134"/>
                    </a:lnTo>
                    <a:lnTo>
                      <a:pt x="4176" y="1566"/>
                    </a:lnTo>
                    <a:lnTo>
                      <a:pt x="3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77;p43">
                <a:extLst>
                  <a:ext uri="{FF2B5EF4-FFF2-40B4-BE49-F238E27FC236}">
                    <a16:creationId xmlns:a16="http://schemas.microsoft.com/office/drawing/2014/main" id="{6A46C362-E5E9-448E-A593-412B6639246E}"/>
                  </a:ext>
                </a:extLst>
              </p:cNvPr>
              <p:cNvSpPr/>
              <p:nvPr/>
            </p:nvSpPr>
            <p:spPr>
              <a:xfrm>
                <a:off x="1639188" y="1527100"/>
                <a:ext cx="755583" cy="1212007"/>
              </a:xfrm>
              <a:custGeom>
                <a:avLst/>
                <a:gdLst/>
                <a:ahLst/>
                <a:cxnLst/>
                <a:rect l="l" t="t" r="r" b="b"/>
                <a:pathLst>
                  <a:path w="21971" h="35243" extrusionOk="0">
                    <a:moveTo>
                      <a:pt x="9326" y="0"/>
                    </a:moveTo>
                    <a:cubicBezTo>
                      <a:pt x="6178" y="0"/>
                      <a:pt x="4083" y="2683"/>
                      <a:pt x="4083" y="2683"/>
                    </a:cubicBezTo>
                    <a:cubicBezTo>
                      <a:pt x="4083" y="2683"/>
                      <a:pt x="5283" y="11116"/>
                      <a:pt x="3194" y="11870"/>
                    </a:cubicBezTo>
                    <a:cubicBezTo>
                      <a:pt x="1110" y="12625"/>
                      <a:pt x="1864" y="14401"/>
                      <a:pt x="2397" y="16355"/>
                    </a:cubicBezTo>
                    <a:cubicBezTo>
                      <a:pt x="2180" y="16226"/>
                      <a:pt x="2022" y="16176"/>
                      <a:pt x="1910" y="16176"/>
                    </a:cubicBezTo>
                    <a:cubicBezTo>
                      <a:pt x="1632" y="16176"/>
                      <a:pt x="1637" y="16488"/>
                      <a:pt x="1730" y="16710"/>
                    </a:cubicBezTo>
                    <a:cubicBezTo>
                      <a:pt x="1" y="17243"/>
                      <a:pt x="3329" y="23011"/>
                      <a:pt x="3329" y="23011"/>
                    </a:cubicBezTo>
                    <a:cubicBezTo>
                      <a:pt x="3329" y="23011"/>
                      <a:pt x="8710" y="35243"/>
                      <a:pt x="12362" y="35243"/>
                    </a:cubicBezTo>
                    <a:cubicBezTo>
                      <a:pt x="12521" y="35243"/>
                      <a:pt x="12676" y="35219"/>
                      <a:pt x="12827" y="35171"/>
                    </a:cubicBezTo>
                    <a:cubicBezTo>
                      <a:pt x="12936" y="35178"/>
                      <a:pt x="13038" y="35182"/>
                      <a:pt x="13134" y="35182"/>
                    </a:cubicBezTo>
                    <a:cubicBezTo>
                      <a:pt x="14893" y="35182"/>
                      <a:pt x="14719" y="34056"/>
                      <a:pt x="14426" y="33086"/>
                    </a:cubicBezTo>
                    <a:cubicBezTo>
                      <a:pt x="14199" y="32344"/>
                      <a:pt x="14232" y="32212"/>
                      <a:pt x="14973" y="32212"/>
                    </a:cubicBezTo>
                    <a:cubicBezTo>
                      <a:pt x="15248" y="32212"/>
                      <a:pt x="15620" y="32230"/>
                      <a:pt x="16112" y="32242"/>
                    </a:cubicBezTo>
                    <a:cubicBezTo>
                      <a:pt x="16142" y="32242"/>
                      <a:pt x="16171" y="32243"/>
                      <a:pt x="16201" y="32243"/>
                    </a:cubicBezTo>
                    <a:cubicBezTo>
                      <a:pt x="17976" y="32243"/>
                      <a:pt x="19290" y="30832"/>
                      <a:pt x="18241" y="28649"/>
                    </a:cubicBezTo>
                    <a:lnTo>
                      <a:pt x="18241" y="28649"/>
                    </a:lnTo>
                    <a:cubicBezTo>
                      <a:pt x="18391" y="28749"/>
                      <a:pt x="18556" y="28800"/>
                      <a:pt x="18702" y="28800"/>
                    </a:cubicBezTo>
                    <a:cubicBezTo>
                      <a:pt x="19075" y="28800"/>
                      <a:pt x="19333" y="28473"/>
                      <a:pt x="18951" y="27805"/>
                    </a:cubicBezTo>
                    <a:cubicBezTo>
                      <a:pt x="21793" y="26564"/>
                      <a:pt x="21261" y="22569"/>
                      <a:pt x="19176" y="21459"/>
                    </a:cubicBezTo>
                    <a:cubicBezTo>
                      <a:pt x="20238" y="21057"/>
                      <a:pt x="21971" y="19505"/>
                      <a:pt x="21083" y="17196"/>
                    </a:cubicBezTo>
                    <a:cubicBezTo>
                      <a:pt x="20552" y="15816"/>
                      <a:pt x="19432" y="15468"/>
                      <a:pt x="18086" y="15468"/>
                    </a:cubicBezTo>
                    <a:cubicBezTo>
                      <a:pt x="17183" y="15468"/>
                      <a:pt x="16178" y="15625"/>
                      <a:pt x="15180" y="15731"/>
                    </a:cubicBezTo>
                    <a:cubicBezTo>
                      <a:pt x="15067" y="15743"/>
                      <a:pt x="14961" y="15749"/>
                      <a:pt x="14862" y="15749"/>
                    </a:cubicBezTo>
                    <a:cubicBezTo>
                      <a:pt x="12775" y="15749"/>
                      <a:pt x="13628" y="13107"/>
                      <a:pt x="14604" y="10141"/>
                    </a:cubicBezTo>
                    <a:cubicBezTo>
                      <a:pt x="15623" y="7034"/>
                      <a:pt x="15003" y="1440"/>
                      <a:pt x="10964" y="243"/>
                    </a:cubicBezTo>
                    <a:cubicBezTo>
                      <a:pt x="10393" y="73"/>
                      <a:pt x="9845" y="0"/>
                      <a:pt x="9326"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78;p43">
                <a:extLst>
                  <a:ext uri="{FF2B5EF4-FFF2-40B4-BE49-F238E27FC236}">
                    <a16:creationId xmlns:a16="http://schemas.microsoft.com/office/drawing/2014/main" id="{58DBA5B5-2EE7-4F5D-8C43-AA9B0F50006F}"/>
                  </a:ext>
                </a:extLst>
              </p:cNvPr>
              <p:cNvSpPr/>
              <p:nvPr/>
            </p:nvSpPr>
            <p:spPr>
              <a:xfrm>
                <a:off x="1235646" y="2172308"/>
                <a:ext cx="448067" cy="737734"/>
              </a:xfrm>
              <a:custGeom>
                <a:avLst/>
                <a:gdLst/>
                <a:ahLst/>
                <a:cxnLst/>
                <a:rect l="l" t="t" r="r" b="b"/>
                <a:pathLst>
                  <a:path w="13029" h="21452" extrusionOk="0">
                    <a:moveTo>
                      <a:pt x="10934" y="0"/>
                    </a:moveTo>
                    <a:cubicBezTo>
                      <a:pt x="10934" y="0"/>
                      <a:pt x="9764" y="222"/>
                      <a:pt x="9288" y="654"/>
                    </a:cubicBezTo>
                    <a:cubicBezTo>
                      <a:pt x="8812" y="1083"/>
                      <a:pt x="1813" y="9308"/>
                      <a:pt x="0" y="12231"/>
                    </a:cubicBezTo>
                    <a:cubicBezTo>
                      <a:pt x="1338" y="13387"/>
                      <a:pt x="12485" y="21452"/>
                      <a:pt x="12485" y="21452"/>
                    </a:cubicBezTo>
                    <a:lnTo>
                      <a:pt x="13028" y="20774"/>
                    </a:lnTo>
                    <a:cubicBezTo>
                      <a:pt x="13028" y="20774"/>
                      <a:pt x="5323" y="12911"/>
                      <a:pt x="4556" y="11417"/>
                    </a:cubicBezTo>
                    <a:cubicBezTo>
                      <a:pt x="5778" y="9760"/>
                      <a:pt x="11463" y="4753"/>
                      <a:pt x="11463" y="4753"/>
                    </a:cubicBezTo>
                    <a:lnTo>
                      <a:pt x="10934" y="0"/>
                    </a:ln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79;p43">
                <a:extLst>
                  <a:ext uri="{FF2B5EF4-FFF2-40B4-BE49-F238E27FC236}">
                    <a16:creationId xmlns:a16="http://schemas.microsoft.com/office/drawing/2014/main" id="{C681E545-4033-4419-9849-3B291C5EEEF8}"/>
                  </a:ext>
                </a:extLst>
              </p:cNvPr>
              <p:cNvSpPr/>
              <p:nvPr/>
            </p:nvSpPr>
            <p:spPr>
              <a:xfrm>
                <a:off x="1954792" y="2089495"/>
                <a:ext cx="507321" cy="701350"/>
              </a:xfrm>
              <a:custGeom>
                <a:avLst/>
                <a:gdLst/>
                <a:ahLst/>
                <a:cxnLst/>
                <a:rect l="l" t="t" r="r" b="b"/>
                <a:pathLst>
                  <a:path w="14752" h="20394" extrusionOk="0">
                    <a:moveTo>
                      <a:pt x="2775" y="1"/>
                    </a:moveTo>
                    <a:cubicBezTo>
                      <a:pt x="2346" y="1"/>
                      <a:pt x="748" y="340"/>
                      <a:pt x="748" y="340"/>
                    </a:cubicBezTo>
                    <a:cubicBezTo>
                      <a:pt x="748" y="340"/>
                      <a:pt x="1" y="3786"/>
                      <a:pt x="1881" y="4466"/>
                    </a:cubicBezTo>
                    <a:cubicBezTo>
                      <a:pt x="3765" y="5143"/>
                      <a:pt x="10357" y="10040"/>
                      <a:pt x="10357" y="10040"/>
                    </a:cubicBezTo>
                    <a:cubicBezTo>
                      <a:pt x="10357" y="10040"/>
                      <a:pt x="9724" y="12668"/>
                      <a:pt x="9292" y="14524"/>
                    </a:cubicBezTo>
                    <a:cubicBezTo>
                      <a:pt x="8863" y="16385"/>
                      <a:pt x="7254" y="20075"/>
                      <a:pt x="7254" y="20075"/>
                    </a:cubicBezTo>
                    <a:lnTo>
                      <a:pt x="7683" y="20393"/>
                    </a:lnTo>
                    <a:cubicBezTo>
                      <a:pt x="7683" y="20393"/>
                      <a:pt x="13484" y="12916"/>
                      <a:pt x="14118" y="12078"/>
                    </a:cubicBezTo>
                    <a:cubicBezTo>
                      <a:pt x="14751" y="11240"/>
                      <a:pt x="14457" y="10855"/>
                      <a:pt x="14256" y="10674"/>
                    </a:cubicBezTo>
                    <a:cubicBezTo>
                      <a:pt x="14051" y="10493"/>
                      <a:pt x="9157" y="6095"/>
                      <a:pt x="8363" y="5348"/>
                    </a:cubicBezTo>
                    <a:cubicBezTo>
                      <a:pt x="7569" y="4600"/>
                      <a:pt x="3175" y="25"/>
                      <a:pt x="2813" y="2"/>
                    </a:cubicBezTo>
                    <a:cubicBezTo>
                      <a:pt x="2802" y="1"/>
                      <a:pt x="2789" y="1"/>
                      <a:pt x="2775"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80;p43">
                <a:extLst>
                  <a:ext uri="{FF2B5EF4-FFF2-40B4-BE49-F238E27FC236}">
                    <a16:creationId xmlns:a16="http://schemas.microsoft.com/office/drawing/2014/main" id="{EE8ECAF7-3570-40A8-A921-5436645F42AF}"/>
                  </a:ext>
                </a:extLst>
              </p:cNvPr>
              <p:cNvSpPr/>
              <p:nvPr/>
            </p:nvSpPr>
            <p:spPr>
              <a:xfrm>
                <a:off x="1983955" y="2000078"/>
                <a:ext cx="144679" cy="441086"/>
              </a:xfrm>
              <a:custGeom>
                <a:avLst/>
                <a:gdLst/>
                <a:ahLst/>
                <a:cxnLst/>
                <a:rect l="l" t="t" r="r" b="b"/>
                <a:pathLst>
                  <a:path w="4207" h="12826" extrusionOk="0">
                    <a:moveTo>
                      <a:pt x="2146" y="1"/>
                    </a:moveTo>
                    <a:lnTo>
                      <a:pt x="1" y="2906"/>
                    </a:lnTo>
                    <a:lnTo>
                      <a:pt x="1117" y="10596"/>
                    </a:lnTo>
                    <a:cubicBezTo>
                      <a:pt x="1117" y="10596"/>
                      <a:pt x="1140" y="12826"/>
                      <a:pt x="1674" y="12826"/>
                    </a:cubicBezTo>
                    <a:cubicBezTo>
                      <a:pt x="1903" y="12826"/>
                      <a:pt x="2228" y="12413"/>
                      <a:pt x="2686" y="11232"/>
                    </a:cubicBezTo>
                    <a:cubicBezTo>
                      <a:pt x="4207" y="7307"/>
                      <a:pt x="2146" y="1"/>
                      <a:pt x="21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81;p43">
                <a:extLst>
                  <a:ext uri="{FF2B5EF4-FFF2-40B4-BE49-F238E27FC236}">
                    <a16:creationId xmlns:a16="http://schemas.microsoft.com/office/drawing/2014/main" id="{D9C7A4FA-55F3-4288-AF46-9A5EFF634C49}"/>
                  </a:ext>
                </a:extLst>
              </p:cNvPr>
              <p:cNvSpPr/>
              <p:nvPr/>
            </p:nvSpPr>
            <p:spPr>
              <a:xfrm>
                <a:off x="1496053" y="2081000"/>
                <a:ext cx="163490" cy="436134"/>
              </a:xfrm>
              <a:custGeom>
                <a:avLst/>
                <a:gdLst/>
                <a:ahLst/>
                <a:cxnLst/>
                <a:rect l="l" t="t" r="r" b="b"/>
                <a:pathLst>
                  <a:path w="4754" h="12682" extrusionOk="0">
                    <a:moveTo>
                      <a:pt x="0" y="1"/>
                    </a:moveTo>
                    <a:cubicBezTo>
                      <a:pt x="0" y="1"/>
                      <a:pt x="1029" y="9077"/>
                      <a:pt x="2993" y="11872"/>
                    </a:cubicBezTo>
                    <a:cubicBezTo>
                      <a:pt x="3399" y="12452"/>
                      <a:pt x="3698" y="12681"/>
                      <a:pt x="3917" y="12681"/>
                    </a:cubicBezTo>
                    <a:cubicBezTo>
                      <a:pt x="4753" y="12681"/>
                      <a:pt x="4414" y="9322"/>
                      <a:pt x="4414" y="9322"/>
                    </a:cubicBezTo>
                    <a:lnTo>
                      <a:pt x="3362" y="2655"/>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82;p43">
                <a:extLst>
                  <a:ext uri="{FF2B5EF4-FFF2-40B4-BE49-F238E27FC236}">
                    <a16:creationId xmlns:a16="http://schemas.microsoft.com/office/drawing/2014/main" id="{24E612FD-D326-4430-9483-44AB2B421D1A}"/>
                  </a:ext>
                </a:extLst>
              </p:cNvPr>
              <p:cNvSpPr/>
              <p:nvPr/>
            </p:nvSpPr>
            <p:spPr>
              <a:xfrm>
                <a:off x="801325" y="2099984"/>
                <a:ext cx="1531421" cy="2374801"/>
              </a:xfrm>
              <a:custGeom>
                <a:avLst/>
                <a:gdLst/>
                <a:ahLst/>
                <a:cxnLst/>
                <a:rect l="l" t="t" r="r" b="b"/>
                <a:pathLst>
                  <a:path w="44531" h="69055" extrusionOk="0">
                    <a:moveTo>
                      <a:pt x="34394" y="1"/>
                    </a:moveTo>
                    <a:cubicBezTo>
                      <a:pt x="34392" y="1"/>
                      <a:pt x="34390" y="1"/>
                      <a:pt x="34389" y="1"/>
                    </a:cubicBezTo>
                    <a:cubicBezTo>
                      <a:pt x="34070" y="66"/>
                      <a:pt x="30534" y="750"/>
                      <a:pt x="30534" y="750"/>
                    </a:cubicBezTo>
                    <a:lnTo>
                      <a:pt x="27551" y="1409"/>
                    </a:lnTo>
                    <a:lnTo>
                      <a:pt x="23563" y="2103"/>
                    </a:lnTo>
                    <a:cubicBezTo>
                      <a:pt x="23563" y="2103"/>
                      <a:pt x="23274" y="3434"/>
                      <a:pt x="23103" y="5395"/>
                    </a:cubicBezTo>
                    <a:cubicBezTo>
                      <a:pt x="22929" y="7359"/>
                      <a:pt x="22929" y="12038"/>
                      <a:pt x="23623" y="12500"/>
                    </a:cubicBezTo>
                    <a:cubicBezTo>
                      <a:pt x="24313" y="12963"/>
                      <a:pt x="26163" y="13251"/>
                      <a:pt x="26163" y="13251"/>
                    </a:cubicBezTo>
                    <a:cubicBezTo>
                      <a:pt x="26163" y="13251"/>
                      <a:pt x="26858" y="15735"/>
                      <a:pt x="27896" y="19083"/>
                    </a:cubicBezTo>
                    <a:cubicBezTo>
                      <a:pt x="24086" y="25150"/>
                      <a:pt x="21659" y="35604"/>
                      <a:pt x="18826" y="43517"/>
                    </a:cubicBezTo>
                    <a:cubicBezTo>
                      <a:pt x="15998" y="51431"/>
                      <a:pt x="9643" y="63386"/>
                      <a:pt x="8490" y="64308"/>
                    </a:cubicBezTo>
                    <a:cubicBezTo>
                      <a:pt x="7334" y="65233"/>
                      <a:pt x="0" y="68873"/>
                      <a:pt x="0" y="68873"/>
                    </a:cubicBezTo>
                    <a:cubicBezTo>
                      <a:pt x="0" y="68873"/>
                      <a:pt x="452" y="69054"/>
                      <a:pt x="1595" y="69054"/>
                    </a:cubicBezTo>
                    <a:cubicBezTo>
                      <a:pt x="1744" y="69054"/>
                      <a:pt x="1905" y="69051"/>
                      <a:pt x="2078" y="69044"/>
                    </a:cubicBezTo>
                    <a:cubicBezTo>
                      <a:pt x="3580" y="68987"/>
                      <a:pt x="9241" y="67140"/>
                      <a:pt x="9241" y="67140"/>
                    </a:cubicBezTo>
                    <a:cubicBezTo>
                      <a:pt x="9241" y="67140"/>
                      <a:pt x="9472" y="65870"/>
                      <a:pt x="9643" y="64656"/>
                    </a:cubicBezTo>
                    <a:cubicBezTo>
                      <a:pt x="9817" y="63443"/>
                      <a:pt x="10685" y="62806"/>
                      <a:pt x="10685" y="62806"/>
                    </a:cubicBezTo>
                    <a:cubicBezTo>
                      <a:pt x="10685" y="62806"/>
                      <a:pt x="15998" y="57551"/>
                      <a:pt x="18887" y="54259"/>
                    </a:cubicBezTo>
                    <a:cubicBezTo>
                      <a:pt x="21773" y="50968"/>
                      <a:pt x="22235" y="47616"/>
                      <a:pt x="20677" y="44556"/>
                    </a:cubicBezTo>
                    <a:cubicBezTo>
                      <a:pt x="27665" y="38376"/>
                      <a:pt x="34077" y="27808"/>
                      <a:pt x="34077" y="27808"/>
                    </a:cubicBezTo>
                    <a:cubicBezTo>
                      <a:pt x="34077" y="27808"/>
                      <a:pt x="38062" y="39472"/>
                      <a:pt x="38813" y="43460"/>
                    </a:cubicBezTo>
                    <a:cubicBezTo>
                      <a:pt x="39563" y="47446"/>
                      <a:pt x="40428" y="59978"/>
                      <a:pt x="40197" y="62923"/>
                    </a:cubicBezTo>
                    <a:cubicBezTo>
                      <a:pt x="39965" y="65870"/>
                      <a:pt x="38233" y="67023"/>
                      <a:pt x="38870" y="67371"/>
                    </a:cubicBezTo>
                    <a:cubicBezTo>
                      <a:pt x="39388" y="67652"/>
                      <a:pt x="40284" y="68010"/>
                      <a:pt x="41098" y="68010"/>
                    </a:cubicBezTo>
                    <a:cubicBezTo>
                      <a:pt x="41285" y="68010"/>
                      <a:pt x="41469" y="67991"/>
                      <a:pt x="41642" y="67948"/>
                    </a:cubicBezTo>
                    <a:cubicBezTo>
                      <a:pt x="42567" y="67717"/>
                      <a:pt x="43432" y="67428"/>
                      <a:pt x="42741" y="66332"/>
                    </a:cubicBezTo>
                    <a:cubicBezTo>
                      <a:pt x="42047" y="65233"/>
                      <a:pt x="40891" y="63500"/>
                      <a:pt x="41065" y="62635"/>
                    </a:cubicBezTo>
                    <a:cubicBezTo>
                      <a:pt x="41240" y="61767"/>
                      <a:pt x="44243" y="53740"/>
                      <a:pt x="44182" y="51544"/>
                    </a:cubicBezTo>
                    <a:cubicBezTo>
                      <a:pt x="44125" y="49349"/>
                      <a:pt x="41179" y="44787"/>
                      <a:pt x="41179" y="44787"/>
                    </a:cubicBezTo>
                    <a:cubicBezTo>
                      <a:pt x="41179" y="44787"/>
                      <a:pt x="44531" y="33754"/>
                      <a:pt x="43375" y="26075"/>
                    </a:cubicBezTo>
                    <a:cubicBezTo>
                      <a:pt x="42222" y="18393"/>
                      <a:pt x="35501" y="17695"/>
                      <a:pt x="35501" y="17695"/>
                    </a:cubicBezTo>
                    <a:cubicBezTo>
                      <a:pt x="34737" y="16006"/>
                      <a:pt x="35026" y="11776"/>
                      <a:pt x="35026" y="11776"/>
                    </a:cubicBezTo>
                    <a:cubicBezTo>
                      <a:pt x="35026" y="11776"/>
                      <a:pt x="36299" y="10885"/>
                      <a:pt x="36775" y="10312"/>
                    </a:cubicBezTo>
                    <a:cubicBezTo>
                      <a:pt x="37251" y="9739"/>
                      <a:pt x="37251" y="8783"/>
                      <a:pt x="36745" y="7067"/>
                    </a:cubicBezTo>
                    <a:cubicBezTo>
                      <a:pt x="36238" y="5358"/>
                      <a:pt x="34725" y="1"/>
                      <a:pt x="34394"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83;p43">
                <a:extLst>
                  <a:ext uri="{FF2B5EF4-FFF2-40B4-BE49-F238E27FC236}">
                    <a16:creationId xmlns:a16="http://schemas.microsoft.com/office/drawing/2014/main" id="{AD2823A3-EE7D-4726-B7AD-01D0A56BA91A}"/>
                  </a:ext>
                </a:extLst>
              </p:cNvPr>
              <p:cNvSpPr/>
              <p:nvPr/>
            </p:nvSpPr>
            <p:spPr>
              <a:xfrm>
                <a:off x="1760690" y="2160650"/>
                <a:ext cx="261570" cy="595600"/>
              </a:xfrm>
              <a:custGeom>
                <a:avLst/>
                <a:gdLst/>
                <a:ahLst/>
                <a:cxnLst/>
                <a:rect l="l" t="t" r="r" b="b"/>
                <a:pathLst>
                  <a:path w="7606" h="17319" extrusionOk="0">
                    <a:moveTo>
                      <a:pt x="7589" y="15861"/>
                    </a:moveTo>
                    <a:lnTo>
                      <a:pt x="7605" y="15931"/>
                    </a:lnTo>
                    <a:cubicBezTo>
                      <a:pt x="7605" y="15918"/>
                      <a:pt x="7600" y="15895"/>
                      <a:pt x="7589" y="15861"/>
                    </a:cubicBezTo>
                    <a:close/>
                    <a:moveTo>
                      <a:pt x="2028" y="1"/>
                    </a:moveTo>
                    <a:lnTo>
                      <a:pt x="1113" y="10987"/>
                    </a:lnTo>
                    <a:lnTo>
                      <a:pt x="111" y="11205"/>
                    </a:lnTo>
                    <a:lnTo>
                      <a:pt x="0" y="17319"/>
                    </a:lnTo>
                    <a:lnTo>
                      <a:pt x="1462" y="10901"/>
                    </a:lnTo>
                    <a:lnTo>
                      <a:pt x="2548" y="10653"/>
                    </a:lnTo>
                    <a:lnTo>
                      <a:pt x="2859" y="6091"/>
                    </a:lnTo>
                    <a:lnTo>
                      <a:pt x="3985" y="10341"/>
                    </a:lnTo>
                    <a:lnTo>
                      <a:pt x="4924" y="10341"/>
                    </a:lnTo>
                    <a:cubicBezTo>
                      <a:pt x="4924" y="10341"/>
                      <a:pt x="7366" y="15171"/>
                      <a:pt x="7589" y="15861"/>
                    </a:cubicBezTo>
                    <a:lnTo>
                      <a:pt x="7589" y="15861"/>
                    </a:lnTo>
                    <a:lnTo>
                      <a:pt x="6258" y="10116"/>
                    </a:lnTo>
                    <a:lnTo>
                      <a:pt x="5518" y="10073"/>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84;p43">
                <a:extLst>
                  <a:ext uri="{FF2B5EF4-FFF2-40B4-BE49-F238E27FC236}">
                    <a16:creationId xmlns:a16="http://schemas.microsoft.com/office/drawing/2014/main" id="{6446EDA6-D33E-4831-AEAB-F0554D69EFB5}"/>
                  </a:ext>
                </a:extLst>
              </p:cNvPr>
              <p:cNvSpPr/>
              <p:nvPr/>
            </p:nvSpPr>
            <p:spPr>
              <a:xfrm>
                <a:off x="801325" y="2370091"/>
                <a:ext cx="1531421" cy="2104702"/>
              </a:xfrm>
              <a:custGeom>
                <a:avLst/>
                <a:gdLst/>
                <a:ahLst/>
                <a:cxnLst/>
                <a:rect l="l" t="t" r="r" b="b"/>
                <a:pathLst>
                  <a:path w="44531" h="61201" extrusionOk="0">
                    <a:moveTo>
                      <a:pt x="30755" y="1"/>
                    </a:moveTo>
                    <a:lnTo>
                      <a:pt x="30444" y="4563"/>
                    </a:lnTo>
                    <a:lnTo>
                      <a:pt x="29505" y="4750"/>
                    </a:lnTo>
                    <a:lnTo>
                      <a:pt x="27896" y="11229"/>
                    </a:lnTo>
                    <a:cubicBezTo>
                      <a:pt x="24086" y="17296"/>
                      <a:pt x="21659" y="27750"/>
                      <a:pt x="18826" y="35663"/>
                    </a:cubicBezTo>
                    <a:cubicBezTo>
                      <a:pt x="15998" y="43577"/>
                      <a:pt x="9643" y="55532"/>
                      <a:pt x="8490" y="56454"/>
                    </a:cubicBezTo>
                    <a:cubicBezTo>
                      <a:pt x="7334" y="57379"/>
                      <a:pt x="0" y="61019"/>
                      <a:pt x="0" y="61019"/>
                    </a:cubicBezTo>
                    <a:cubicBezTo>
                      <a:pt x="0" y="61019"/>
                      <a:pt x="452" y="61200"/>
                      <a:pt x="1595" y="61200"/>
                    </a:cubicBezTo>
                    <a:cubicBezTo>
                      <a:pt x="1744" y="61200"/>
                      <a:pt x="1905" y="61197"/>
                      <a:pt x="2078" y="61190"/>
                    </a:cubicBezTo>
                    <a:cubicBezTo>
                      <a:pt x="3580" y="61133"/>
                      <a:pt x="9241" y="59286"/>
                      <a:pt x="9241" y="59286"/>
                    </a:cubicBezTo>
                    <a:cubicBezTo>
                      <a:pt x="9241" y="59286"/>
                      <a:pt x="9472" y="58016"/>
                      <a:pt x="9643" y="56802"/>
                    </a:cubicBezTo>
                    <a:cubicBezTo>
                      <a:pt x="9817" y="55589"/>
                      <a:pt x="10685" y="54952"/>
                      <a:pt x="10685" y="54952"/>
                    </a:cubicBezTo>
                    <a:cubicBezTo>
                      <a:pt x="10685" y="54952"/>
                      <a:pt x="15998" y="49697"/>
                      <a:pt x="18887" y="46405"/>
                    </a:cubicBezTo>
                    <a:cubicBezTo>
                      <a:pt x="21773" y="43114"/>
                      <a:pt x="22235" y="39762"/>
                      <a:pt x="20677" y="36702"/>
                    </a:cubicBezTo>
                    <a:cubicBezTo>
                      <a:pt x="27665" y="30522"/>
                      <a:pt x="34077" y="19954"/>
                      <a:pt x="34077" y="19954"/>
                    </a:cubicBezTo>
                    <a:cubicBezTo>
                      <a:pt x="34077" y="19954"/>
                      <a:pt x="38062" y="31618"/>
                      <a:pt x="38813" y="35606"/>
                    </a:cubicBezTo>
                    <a:cubicBezTo>
                      <a:pt x="39563" y="39592"/>
                      <a:pt x="40428" y="52124"/>
                      <a:pt x="40197" y="55069"/>
                    </a:cubicBezTo>
                    <a:cubicBezTo>
                      <a:pt x="39965" y="58016"/>
                      <a:pt x="38233" y="59169"/>
                      <a:pt x="38870" y="59517"/>
                    </a:cubicBezTo>
                    <a:cubicBezTo>
                      <a:pt x="39388" y="59798"/>
                      <a:pt x="40284" y="60156"/>
                      <a:pt x="41098" y="60156"/>
                    </a:cubicBezTo>
                    <a:cubicBezTo>
                      <a:pt x="41285" y="60156"/>
                      <a:pt x="41469" y="60137"/>
                      <a:pt x="41642" y="60094"/>
                    </a:cubicBezTo>
                    <a:cubicBezTo>
                      <a:pt x="42567" y="59863"/>
                      <a:pt x="43432" y="59574"/>
                      <a:pt x="42741" y="58478"/>
                    </a:cubicBezTo>
                    <a:cubicBezTo>
                      <a:pt x="42047" y="57379"/>
                      <a:pt x="40891" y="55646"/>
                      <a:pt x="41065" y="54781"/>
                    </a:cubicBezTo>
                    <a:cubicBezTo>
                      <a:pt x="41240" y="53913"/>
                      <a:pt x="44243" y="45886"/>
                      <a:pt x="44182" y="43690"/>
                    </a:cubicBezTo>
                    <a:cubicBezTo>
                      <a:pt x="44125" y="41495"/>
                      <a:pt x="41179" y="36933"/>
                      <a:pt x="41179" y="36933"/>
                    </a:cubicBezTo>
                    <a:cubicBezTo>
                      <a:pt x="41179" y="36933"/>
                      <a:pt x="44531" y="25900"/>
                      <a:pt x="43375" y="18221"/>
                    </a:cubicBezTo>
                    <a:cubicBezTo>
                      <a:pt x="42222" y="10539"/>
                      <a:pt x="35501" y="9841"/>
                      <a:pt x="35501" y="9841"/>
                    </a:cubicBezTo>
                    <a:lnTo>
                      <a:pt x="32820" y="4251"/>
                    </a:lnTo>
                    <a:lnTo>
                      <a:pt x="31881" y="4251"/>
                    </a:lnTo>
                    <a:lnTo>
                      <a:pt x="30755" y="1"/>
                    </a:ln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85;p43">
                <a:extLst>
                  <a:ext uri="{FF2B5EF4-FFF2-40B4-BE49-F238E27FC236}">
                    <a16:creationId xmlns:a16="http://schemas.microsoft.com/office/drawing/2014/main" id="{BCAAFD34-817C-4A33-AFA1-787BDD00C3BD}"/>
                  </a:ext>
                </a:extLst>
              </p:cNvPr>
              <p:cNvSpPr/>
              <p:nvPr/>
            </p:nvSpPr>
            <p:spPr>
              <a:xfrm>
                <a:off x="2116154" y="4162993"/>
                <a:ext cx="178828" cy="275945"/>
              </a:xfrm>
              <a:custGeom>
                <a:avLst/>
                <a:gdLst/>
                <a:ahLst/>
                <a:cxnLst/>
                <a:rect l="l" t="t" r="r" b="b"/>
                <a:pathLst>
                  <a:path w="5200" h="8024" extrusionOk="0">
                    <a:moveTo>
                      <a:pt x="1979" y="0"/>
                    </a:moveTo>
                    <a:cubicBezTo>
                      <a:pt x="2015" y="1284"/>
                      <a:pt x="2015" y="2320"/>
                      <a:pt x="1965" y="2936"/>
                    </a:cubicBezTo>
                    <a:cubicBezTo>
                      <a:pt x="1733" y="5883"/>
                      <a:pt x="1" y="7036"/>
                      <a:pt x="638" y="7384"/>
                    </a:cubicBezTo>
                    <a:cubicBezTo>
                      <a:pt x="1156" y="7665"/>
                      <a:pt x="2052" y="8023"/>
                      <a:pt x="2866" y="8023"/>
                    </a:cubicBezTo>
                    <a:cubicBezTo>
                      <a:pt x="3053" y="8023"/>
                      <a:pt x="3237" y="8004"/>
                      <a:pt x="3410" y="7961"/>
                    </a:cubicBezTo>
                    <a:cubicBezTo>
                      <a:pt x="4335" y="7730"/>
                      <a:pt x="5200" y="7441"/>
                      <a:pt x="4509" y="6342"/>
                    </a:cubicBezTo>
                    <a:cubicBezTo>
                      <a:pt x="3815" y="5246"/>
                      <a:pt x="2659" y="3513"/>
                      <a:pt x="2833" y="2648"/>
                    </a:cubicBezTo>
                    <a:cubicBezTo>
                      <a:pt x="2884" y="2401"/>
                      <a:pt x="3158" y="1579"/>
                      <a:pt x="3527" y="480"/>
                    </a:cubicBezTo>
                    <a:lnTo>
                      <a:pt x="3527" y="480"/>
                    </a:lnTo>
                    <a:cubicBezTo>
                      <a:pt x="3125" y="738"/>
                      <a:pt x="2739" y="969"/>
                      <a:pt x="2739" y="969"/>
                    </a:cubicBezTo>
                    <a:lnTo>
                      <a:pt x="1979"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86;p43">
                <a:extLst>
                  <a:ext uri="{FF2B5EF4-FFF2-40B4-BE49-F238E27FC236}">
                    <a16:creationId xmlns:a16="http://schemas.microsoft.com/office/drawing/2014/main" id="{373AF846-D641-4F8E-BA89-2AC0DA7F24A5}"/>
                  </a:ext>
                </a:extLst>
              </p:cNvPr>
              <p:cNvSpPr/>
              <p:nvPr/>
            </p:nvSpPr>
            <p:spPr>
              <a:xfrm>
                <a:off x="801325" y="4212654"/>
                <a:ext cx="384549" cy="262189"/>
              </a:xfrm>
              <a:custGeom>
                <a:avLst/>
                <a:gdLst/>
                <a:ahLst/>
                <a:cxnLst/>
                <a:rect l="l" t="t" r="r" b="b"/>
                <a:pathLst>
                  <a:path w="11182" h="7624" extrusionOk="0">
                    <a:moveTo>
                      <a:pt x="10397" y="1"/>
                    </a:moveTo>
                    <a:cubicBezTo>
                      <a:pt x="9495" y="1566"/>
                      <a:pt x="8802" y="2629"/>
                      <a:pt x="8490" y="2877"/>
                    </a:cubicBezTo>
                    <a:cubicBezTo>
                      <a:pt x="7334" y="3802"/>
                      <a:pt x="0" y="7442"/>
                      <a:pt x="0" y="7442"/>
                    </a:cubicBezTo>
                    <a:cubicBezTo>
                      <a:pt x="0" y="7442"/>
                      <a:pt x="452" y="7623"/>
                      <a:pt x="1595" y="7623"/>
                    </a:cubicBezTo>
                    <a:cubicBezTo>
                      <a:pt x="1744" y="7623"/>
                      <a:pt x="1905" y="7620"/>
                      <a:pt x="2078" y="7613"/>
                    </a:cubicBezTo>
                    <a:cubicBezTo>
                      <a:pt x="3580" y="7556"/>
                      <a:pt x="9241" y="5709"/>
                      <a:pt x="9241" y="5709"/>
                    </a:cubicBezTo>
                    <a:cubicBezTo>
                      <a:pt x="9241" y="5709"/>
                      <a:pt x="9472" y="4439"/>
                      <a:pt x="9643" y="3225"/>
                    </a:cubicBezTo>
                    <a:cubicBezTo>
                      <a:pt x="9817" y="2012"/>
                      <a:pt x="10685" y="1375"/>
                      <a:pt x="10685" y="1375"/>
                    </a:cubicBezTo>
                    <a:cubicBezTo>
                      <a:pt x="10685" y="1375"/>
                      <a:pt x="10866" y="1198"/>
                      <a:pt x="11181" y="883"/>
                    </a:cubicBezTo>
                    <a:lnTo>
                      <a:pt x="11181" y="883"/>
                    </a:lnTo>
                    <a:cubicBezTo>
                      <a:pt x="10719" y="990"/>
                      <a:pt x="10323" y="1080"/>
                      <a:pt x="10323" y="1080"/>
                    </a:cubicBezTo>
                    <a:lnTo>
                      <a:pt x="10397" y="1"/>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87;p43">
                <a:extLst>
                  <a:ext uri="{FF2B5EF4-FFF2-40B4-BE49-F238E27FC236}">
                    <a16:creationId xmlns:a16="http://schemas.microsoft.com/office/drawing/2014/main" id="{462ABFF1-2149-4F39-A6EF-5A69E2659993}"/>
                  </a:ext>
                </a:extLst>
              </p:cNvPr>
              <p:cNvSpPr/>
              <p:nvPr/>
            </p:nvSpPr>
            <p:spPr>
              <a:xfrm>
                <a:off x="1717805" y="1986288"/>
                <a:ext cx="194957" cy="307756"/>
              </a:xfrm>
              <a:custGeom>
                <a:avLst/>
                <a:gdLst/>
                <a:ahLst/>
                <a:cxnLst/>
                <a:rect l="l" t="t" r="r" b="b"/>
                <a:pathLst>
                  <a:path w="5669" h="8949" extrusionOk="0">
                    <a:moveTo>
                      <a:pt x="2084" y="1"/>
                    </a:moveTo>
                    <a:cubicBezTo>
                      <a:pt x="1916" y="1"/>
                      <a:pt x="1793" y="88"/>
                      <a:pt x="1767" y="321"/>
                    </a:cubicBezTo>
                    <a:cubicBezTo>
                      <a:pt x="1666" y="1230"/>
                      <a:pt x="2280" y="4397"/>
                      <a:pt x="2280" y="4397"/>
                    </a:cubicBezTo>
                    <a:lnTo>
                      <a:pt x="0" y="4863"/>
                    </a:lnTo>
                    <a:cubicBezTo>
                      <a:pt x="0" y="4863"/>
                      <a:pt x="1009" y="6223"/>
                      <a:pt x="3734" y="8949"/>
                    </a:cubicBezTo>
                    <a:cubicBezTo>
                      <a:pt x="4643" y="6831"/>
                      <a:pt x="5668" y="3714"/>
                      <a:pt x="5668" y="3714"/>
                    </a:cubicBezTo>
                    <a:lnTo>
                      <a:pt x="5668" y="3714"/>
                    </a:lnTo>
                    <a:cubicBezTo>
                      <a:pt x="5668" y="3714"/>
                      <a:pt x="4995" y="3854"/>
                      <a:pt x="3885" y="4056"/>
                    </a:cubicBezTo>
                    <a:cubicBezTo>
                      <a:pt x="3583" y="3247"/>
                      <a:pt x="3433" y="724"/>
                      <a:pt x="3433" y="724"/>
                    </a:cubicBezTo>
                    <a:cubicBezTo>
                      <a:pt x="3433" y="724"/>
                      <a:pt x="2569" y="1"/>
                      <a:pt x="2084"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88;p43">
                <a:extLst>
                  <a:ext uri="{FF2B5EF4-FFF2-40B4-BE49-F238E27FC236}">
                    <a16:creationId xmlns:a16="http://schemas.microsoft.com/office/drawing/2014/main" id="{115784EB-BED3-4F92-9DBD-DE9D4F013620}"/>
                  </a:ext>
                </a:extLst>
              </p:cNvPr>
              <p:cNvSpPr/>
              <p:nvPr/>
            </p:nvSpPr>
            <p:spPr>
              <a:xfrm>
                <a:off x="1605898" y="1605890"/>
                <a:ext cx="357209" cy="428121"/>
              </a:xfrm>
              <a:custGeom>
                <a:avLst/>
                <a:gdLst/>
                <a:ahLst/>
                <a:cxnLst/>
                <a:rect l="l" t="t" r="r" b="b"/>
                <a:pathLst>
                  <a:path w="10387" h="12449" extrusionOk="0">
                    <a:moveTo>
                      <a:pt x="4931" y="0"/>
                    </a:moveTo>
                    <a:cubicBezTo>
                      <a:pt x="1803" y="0"/>
                      <a:pt x="2078" y="2688"/>
                      <a:pt x="2131" y="5648"/>
                    </a:cubicBezTo>
                    <a:cubicBezTo>
                      <a:pt x="1787" y="5368"/>
                      <a:pt x="1447" y="5252"/>
                      <a:pt x="1151" y="5252"/>
                    </a:cubicBezTo>
                    <a:cubicBezTo>
                      <a:pt x="458" y="5252"/>
                      <a:pt x="1" y="5889"/>
                      <a:pt x="268" y="6579"/>
                    </a:cubicBezTo>
                    <a:cubicBezTo>
                      <a:pt x="567" y="7346"/>
                      <a:pt x="1195" y="8573"/>
                      <a:pt x="1921" y="8573"/>
                    </a:cubicBezTo>
                    <a:cubicBezTo>
                      <a:pt x="2131" y="8573"/>
                      <a:pt x="2350" y="8471"/>
                      <a:pt x="2571" y="8225"/>
                    </a:cubicBezTo>
                    <a:cubicBezTo>
                      <a:pt x="3395" y="11352"/>
                      <a:pt x="5041" y="12448"/>
                      <a:pt x="6190" y="12448"/>
                    </a:cubicBezTo>
                    <a:cubicBezTo>
                      <a:pt x="7344" y="12448"/>
                      <a:pt x="8138" y="12009"/>
                      <a:pt x="8631" y="10914"/>
                    </a:cubicBezTo>
                    <a:cubicBezTo>
                      <a:pt x="9123" y="9814"/>
                      <a:pt x="10387" y="4223"/>
                      <a:pt x="10387" y="4223"/>
                    </a:cubicBezTo>
                    <a:cubicBezTo>
                      <a:pt x="10223" y="1428"/>
                      <a:pt x="8054" y="0"/>
                      <a:pt x="4931" y="0"/>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89;p43">
                <a:extLst>
                  <a:ext uri="{FF2B5EF4-FFF2-40B4-BE49-F238E27FC236}">
                    <a16:creationId xmlns:a16="http://schemas.microsoft.com/office/drawing/2014/main" id="{B5693306-955B-466D-9EFD-D4E7F78EB132}"/>
                  </a:ext>
                </a:extLst>
              </p:cNvPr>
              <p:cNvSpPr/>
              <p:nvPr/>
            </p:nvSpPr>
            <p:spPr>
              <a:xfrm>
                <a:off x="1667904" y="1605890"/>
                <a:ext cx="141790" cy="194235"/>
              </a:xfrm>
              <a:custGeom>
                <a:avLst/>
                <a:gdLst/>
                <a:ahLst/>
                <a:cxnLst/>
                <a:rect l="l" t="t" r="r" b="b"/>
                <a:pathLst>
                  <a:path w="4123" h="5648" extrusionOk="0">
                    <a:moveTo>
                      <a:pt x="3128" y="0"/>
                    </a:moveTo>
                    <a:cubicBezTo>
                      <a:pt x="0" y="0"/>
                      <a:pt x="275" y="2688"/>
                      <a:pt x="328" y="5648"/>
                    </a:cubicBezTo>
                    <a:lnTo>
                      <a:pt x="1137" y="5165"/>
                    </a:lnTo>
                    <a:cubicBezTo>
                      <a:pt x="1137" y="5165"/>
                      <a:pt x="2025" y="1981"/>
                      <a:pt x="2413" y="1592"/>
                    </a:cubicBezTo>
                    <a:cubicBezTo>
                      <a:pt x="2802" y="1203"/>
                      <a:pt x="3671" y="1049"/>
                      <a:pt x="3671" y="1049"/>
                    </a:cubicBezTo>
                    <a:lnTo>
                      <a:pt x="4123" y="57"/>
                    </a:lnTo>
                    <a:cubicBezTo>
                      <a:pt x="3801" y="20"/>
                      <a:pt x="3473" y="0"/>
                      <a:pt x="312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90;p43">
                <a:extLst>
                  <a:ext uri="{FF2B5EF4-FFF2-40B4-BE49-F238E27FC236}">
                    <a16:creationId xmlns:a16="http://schemas.microsoft.com/office/drawing/2014/main" id="{EA3C8B83-0A22-4AC3-8907-D11BDC640D7B}"/>
                  </a:ext>
                </a:extLst>
              </p:cNvPr>
              <p:cNvSpPr/>
              <p:nvPr/>
            </p:nvSpPr>
            <p:spPr>
              <a:xfrm>
                <a:off x="1851069" y="1810137"/>
                <a:ext cx="24692" cy="98321"/>
              </a:xfrm>
              <a:custGeom>
                <a:avLst/>
                <a:gdLst/>
                <a:ahLst/>
                <a:cxnLst/>
                <a:rect l="l" t="t" r="r" b="b"/>
                <a:pathLst>
                  <a:path w="718" h="2859" extrusionOk="0">
                    <a:moveTo>
                      <a:pt x="653" y="0"/>
                    </a:moveTo>
                    <a:lnTo>
                      <a:pt x="653" y="0"/>
                    </a:lnTo>
                    <a:cubicBezTo>
                      <a:pt x="537" y="453"/>
                      <a:pt x="486" y="922"/>
                      <a:pt x="472" y="1391"/>
                    </a:cubicBezTo>
                    <a:cubicBezTo>
                      <a:pt x="460" y="1831"/>
                      <a:pt x="486" y="2276"/>
                      <a:pt x="579" y="2710"/>
                    </a:cubicBezTo>
                    <a:lnTo>
                      <a:pt x="579" y="2710"/>
                    </a:lnTo>
                    <a:cubicBezTo>
                      <a:pt x="387" y="2677"/>
                      <a:pt x="195" y="2651"/>
                      <a:pt x="0" y="2628"/>
                    </a:cubicBezTo>
                    <a:lnTo>
                      <a:pt x="0" y="2628"/>
                    </a:lnTo>
                    <a:cubicBezTo>
                      <a:pt x="211" y="2705"/>
                      <a:pt x="426" y="2775"/>
                      <a:pt x="640" y="2836"/>
                    </a:cubicBezTo>
                    <a:lnTo>
                      <a:pt x="718" y="2859"/>
                    </a:lnTo>
                    <a:lnTo>
                      <a:pt x="710" y="2772"/>
                    </a:lnTo>
                    <a:cubicBezTo>
                      <a:pt x="620" y="1853"/>
                      <a:pt x="637" y="932"/>
                      <a:pt x="653"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91;p43">
                <a:extLst>
                  <a:ext uri="{FF2B5EF4-FFF2-40B4-BE49-F238E27FC236}">
                    <a16:creationId xmlns:a16="http://schemas.microsoft.com/office/drawing/2014/main" id="{46615C52-ADAE-45ED-9112-E19FBB5A4116}"/>
                  </a:ext>
                </a:extLst>
              </p:cNvPr>
              <p:cNvSpPr/>
              <p:nvPr/>
            </p:nvSpPr>
            <p:spPr>
              <a:xfrm>
                <a:off x="1679184" y="1746927"/>
                <a:ext cx="276805" cy="121672"/>
              </a:xfrm>
              <a:custGeom>
                <a:avLst/>
                <a:gdLst/>
                <a:ahLst/>
                <a:cxnLst/>
                <a:rect l="l" t="t" r="r" b="b"/>
                <a:pathLst>
                  <a:path w="8049" h="3538" extrusionOk="0">
                    <a:moveTo>
                      <a:pt x="3018" y="0"/>
                    </a:moveTo>
                    <a:cubicBezTo>
                      <a:pt x="1414" y="0"/>
                      <a:pt x="34" y="1185"/>
                      <a:pt x="34" y="1185"/>
                    </a:cubicBezTo>
                    <a:lnTo>
                      <a:pt x="0" y="1547"/>
                    </a:lnTo>
                    <a:cubicBezTo>
                      <a:pt x="0" y="1547"/>
                      <a:pt x="1529" y="2740"/>
                      <a:pt x="2574" y="3337"/>
                    </a:cubicBezTo>
                    <a:cubicBezTo>
                      <a:pt x="2825" y="3480"/>
                      <a:pt x="3062" y="3538"/>
                      <a:pt x="3289" y="3538"/>
                    </a:cubicBezTo>
                    <a:cubicBezTo>
                      <a:pt x="4014" y="3538"/>
                      <a:pt x="4623" y="2946"/>
                      <a:pt x="5149" y="2650"/>
                    </a:cubicBezTo>
                    <a:cubicBezTo>
                      <a:pt x="5365" y="2527"/>
                      <a:pt x="5522" y="2473"/>
                      <a:pt x="5652" y="2473"/>
                    </a:cubicBezTo>
                    <a:cubicBezTo>
                      <a:pt x="5936" y="2473"/>
                      <a:pt x="6093" y="2731"/>
                      <a:pt x="6463" y="3099"/>
                    </a:cubicBezTo>
                    <a:cubicBezTo>
                      <a:pt x="6702" y="3337"/>
                      <a:pt x="6882" y="3434"/>
                      <a:pt x="7053" y="3434"/>
                    </a:cubicBezTo>
                    <a:cubicBezTo>
                      <a:pt x="7203" y="3434"/>
                      <a:pt x="7347" y="3359"/>
                      <a:pt x="7518" y="3239"/>
                    </a:cubicBezTo>
                    <a:cubicBezTo>
                      <a:pt x="7723" y="2408"/>
                      <a:pt x="7914" y="1600"/>
                      <a:pt x="8048" y="1017"/>
                    </a:cubicBezTo>
                    <a:cubicBezTo>
                      <a:pt x="7801" y="746"/>
                      <a:pt x="7470" y="524"/>
                      <a:pt x="7041" y="524"/>
                    </a:cubicBezTo>
                    <a:cubicBezTo>
                      <a:pt x="6865" y="524"/>
                      <a:pt x="6673" y="561"/>
                      <a:pt x="6463" y="648"/>
                    </a:cubicBezTo>
                    <a:cubicBezTo>
                      <a:pt x="6085" y="803"/>
                      <a:pt x="5829" y="865"/>
                      <a:pt x="5629" y="865"/>
                    </a:cubicBezTo>
                    <a:cubicBezTo>
                      <a:pt x="5021" y="865"/>
                      <a:pt x="4935" y="296"/>
                      <a:pt x="3564" y="48"/>
                    </a:cubicBezTo>
                    <a:cubicBezTo>
                      <a:pt x="3380" y="15"/>
                      <a:pt x="3198" y="0"/>
                      <a:pt x="3018"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92;p43">
                <a:extLst>
                  <a:ext uri="{FF2B5EF4-FFF2-40B4-BE49-F238E27FC236}">
                    <a16:creationId xmlns:a16="http://schemas.microsoft.com/office/drawing/2014/main" id="{B2AF41E2-0978-4A9A-A5FB-AE7418DAE67E}"/>
                  </a:ext>
                </a:extLst>
              </p:cNvPr>
              <p:cNvSpPr/>
              <p:nvPr/>
            </p:nvSpPr>
            <p:spPr>
              <a:xfrm>
                <a:off x="2102432" y="2727378"/>
                <a:ext cx="143338" cy="143441"/>
              </a:xfrm>
              <a:custGeom>
                <a:avLst/>
                <a:gdLst/>
                <a:ahLst/>
                <a:cxnLst/>
                <a:rect l="l" t="t" r="r" b="b"/>
                <a:pathLst>
                  <a:path w="4168" h="4171" extrusionOk="0">
                    <a:moveTo>
                      <a:pt x="2170" y="0"/>
                    </a:moveTo>
                    <a:cubicBezTo>
                      <a:pt x="1883" y="0"/>
                      <a:pt x="1496" y="301"/>
                      <a:pt x="966" y="998"/>
                    </a:cubicBezTo>
                    <a:cubicBezTo>
                      <a:pt x="199" y="2017"/>
                      <a:pt x="1" y="2462"/>
                      <a:pt x="644" y="3180"/>
                    </a:cubicBezTo>
                    <a:cubicBezTo>
                      <a:pt x="1180" y="3779"/>
                      <a:pt x="2129" y="4170"/>
                      <a:pt x="2747" y="4170"/>
                    </a:cubicBezTo>
                    <a:cubicBezTo>
                      <a:pt x="2872" y="4170"/>
                      <a:pt x="2983" y="4154"/>
                      <a:pt x="3074" y="4121"/>
                    </a:cubicBezTo>
                    <a:cubicBezTo>
                      <a:pt x="3621" y="3924"/>
                      <a:pt x="4140" y="3083"/>
                      <a:pt x="4168" y="2758"/>
                    </a:cubicBezTo>
                    <a:cubicBezTo>
                      <a:pt x="4168" y="2758"/>
                      <a:pt x="2803" y="552"/>
                      <a:pt x="2505" y="179"/>
                    </a:cubicBezTo>
                    <a:cubicBezTo>
                      <a:pt x="2411" y="63"/>
                      <a:pt x="2301" y="0"/>
                      <a:pt x="2170" y="0"/>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93;p43">
                <a:extLst>
                  <a:ext uri="{FF2B5EF4-FFF2-40B4-BE49-F238E27FC236}">
                    <a16:creationId xmlns:a16="http://schemas.microsoft.com/office/drawing/2014/main" id="{E9F2266E-A80A-4BA2-9D7E-0DAB48E0ABA8}"/>
                  </a:ext>
                </a:extLst>
              </p:cNvPr>
              <p:cNvSpPr/>
              <p:nvPr/>
            </p:nvSpPr>
            <p:spPr>
              <a:xfrm>
                <a:off x="1647029" y="2834265"/>
                <a:ext cx="125420" cy="140174"/>
              </a:xfrm>
              <a:custGeom>
                <a:avLst/>
                <a:gdLst/>
                <a:ahLst/>
                <a:cxnLst/>
                <a:rect l="l" t="t" r="r" b="b"/>
                <a:pathLst>
                  <a:path w="3647" h="4076" extrusionOk="0">
                    <a:moveTo>
                      <a:pt x="1256" y="1"/>
                    </a:moveTo>
                    <a:cubicBezTo>
                      <a:pt x="1158" y="1"/>
                      <a:pt x="1069" y="38"/>
                      <a:pt x="992" y="122"/>
                    </a:cubicBezTo>
                    <a:cubicBezTo>
                      <a:pt x="523" y="641"/>
                      <a:pt x="101" y="2595"/>
                      <a:pt x="101" y="2595"/>
                    </a:cubicBezTo>
                    <a:cubicBezTo>
                      <a:pt x="1" y="3265"/>
                      <a:pt x="1043" y="4000"/>
                      <a:pt x="1539" y="4060"/>
                    </a:cubicBezTo>
                    <a:cubicBezTo>
                      <a:pt x="1618" y="4070"/>
                      <a:pt x="1703" y="4076"/>
                      <a:pt x="1791" y="4076"/>
                    </a:cubicBezTo>
                    <a:cubicBezTo>
                      <a:pt x="2255" y="4076"/>
                      <a:pt x="2811" y="3927"/>
                      <a:pt x="3101" y="3541"/>
                    </a:cubicBezTo>
                    <a:cubicBezTo>
                      <a:pt x="3449" y="3084"/>
                      <a:pt x="3647" y="2167"/>
                      <a:pt x="3027" y="1526"/>
                    </a:cubicBezTo>
                    <a:cubicBezTo>
                      <a:pt x="2508" y="987"/>
                      <a:pt x="1762" y="1"/>
                      <a:pt x="1256" y="1"/>
                    </a:cubicBezTo>
                    <a:close/>
                  </a:path>
                </a:pathLst>
              </a:custGeom>
              <a:solidFill>
                <a:srgbClr val="EBA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94;p43">
                <a:extLst>
                  <a:ext uri="{FF2B5EF4-FFF2-40B4-BE49-F238E27FC236}">
                    <a16:creationId xmlns:a16="http://schemas.microsoft.com/office/drawing/2014/main" id="{F4EB9313-0CF6-4F15-B607-8F9E4333FE5C}"/>
                  </a:ext>
                </a:extLst>
              </p:cNvPr>
              <p:cNvSpPr/>
              <p:nvPr/>
            </p:nvSpPr>
            <p:spPr>
              <a:xfrm>
                <a:off x="1765883" y="1784103"/>
                <a:ext cx="44879" cy="16266"/>
              </a:xfrm>
              <a:custGeom>
                <a:avLst/>
                <a:gdLst/>
                <a:ahLst/>
                <a:cxnLst/>
                <a:rect l="l" t="t" r="r" b="b"/>
                <a:pathLst>
                  <a:path w="1305" h="473" extrusionOk="0">
                    <a:moveTo>
                      <a:pt x="795" y="0"/>
                    </a:moveTo>
                    <a:cubicBezTo>
                      <a:pt x="723" y="0"/>
                      <a:pt x="650" y="9"/>
                      <a:pt x="576" y="20"/>
                    </a:cubicBezTo>
                    <a:cubicBezTo>
                      <a:pt x="329" y="84"/>
                      <a:pt x="104" y="245"/>
                      <a:pt x="0" y="472"/>
                    </a:cubicBezTo>
                    <a:cubicBezTo>
                      <a:pt x="171" y="302"/>
                      <a:pt x="375" y="171"/>
                      <a:pt x="600" y="124"/>
                    </a:cubicBezTo>
                    <a:cubicBezTo>
                      <a:pt x="685" y="104"/>
                      <a:pt x="771" y="95"/>
                      <a:pt x="859" y="95"/>
                    </a:cubicBezTo>
                    <a:cubicBezTo>
                      <a:pt x="1005" y="95"/>
                      <a:pt x="1154" y="118"/>
                      <a:pt x="1304" y="147"/>
                    </a:cubicBezTo>
                    <a:cubicBezTo>
                      <a:pt x="1197" y="87"/>
                      <a:pt x="1079" y="40"/>
                      <a:pt x="955" y="16"/>
                    </a:cubicBezTo>
                    <a:cubicBezTo>
                      <a:pt x="902" y="5"/>
                      <a:pt x="849" y="0"/>
                      <a:pt x="795" y="0"/>
                    </a:cubicBezTo>
                    <a:close/>
                  </a:path>
                </a:pathLst>
              </a:custGeom>
              <a:solidFill>
                <a:srgbClr val="345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95;p43">
                <a:extLst>
                  <a:ext uri="{FF2B5EF4-FFF2-40B4-BE49-F238E27FC236}">
                    <a16:creationId xmlns:a16="http://schemas.microsoft.com/office/drawing/2014/main" id="{82D5DBD7-0667-4101-A01E-275A5BE137FB}"/>
                  </a:ext>
                </a:extLst>
              </p:cNvPr>
              <p:cNvSpPr/>
              <p:nvPr/>
            </p:nvSpPr>
            <p:spPr>
              <a:xfrm>
                <a:off x="1896912" y="1791463"/>
                <a:ext cx="35800" cy="7050"/>
              </a:xfrm>
              <a:custGeom>
                <a:avLst/>
                <a:gdLst/>
                <a:ahLst/>
                <a:cxnLst/>
                <a:rect l="l" t="t" r="r" b="b"/>
                <a:pathLst>
                  <a:path w="1041" h="205" extrusionOk="0">
                    <a:moveTo>
                      <a:pt x="524" y="0"/>
                    </a:moveTo>
                    <a:cubicBezTo>
                      <a:pt x="336" y="0"/>
                      <a:pt x="135" y="51"/>
                      <a:pt x="1" y="181"/>
                    </a:cubicBezTo>
                    <a:cubicBezTo>
                      <a:pt x="152" y="135"/>
                      <a:pt x="301" y="106"/>
                      <a:pt x="452" y="106"/>
                    </a:cubicBezTo>
                    <a:cubicBezTo>
                      <a:pt x="475" y="106"/>
                      <a:pt x="498" y="106"/>
                      <a:pt x="520" y="108"/>
                    </a:cubicBezTo>
                    <a:cubicBezTo>
                      <a:pt x="695" y="108"/>
                      <a:pt x="859" y="155"/>
                      <a:pt x="1040" y="204"/>
                    </a:cubicBezTo>
                    <a:cubicBezTo>
                      <a:pt x="969" y="141"/>
                      <a:pt x="889" y="94"/>
                      <a:pt x="802" y="60"/>
                    </a:cubicBezTo>
                    <a:cubicBezTo>
                      <a:pt x="715" y="20"/>
                      <a:pt x="618" y="11"/>
                      <a:pt x="524" y="0"/>
                    </a:cubicBezTo>
                    <a:close/>
                  </a:path>
                </a:pathLst>
              </a:custGeom>
              <a:solidFill>
                <a:srgbClr val="345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96;p43">
                <a:extLst>
                  <a:ext uri="{FF2B5EF4-FFF2-40B4-BE49-F238E27FC236}">
                    <a16:creationId xmlns:a16="http://schemas.microsoft.com/office/drawing/2014/main" id="{9BCBD636-B4DE-41A5-A713-F31B053F8767}"/>
                  </a:ext>
                </a:extLst>
              </p:cNvPr>
              <p:cNvSpPr/>
              <p:nvPr/>
            </p:nvSpPr>
            <p:spPr>
              <a:xfrm>
                <a:off x="1783595" y="1582813"/>
                <a:ext cx="244066" cy="249018"/>
              </a:xfrm>
              <a:custGeom>
                <a:avLst/>
                <a:gdLst/>
                <a:ahLst/>
                <a:cxnLst/>
                <a:rect l="l" t="t" r="r" b="b"/>
                <a:pathLst>
                  <a:path w="7097" h="7241" extrusionOk="0">
                    <a:moveTo>
                      <a:pt x="3306" y="1"/>
                    </a:moveTo>
                    <a:lnTo>
                      <a:pt x="219" y="665"/>
                    </a:lnTo>
                    <a:cubicBezTo>
                      <a:pt x="219" y="665"/>
                      <a:pt x="1" y="1412"/>
                      <a:pt x="132" y="1720"/>
                    </a:cubicBezTo>
                    <a:cubicBezTo>
                      <a:pt x="1322" y="2779"/>
                      <a:pt x="1171" y="2062"/>
                      <a:pt x="2247" y="3705"/>
                    </a:cubicBezTo>
                    <a:cubicBezTo>
                      <a:pt x="3323" y="5346"/>
                      <a:pt x="4188" y="6966"/>
                      <a:pt x="5334" y="7230"/>
                    </a:cubicBezTo>
                    <a:cubicBezTo>
                      <a:pt x="5365" y="7237"/>
                      <a:pt x="5395" y="7241"/>
                      <a:pt x="5425" y="7241"/>
                    </a:cubicBezTo>
                    <a:cubicBezTo>
                      <a:pt x="6513" y="7241"/>
                      <a:pt x="7097" y="2689"/>
                      <a:pt x="7097" y="2689"/>
                    </a:cubicBezTo>
                    <a:lnTo>
                      <a:pt x="3306"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97;p43">
                <a:extLst>
                  <a:ext uri="{FF2B5EF4-FFF2-40B4-BE49-F238E27FC236}">
                    <a16:creationId xmlns:a16="http://schemas.microsoft.com/office/drawing/2014/main" id="{420FF5D5-F8DD-4CFA-B6AD-42CA97726CD2}"/>
                  </a:ext>
                </a:extLst>
              </p:cNvPr>
              <p:cNvSpPr/>
              <p:nvPr/>
            </p:nvSpPr>
            <p:spPr>
              <a:xfrm>
                <a:off x="1772555" y="1794799"/>
                <a:ext cx="55368" cy="29369"/>
              </a:xfrm>
              <a:custGeom>
                <a:avLst/>
                <a:gdLst/>
                <a:ahLst/>
                <a:cxnLst/>
                <a:rect l="l" t="t" r="r" b="b"/>
                <a:pathLst>
                  <a:path w="1610" h="854" extrusionOk="0">
                    <a:moveTo>
                      <a:pt x="591" y="0"/>
                    </a:moveTo>
                    <a:cubicBezTo>
                      <a:pt x="381" y="0"/>
                      <a:pt x="172" y="76"/>
                      <a:pt x="0" y="292"/>
                    </a:cubicBezTo>
                    <a:cubicBezTo>
                      <a:pt x="188" y="667"/>
                      <a:pt x="483" y="853"/>
                      <a:pt x="799" y="853"/>
                    </a:cubicBezTo>
                    <a:cubicBezTo>
                      <a:pt x="1071" y="853"/>
                      <a:pt x="1358" y="717"/>
                      <a:pt x="1609" y="446"/>
                    </a:cubicBezTo>
                    <a:cubicBezTo>
                      <a:pt x="1609" y="446"/>
                      <a:pt x="1098"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98;p43">
                <a:extLst>
                  <a:ext uri="{FF2B5EF4-FFF2-40B4-BE49-F238E27FC236}">
                    <a16:creationId xmlns:a16="http://schemas.microsoft.com/office/drawing/2014/main" id="{CEECE096-6F17-4300-9951-AE897DBCC97B}"/>
                  </a:ext>
                </a:extLst>
              </p:cNvPr>
              <p:cNvSpPr/>
              <p:nvPr/>
            </p:nvSpPr>
            <p:spPr>
              <a:xfrm>
                <a:off x="1741879" y="1880329"/>
                <a:ext cx="89861" cy="51654"/>
              </a:xfrm>
              <a:custGeom>
                <a:avLst/>
                <a:gdLst/>
                <a:ahLst/>
                <a:cxnLst/>
                <a:rect l="l" t="t" r="r" b="b"/>
                <a:pathLst>
                  <a:path w="2613" h="1502" extrusionOk="0">
                    <a:moveTo>
                      <a:pt x="1" y="1"/>
                    </a:moveTo>
                    <a:lnTo>
                      <a:pt x="1" y="1"/>
                    </a:lnTo>
                    <a:cubicBezTo>
                      <a:pt x="7" y="275"/>
                      <a:pt x="216" y="496"/>
                      <a:pt x="410" y="671"/>
                    </a:cubicBezTo>
                    <a:cubicBezTo>
                      <a:pt x="615" y="845"/>
                      <a:pt x="852" y="972"/>
                      <a:pt x="1090" y="1087"/>
                    </a:cubicBezTo>
                    <a:cubicBezTo>
                      <a:pt x="1335" y="1194"/>
                      <a:pt x="1583" y="1284"/>
                      <a:pt x="1837" y="1351"/>
                    </a:cubicBezTo>
                    <a:cubicBezTo>
                      <a:pt x="2092" y="1421"/>
                      <a:pt x="2351" y="1469"/>
                      <a:pt x="2612" y="1502"/>
                    </a:cubicBezTo>
                    <a:cubicBezTo>
                      <a:pt x="2368" y="1398"/>
                      <a:pt x="2123" y="1317"/>
                      <a:pt x="1882" y="1220"/>
                    </a:cubicBezTo>
                    <a:cubicBezTo>
                      <a:pt x="1640" y="1127"/>
                      <a:pt x="1399" y="1033"/>
                      <a:pt x="1164" y="926"/>
                    </a:cubicBezTo>
                    <a:cubicBezTo>
                      <a:pt x="932" y="818"/>
                      <a:pt x="705" y="701"/>
                      <a:pt x="494" y="564"/>
                    </a:cubicBezTo>
                    <a:cubicBezTo>
                      <a:pt x="389" y="490"/>
                      <a:pt x="289" y="412"/>
                      <a:pt x="202" y="319"/>
                    </a:cubicBezTo>
                    <a:cubicBezTo>
                      <a:pt x="115" y="232"/>
                      <a:pt x="35" y="128"/>
                      <a:pt x="1"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99;p43">
                <a:extLst>
                  <a:ext uri="{FF2B5EF4-FFF2-40B4-BE49-F238E27FC236}">
                    <a16:creationId xmlns:a16="http://schemas.microsoft.com/office/drawing/2014/main" id="{DEFE092E-47D9-4F97-A7C6-BCF83B2AB40B}"/>
                  </a:ext>
                </a:extLst>
              </p:cNvPr>
              <p:cNvSpPr/>
              <p:nvPr/>
            </p:nvSpPr>
            <p:spPr>
              <a:xfrm>
                <a:off x="1756873" y="1926688"/>
                <a:ext cx="25517" cy="11589"/>
              </a:xfrm>
              <a:custGeom>
                <a:avLst/>
                <a:gdLst/>
                <a:ahLst/>
                <a:cxnLst/>
                <a:rect l="l" t="t" r="r" b="b"/>
                <a:pathLst>
                  <a:path w="742" h="337" extrusionOk="0">
                    <a:moveTo>
                      <a:pt x="1" y="0"/>
                    </a:moveTo>
                    <a:lnTo>
                      <a:pt x="1" y="0"/>
                    </a:lnTo>
                    <a:cubicBezTo>
                      <a:pt x="41" y="67"/>
                      <a:pt x="91" y="117"/>
                      <a:pt x="145" y="161"/>
                    </a:cubicBezTo>
                    <a:cubicBezTo>
                      <a:pt x="199" y="208"/>
                      <a:pt x="262" y="238"/>
                      <a:pt x="323" y="268"/>
                    </a:cubicBezTo>
                    <a:cubicBezTo>
                      <a:pt x="417" y="308"/>
                      <a:pt x="518" y="336"/>
                      <a:pt x="626" y="336"/>
                    </a:cubicBezTo>
                    <a:cubicBezTo>
                      <a:pt x="664" y="336"/>
                      <a:pt x="703" y="333"/>
                      <a:pt x="742" y="325"/>
                    </a:cubicBezTo>
                    <a:cubicBezTo>
                      <a:pt x="685" y="271"/>
                      <a:pt x="628" y="238"/>
                      <a:pt x="570" y="201"/>
                    </a:cubicBezTo>
                    <a:cubicBezTo>
                      <a:pt x="513" y="161"/>
                      <a:pt x="456" y="134"/>
                      <a:pt x="396" y="107"/>
                    </a:cubicBezTo>
                    <a:cubicBezTo>
                      <a:pt x="275" y="57"/>
                      <a:pt x="151" y="10"/>
                      <a:pt x="1"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0;p43">
                <a:extLst>
                  <a:ext uri="{FF2B5EF4-FFF2-40B4-BE49-F238E27FC236}">
                    <a16:creationId xmlns:a16="http://schemas.microsoft.com/office/drawing/2014/main" id="{27B878F8-CD3E-4797-93E0-159F724BB4DC}"/>
                  </a:ext>
                </a:extLst>
              </p:cNvPr>
              <p:cNvSpPr/>
              <p:nvPr/>
            </p:nvSpPr>
            <p:spPr>
              <a:xfrm>
                <a:off x="1633548" y="1815846"/>
                <a:ext cx="57569" cy="44363"/>
              </a:xfrm>
              <a:custGeom>
                <a:avLst/>
                <a:gdLst/>
                <a:ahLst/>
                <a:cxnLst/>
                <a:rect l="l" t="t" r="r" b="b"/>
                <a:pathLst>
                  <a:path w="1674" h="1290" extrusionOk="0">
                    <a:moveTo>
                      <a:pt x="422" y="1"/>
                    </a:moveTo>
                    <a:cubicBezTo>
                      <a:pt x="401" y="1"/>
                      <a:pt x="380" y="1"/>
                      <a:pt x="359" y="2"/>
                    </a:cubicBezTo>
                    <a:cubicBezTo>
                      <a:pt x="221" y="15"/>
                      <a:pt x="81" y="72"/>
                      <a:pt x="0" y="179"/>
                    </a:cubicBezTo>
                    <a:cubicBezTo>
                      <a:pt x="90" y="120"/>
                      <a:pt x="193" y="100"/>
                      <a:pt x="292" y="100"/>
                    </a:cubicBezTo>
                    <a:cubicBezTo>
                      <a:pt x="316" y="100"/>
                      <a:pt x="339" y="101"/>
                      <a:pt x="362" y="103"/>
                    </a:cubicBezTo>
                    <a:cubicBezTo>
                      <a:pt x="483" y="112"/>
                      <a:pt x="600" y="153"/>
                      <a:pt x="714" y="199"/>
                    </a:cubicBezTo>
                    <a:cubicBezTo>
                      <a:pt x="923" y="291"/>
                      <a:pt x="1121" y="421"/>
                      <a:pt x="1310" y="557"/>
                    </a:cubicBezTo>
                    <a:lnTo>
                      <a:pt x="1310" y="557"/>
                    </a:lnTo>
                    <a:cubicBezTo>
                      <a:pt x="1259" y="696"/>
                      <a:pt x="1217" y="846"/>
                      <a:pt x="1257" y="1011"/>
                    </a:cubicBezTo>
                    <a:cubicBezTo>
                      <a:pt x="1284" y="1104"/>
                      <a:pt x="1351" y="1185"/>
                      <a:pt x="1432" y="1218"/>
                    </a:cubicBezTo>
                    <a:cubicBezTo>
                      <a:pt x="1512" y="1259"/>
                      <a:pt x="1593" y="1279"/>
                      <a:pt x="1673" y="1289"/>
                    </a:cubicBezTo>
                    <a:cubicBezTo>
                      <a:pt x="1528" y="1215"/>
                      <a:pt x="1381" y="1124"/>
                      <a:pt x="1368" y="988"/>
                    </a:cubicBezTo>
                    <a:cubicBezTo>
                      <a:pt x="1358" y="850"/>
                      <a:pt x="1425" y="702"/>
                      <a:pt x="1492" y="565"/>
                    </a:cubicBezTo>
                    <a:lnTo>
                      <a:pt x="1519" y="505"/>
                    </a:lnTo>
                    <a:lnTo>
                      <a:pt x="1465" y="461"/>
                    </a:lnTo>
                    <a:cubicBezTo>
                      <a:pt x="1257" y="297"/>
                      <a:pt x="1033" y="143"/>
                      <a:pt x="771" y="55"/>
                    </a:cubicBezTo>
                    <a:cubicBezTo>
                      <a:pt x="660" y="18"/>
                      <a:pt x="541" y="1"/>
                      <a:pt x="422"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01;p43">
                <a:extLst>
                  <a:ext uri="{FF2B5EF4-FFF2-40B4-BE49-F238E27FC236}">
                    <a16:creationId xmlns:a16="http://schemas.microsoft.com/office/drawing/2014/main" id="{C2E8F502-204D-47FB-B29C-A778456D1C5E}"/>
                  </a:ext>
                </a:extLst>
              </p:cNvPr>
              <p:cNvSpPr/>
              <p:nvPr/>
            </p:nvSpPr>
            <p:spPr>
              <a:xfrm>
                <a:off x="1644587" y="1817394"/>
                <a:ext cx="8804" cy="39101"/>
              </a:xfrm>
              <a:custGeom>
                <a:avLst/>
                <a:gdLst/>
                <a:ahLst/>
                <a:cxnLst/>
                <a:rect l="l" t="t" r="r" b="b"/>
                <a:pathLst>
                  <a:path w="256" h="1137" extrusionOk="0">
                    <a:moveTo>
                      <a:pt x="105" y="1"/>
                    </a:moveTo>
                    <a:cubicBezTo>
                      <a:pt x="55" y="104"/>
                      <a:pt x="35" y="198"/>
                      <a:pt x="18" y="299"/>
                    </a:cubicBezTo>
                    <a:cubicBezTo>
                      <a:pt x="5" y="396"/>
                      <a:pt x="1" y="493"/>
                      <a:pt x="11" y="590"/>
                    </a:cubicBezTo>
                    <a:cubicBezTo>
                      <a:pt x="28" y="785"/>
                      <a:pt x="89" y="969"/>
                      <a:pt x="179" y="1136"/>
                    </a:cubicBezTo>
                    <a:cubicBezTo>
                      <a:pt x="115" y="959"/>
                      <a:pt x="89" y="771"/>
                      <a:pt x="98" y="590"/>
                    </a:cubicBezTo>
                    <a:cubicBezTo>
                      <a:pt x="105" y="500"/>
                      <a:pt x="121" y="409"/>
                      <a:pt x="149" y="326"/>
                    </a:cubicBezTo>
                    <a:cubicBezTo>
                      <a:pt x="172" y="245"/>
                      <a:pt x="212" y="158"/>
                      <a:pt x="256" y="94"/>
                    </a:cubicBezTo>
                    <a:lnTo>
                      <a:pt x="105" y="1"/>
                    </a:ln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02;p43">
                <a:extLst>
                  <a:ext uri="{FF2B5EF4-FFF2-40B4-BE49-F238E27FC236}">
                    <a16:creationId xmlns:a16="http://schemas.microsoft.com/office/drawing/2014/main" id="{CBDA6497-9F09-4815-ADE0-89117F6FF6B4}"/>
                  </a:ext>
                </a:extLst>
              </p:cNvPr>
              <p:cNvSpPr/>
              <p:nvPr/>
            </p:nvSpPr>
            <p:spPr>
              <a:xfrm>
                <a:off x="1886423" y="1802778"/>
                <a:ext cx="39583" cy="22113"/>
              </a:xfrm>
              <a:custGeom>
                <a:avLst/>
                <a:gdLst/>
                <a:ahLst/>
                <a:cxnLst/>
                <a:rect l="l" t="t" r="r" b="b"/>
                <a:pathLst>
                  <a:path w="1151" h="643" extrusionOk="0">
                    <a:moveTo>
                      <a:pt x="715" y="0"/>
                    </a:moveTo>
                    <a:cubicBezTo>
                      <a:pt x="307" y="0"/>
                      <a:pt x="1" y="328"/>
                      <a:pt x="1" y="328"/>
                    </a:cubicBezTo>
                    <a:cubicBezTo>
                      <a:pt x="235" y="534"/>
                      <a:pt x="452" y="642"/>
                      <a:pt x="638" y="642"/>
                    </a:cubicBezTo>
                    <a:cubicBezTo>
                      <a:pt x="864" y="642"/>
                      <a:pt x="1044" y="480"/>
                      <a:pt x="1150" y="134"/>
                    </a:cubicBezTo>
                    <a:cubicBezTo>
                      <a:pt x="999" y="37"/>
                      <a:pt x="851" y="0"/>
                      <a:pt x="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3;p43">
                <a:extLst>
                  <a:ext uri="{FF2B5EF4-FFF2-40B4-BE49-F238E27FC236}">
                    <a16:creationId xmlns:a16="http://schemas.microsoft.com/office/drawing/2014/main" id="{CCFBEC8F-B2C8-451F-893E-F40340E0D175}"/>
                  </a:ext>
                </a:extLst>
              </p:cNvPr>
              <p:cNvSpPr/>
              <p:nvPr/>
            </p:nvSpPr>
            <p:spPr>
              <a:xfrm>
                <a:off x="1716773" y="2618496"/>
                <a:ext cx="406112" cy="211086"/>
              </a:xfrm>
              <a:custGeom>
                <a:avLst/>
                <a:gdLst/>
                <a:ahLst/>
                <a:cxnLst/>
                <a:rect l="l" t="t" r="r" b="b"/>
                <a:pathLst>
                  <a:path w="11809" h="6138" extrusionOk="0">
                    <a:moveTo>
                      <a:pt x="10525" y="1"/>
                    </a:moveTo>
                    <a:cubicBezTo>
                      <a:pt x="7626" y="808"/>
                      <a:pt x="607" y="4184"/>
                      <a:pt x="607" y="4184"/>
                    </a:cubicBezTo>
                    <a:cubicBezTo>
                      <a:pt x="607" y="4184"/>
                      <a:pt x="406" y="4452"/>
                      <a:pt x="1" y="6138"/>
                    </a:cubicBezTo>
                    <a:cubicBezTo>
                      <a:pt x="3372" y="5059"/>
                      <a:pt x="11808" y="3644"/>
                      <a:pt x="11808" y="3644"/>
                    </a:cubicBezTo>
                    <a:lnTo>
                      <a:pt x="10525" y="1"/>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4;p43">
                <a:extLst>
                  <a:ext uri="{FF2B5EF4-FFF2-40B4-BE49-F238E27FC236}">
                    <a16:creationId xmlns:a16="http://schemas.microsoft.com/office/drawing/2014/main" id="{39CBC8F4-A711-4BB9-983D-1BCF68D639E5}"/>
                  </a:ext>
                </a:extLst>
              </p:cNvPr>
              <p:cNvSpPr/>
              <p:nvPr/>
            </p:nvSpPr>
            <p:spPr>
              <a:xfrm>
                <a:off x="1111943" y="4193670"/>
                <a:ext cx="182989" cy="139520"/>
              </a:xfrm>
              <a:custGeom>
                <a:avLst/>
                <a:gdLst/>
                <a:ahLst/>
                <a:cxnLst/>
                <a:rect l="l" t="t" r="r" b="b"/>
                <a:pathLst>
                  <a:path w="5321" h="4057" extrusionOk="0">
                    <a:moveTo>
                      <a:pt x="5320" y="0"/>
                    </a:moveTo>
                    <a:lnTo>
                      <a:pt x="5320" y="0"/>
                    </a:lnTo>
                    <a:cubicBezTo>
                      <a:pt x="1074" y="2219"/>
                      <a:pt x="1" y="3375"/>
                      <a:pt x="185" y="3549"/>
                    </a:cubicBezTo>
                    <a:cubicBezTo>
                      <a:pt x="566" y="3903"/>
                      <a:pt x="974" y="4056"/>
                      <a:pt x="1389" y="4056"/>
                    </a:cubicBezTo>
                    <a:cubicBezTo>
                      <a:pt x="2978" y="4056"/>
                      <a:pt x="4666" y="1810"/>
                      <a:pt x="5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5;p43">
                <a:extLst>
                  <a:ext uri="{FF2B5EF4-FFF2-40B4-BE49-F238E27FC236}">
                    <a16:creationId xmlns:a16="http://schemas.microsoft.com/office/drawing/2014/main" id="{B31B507C-EC22-4C0D-AA9C-FD2FD72D44D0}"/>
                  </a:ext>
                </a:extLst>
              </p:cNvPr>
              <p:cNvSpPr/>
              <p:nvPr/>
            </p:nvSpPr>
            <p:spPr>
              <a:xfrm>
                <a:off x="2090567" y="4156528"/>
                <a:ext cx="94332" cy="147739"/>
              </a:xfrm>
              <a:custGeom>
                <a:avLst/>
                <a:gdLst/>
                <a:ahLst/>
                <a:cxnLst/>
                <a:rect l="l" t="t" r="r" b="b"/>
                <a:pathLst>
                  <a:path w="2743" h="4296" extrusionOk="0">
                    <a:moveTo>
                      <a:pt x="1" y="1"/>
                    </a:moveTo>
                    <a:lnTo>
                      <a:pt x="1" y="1"/>
                    </a:lnTo>
                    <a:cubicBezTo>
                      <a:pt x="1" y="1"/>
                      <a:pt x="1222" y="4296"/>
                      <a:pt x="2174" y="4296"/>
                    </a:cubicBezTo>
                    <a:cubicBezTo>
                      <a:pt x="2349" y="4296"/>
                      <a:pt x="2515" y="4150"/>
                      <a:pt x="2663" y="3805"/>
                    </a:cubicBezTo>
                    <a:cubicBezTo>
                      <a:pt x="2743" y="362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6;p43">
                <a:extLst>
                  <a:ext uri="{FF2B5EF4-FFF2-40B4-BE49-F238E27FC236}">
                    <a16:creationId xmlns:a16="http://schemas.microsoft.com/office/drawing/2014/main" id="{A71B06B1-CB9A-4FD8-979B-BE6FF5678EB0}"/>
                  </a:ext>
                </a:extLst>
              </p:cNvPr>
              <p:cNvSpPr/>
              <p:nvPr/>
            </p:nvSpPr>
            <p:spPr>
              <a:xfrm>
                <a:off x="2210488" y="4121724"/>
                <a:ext cx="98080" cy="176386"/>
              </a:xfrm>
              <a:custGeom>
                <a:avLst/>
                <a:gdLst/>
                <a:ahLst/>
                <a:cxnLst/>
                <a:rect l="l" t="t" r="r" b="b"/>
                <a:pathLst>
                  <a:path w="2852" h="5129" extrusionOk="0">
                    <a:moveTo>
                      <a:pt x="2852" y="1"/>
                    </a:moveTo>
                    <a:lnTo>
                      <a:pt x="0" y="4626"/>
                    </a:lnTo>
                    <a:cubicBezTo>
                      <a:pt x="83" y="4978"/>
                      <a:pt x="203" y="5129"/>
                      <a:pt x="347" y="5129"/>
                    </a:cubicBezTo>
                    <a:cubicBezTo>
                      <a:pt x="1188" y="5129"/>
                      <a:pt x="2852" y="1"/>
                      <a:pt x="28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07;p43">
                <a:extLst>
                  <a:ext uri="{FF2B5EF4-FFF2-40B4-BE49-F238E27FC236}">
                    <a16:creationId xmlns:a16="http://schemas.microsoft.com/office/drawing/2014/main" id="{3CAD3BC2-F2A4-4933-9D96-CB3B0369783B}"/>
                  </a:ext>
                </a:extLst>
              </p:cNvPr>
              <p:cNvSpPr/>
              <p:nvPr/>
            </p:nvSpPr>
            <p:spPr>
              <a:xfrm>
                <a:off x="1079994" y="4132557"/>
                <a:ext cx="82020" cy="179825"/>
              </a:xfrm>
              <a:custGeom>
                <a:avLst/>
                <a:gdLst/>
                <a:ahLst/>
                <a:cxnLst/>
                <a:rect l="l" t="t" r="r" b="b"/>
                <a:pathLst>
                  <a:path w="2385" h="5229" extrusionOk="0">
                    <a:moveTo>
                      <a:pt x="2385" y="0"/>
                    </a:moveTo>
                    <a:cubicBezTo>
                      <a:pt x="2385" y="1"/>
                      <a:pt x="1" y="5229"/>
                      <a:pt x="337" y="5229"/>
                    </a:cubicBezTo>
                    <a:cubicBezTo>
                      <a:pt x="349" y="5229"/>
                      <a:pt x="366" y="5221"/>
                      <a:pt x="387" y="5206"/>
                    </a:cubicBezTo>
                    <a:cubicBezTo>
                      <a:pt x="1811" y="4137"/>
                      <a:pt x="2385" y="1"/>
                      <a:pt x="2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08;p43">
                <a:extLst>
                  <a:ext uri="{FF2B5EF4-FFF2-40B4-BE49-F238E27FC236}">
                    <a16:creationId xmlns:a16="http://schemas.microsoft.com/office/drawing/2014/main" id="{0D6172F1-514E-49A6-9B2D-64ED5EF14D46}"/>
                  </a:ext>
                </a:extLst>
              </p:cNvPr>
              <p:cNvSpPr/>
              <p:nvPr/>
            </p:nvSpPr>
            <p:spPr>
              <a:xfrm>
                <a:off x="1780500" y="2023705"/>
                <a:ext cx="59632" cy="12759"/>
              </a:xfrm>
              <a:custGeom>
                <a:avLst/>
                <a:gdLst/>
                <a:ahLst/>
                <a:cxnLst/>
                <a:rect l="l" t="t" r="r" b="b"/>
                <a:pathLst>
                  <a:path w="1734" h="371" extrusionOk="0">
                    <a:moveTo>
                      <a:pt x="1" y="1"/>
                    </a:moveTo>
                    <a:cubicBezTo>
                      <a:pt x="118" y="98"/>
                      <a:pt x="256" y="168"/>
                      <a:pt x="397" y="225"/>
                    </a:cubicBezTo>
                    <a:cubicBezTo>
                      <a:pt x="533" y="286"/>
                      <a:pt x="685" y="323"/>
                      <a:pt x="835" y="349"/>
                    </a:cubicBezTo>
                    <a:cubicBezTo>
                      <a:pt x="927" y="363"/>
                      <a:pt x="1022" y="370"/>
                      <a:pt x="1117" y="370"/>
                    </a:cubicBezTo>
                    <a:cubicBezTo>
                      <a:pt x="1328" y="370"/>
                      <a:pt x="1541" y="333"/>
                      <a:pt x="1734" y="242"/>
                    </a:cubicBezTo>
                    <a:cubicBezTo>
                      <a:pt x="1579" y="233"/>
                      <a:pt x="1435" y="239"/>
                      <a:pt x="1291" y="222"/>
                    </a:cubicBezTo>
                    <a:cubicBezTo>
                      <a:pt x="1147" y="208"/>
                      <a:pt x="1003" y="199"/>
                      <a:pt x="862" y="172"/>
                    </a:cubicBezTo>
                    <a:cubicBezTo>
                      <a:pt x="578" y="132"/>
                      <a:pt x="296" y="64"/>
                      <a:pt x="1"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9;p43">
                <a:extLst>
                  <a:ext uri="{FF2B5EF4-FFF2-40B4-BE49-F238E27FC236}">
                    <a16:creationId xmlns:a16="http://schemas.microsoft.com/office/drawing/2014/main" id="{2D5FBCE7-2BAD-4D19-9F90-DCE0F91B7252}"/>
                  </a:ext>
                </a:extLst>
              </p:cNvPr>
              <p:cNvSpPr/>
              <p:nvPr/>
            </p:nvSpPr>
            <p:spPr>
              <a:xfrm>
                <a:off x="2121381" y="2747841"/>
                <a:ext cx="67542" cy="82330"/>
              </a:xfrm>
              <a:custGeom>
                <a:avLst/>
                <a:gdLst/>
                <a:ahLst/>
                <a:cxnLst/>
                <a:rect l="l" t="t" r="r" b="b"/>
                <a:pathLst>
                  <a:path w="1964" h="2394" extrusionOk="0">
                    <a:moveTo>
                      <a:pt x="1964" y="0"/>
                    </a:moveTo>
                    <a:cubicBezTo>
                      <a:pt x="1569" y="339"/>
                      <a:pt x="1227" y="728"/>
                      <a:pt x="891" y="1123"/>
                    </a:cubicBezTo>
                    <a:cubicBezTo>
                      <a:pt x="566" y="1526"/>
                      <a:pt x="251" y="1941"/>
                      <a:pt x="0" y="2393"/>
                    </a:cubicBezTo>
                    <a:cubicBezTo>
                      <a:pt x="171" y="2199"/>
                      <a:pt x="331" y="1998"/>
                      <a:pt x="500" y="1804"/>
                    </a:cubicBezTo>
                    <a:lnTo>
                      <a:pt x="992" y="1207"/>
                    </a:lnTo>
                    <a:cubicBezTo>
                      <a:pt x="1314" y="805"/>
                      <a:pt x="1649" y="413"/>
                      <a:pt x="1964"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10;p43">
                <a:extLst>
                  <a:ext uri="{FF2B5EF4-FFF2-40B4-BE49-F238E27FC236}">
                    <a16:creationId xmlns:a16="http://schemas.microsoft.com/office/drawing/2014/main" id="{4AF2946F-1CFB-44FC-90B3-1F4AAF7F171F}"/>
                  </a:ext>
                </a:extLst>
              </p:cNvPr>
              <p:cNvSpPr/>
              <p:nvPr/>
            </p:nvSpPr>
            <p:spPr>
              <a:xfrm>
                <a:off x="2143941" y="2779859"/>
                <a:ext cx="60354" cy="72666"/>
              </a:xfrm>
              <a:custGeom>
                <a:avLst/>
                <a:gdLst/>
                <a:ahLst/>
                <a:cxnLst/>
                <a:rect l="l" t="t" r="r" b="b"/>
                <a:pathLst>
                  <a:path w="1755" h="2113" extrusionOk="0">
                    <a:moveTo>
                      <a:pt x="1754" y="1"/>
                    </a:moveTo>
                    <a:lnTo>
                      <a:pt x="1754" y="1"/>
                    </a:lnTo>
                    <a:cubicBezTo>
                      <a:pt x="1425" y="327"/>
                      <a:pt x="1134" y="678"/>
                      <a:pt x="839" y="1027"/>
                    </a:cubicBezTo>
                    <a:lnTo>
                      <a:pt x="413" y="1563"/>
                    </a:lnTo>
                    <a:lnTo>
                      <a:pt x="0" y="2112"/>
                    </a:lnTo>
                    <a:cubicBezTo>
                      <a:pt x="356" y="1815"/>
                      <a:pt x="644" y="1459"/>
                      <a:pt x="942" y="1111"/>
                    </a:cubicBezTo>
                    <a:cubicBezTo>
                      <a:pt x="1227" y="752"/>
                      <a:pt x="1509" y="393"/>
                      <a:pt x="1754"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1;p43">
                <a:extLst>
                  <a:ext uri="{FF2B5EF4-FFF2-40B4-BE49-F238E27FC236}">
                    <a16:creationId xmlns:a16="http://schemas.microsoft.com/office/drawing/2014/main" id="{09DC6A87-C29D-4256-88AC-CEF3F77B8469}"/>
                  </a:ext>
                </a:extLst>
              </p:cNvPr>
              <p:cNvSpPr/>
              <p:nvPr/>
            </p:nvSpPr>
            <p:spPr>
              <a:xfrm>
                <a:off x="2174137" y="2814800"/>
                <a:ext cx="45807" cy="51551"/>
              </a:xfrm>
              <a:custGeom>
                <a:avLst/>
                <a:gdLst/>
                <a:ahLst/>
                <a:cxnLst/>
                <a:rect l="l" t="t" r="r" b="b"/>
                <a:pathLst>
                  <a:path w="1332" h="1499" extrusionOk="0">
                    <a:moveTo>
                      <a:pt x="1331" y="1"/>
                    </a:moveTo>
                    <a:lnTo>
                      <a:pt x="1331" y="1"/>
                    </a:lnTo>
                    <a:cubicBezTo>
                      <a:pt x="1070" y="216"/>
                      <a:pt x="845" y="463"/>
                      <a:pt x="618" y="705"/>
                    </a:cubicBezTo>
                    <a:cubicBezTo>
                      <a:pt x="403" y="960"/>
                      <a:pt x="185" y="1211"/>
                      <a:pt x="1" y="1499"/>
                    </a:cubicBezTo>
                    <a:cubicBezTo>
                      <a:pt x="262" y="1288"/>
                      <a:pt x="487" y="1040"/>
                      <a:pt x="715" y="795"/>
                    </a:cubicBezTo>
                    <a:cubicBezTo>
                      <a:pt x="932" y="541"/>
                      <a:pt x="1154" y="289"/>
                      <a:pt x="1331"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12;p43">
                <a:extLst>
                  <a:ext uri="{FF2B5EF4-FFF2-40B4-BE49-F238E27FC236}">
                    <a16:creationId xmlns:a16="http://schemas.microsoft.com/office/drawing/2014/main" id="{001C8FD1-8A72-44D6-A99A-BE005A8112C3}"/>
                  </a:ext>
                </a:extLst>
              </p:cNvPr>
              <p:cNvSpPr/>
              <p:nvPr/>
            </p:nvSpPr>
            <p:spPr>
              <a:xfrm>
                <a:off x="1698443" y="2872095"/>
                <a:ext cx="64584" cy="56400"/>
              </a:xfrm>
              <a:custGeom>
                <a:avLst/>
                <a:gdLst/>
                <a:ahLst/>
                <a:cxnLst/>
                <a:rect l="l" t="t" r="r" b="b"/>
                <a:pathLst>
                  <a:path w="1878" h="1640" extrusionOk="0">
                    <a:moveTo>
                      <a:pt x="0" y="1"/>
                    </a:moveTo>
                    <a:lnTo>
                      <a:pt x="0" y="1"/>
                    </a:lnTo>
                    <a:cubicBezTo>
                      <a:pt x="262" y="326"/>
                      <a:pt x="567" y="611"/>
                      <a:pt x="872" y="895"/>
                    </a:cubicBezTo>
                    <a:cubicBezTo>
                      <a:pt x="1029" y="1030"/>
                      <a:pt x="1187" y="1167"/>
                      <a:pt x="1351" y="1294"/>
                    </a:cubicBezTo>
                    <a:cubicBezTo>
                      <a:pt x="1519" y="1421"/>
                      <a:pt x="1689" y="1546"/>
                      <a:pt x="1878" y="1639"/>
                    </a:cubicBezTo>
                    <a:lnTo>
                      <a:pt x="959" y="795"/>
                    </a:lnTo>
                    <a:cubicBezTo>
                      <a:pt x="647" y="524"/>
                      <a:pt x="339" y="245"/>
                      <a:pt x="0"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13;p43">
                <a:extLst>
                  <a:ext uri="{FF2B5EF4-FFF2-40B4-BE49-F238E27FC236}">
                    <a16:creationId xmlns:a16="http://schemas.microsoft.com/office/drawing/2014/main" id="{C7BEC9AC-9666-4E5C-BB04-F624E5B8E89F}"/>
                  </a:ext>
                </a:extLst>
              </p:cNvPr>
              <p:cNvSpPr/>
              <p:nvPr/>
            </p:nvSpPr>
            <p:spPr>
              <a:xfrm>
                <a:off x="1681248" y="2898266"/>
                <a:ext cx="72425" cy="57775"/>
              </a:xfrm>
              <a:custGeom>
                <a:avLst/>
                <a:gdLst/>
                <a:ahLst/>
                <a:cxnLst/>
                <a:rect l="l" t="t" r="r" b="b"/>
                <a:pathLst>
                  <a:path w="2106" h="1680" extrusionOk="0">
                    <a:moveTo>
                      <a:pt x="1" y="1"/>
                    </a:moveTo>
                    <a:cubicBezTo>
                      <a:pt x="299" y="339"/>
                      <a:pt x="641" y="634"/>
                      <a:pt x="983" y="929"/>
                    </a:cubicBezTo>
                    <a:cubicBezTo>
                      <a:pt x="1161" y="1067"/>
                      <a:pt x="1335" y="1211"/>
                      <a:pt x="1519" y="1338"/>
                    </a:cubicBezTo>
                    <a:cubicBezTo>
                      <a:pt x="1707" y="1465"/>
                      <a:pt x="1895" y="1596"/>
                      <a:pt x="2106" y="1680"/>
                    </a:cubicBezTo>
                    <a:cubicBezTo>
                      <a:pt x="1925" y="1549"/>
                      <a:pt x="1754" y="1401"/>
                      <a:pt x="1583" y="1257"/>
                    </a:cubicBezTo>
                    <a:lnTo>
                      <a:pt x="1067" y="825"/>
                    </a:lnTo>
                    <a:cubicBezTo>
                      <a:pt x="718" y="544"/>
                      <a:pt x="373" y="255"/>
                      <a:pt x="1" y="1"/>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14;p43">
                <a:extLst>
                  <a:ext uri="{FF2B5EF4-FFF2-40B4-BE49-F238E27FC236}">
                    <a16:creationId xmlns:a16="http://schemas.microsoft.com/office/drawing/2014/main" id="{20266565-C9E0-4BCD-9426-B6B1EBEAAC85}"/>
                  </a:ext>
                </a:extLst>
              </p:cNvPr>
              <p:cNvSpPr/>
              <p:nvPr/>
            </p:nvSpPr>
            <p:spPr>
              <a:xfrm>
                <a:off x="1669761" y="2925263"/>
                <a:ext cx="59701" cy="45773"/>
              </a:xfrm>
              <a:custGeom>
                <a:avLst/>
                <a:gdLst/>
                <a:ahLst/>
                <a:cxnLst/>
                <a:rect l="l" t="t" r="r" b="b"/>
                <a:pathLst>
                  <a:path w="1736" h="1331" extrusionOk="0">
                    <a:moveTo>
                      <a:pt x="0" y="0"/>
                    </a:moveTo>
                    <a:lnTo>
                      <a:pt x="0" y="0"/>
                    </a:lnTo>
                    <a:cubicBezTo>
                      <a:pt x="248" y="271"/>
                      <a:pt x="533" y="503"/>
                      <a:pt x="814" y="734"/>
                    </a:cubicBezTo>
                    <a:cubicBezTo>
                      <a:pt x="1109" y="948"/>
                      <a:pt x="1401" y="1170"/>
                      <a:pt x="1736" y="1331"/>
                    </a:cubicBezTo>
                    <a:cubicBezTo>
                      <a:pt x="1465" y="1079"/>
                      <a:pt x="1179" y="858"/>
                      <a:pt x="898" y="627"/>
                    </a:cubicBezTo>
                    <a:cubicBezTo>
                      <a:pt x="607" y="409"/>
                      <a:pt x="319" y="187"/>
                      <a:pt x="0" y="0"/>
                    </a:cubicBezTo>
                    <a:close/>
                  </a:path>
                </a:pathLst>
              </a:custGeom>
              <a:solidFill>
                <a:srgbClr val="D4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15;p43">
                <a:extLst>
                  <a:ext uri="{FF2B5EF4-FFF2-40B4-BE49-F238E27FC236}">
                    <a16:creationId xmlns:a16="http://schemas.microsoft.com/office/drawing/2014/main" id="{87C89025-92D0-4B52-892C-8AA3FBCDCEFB}"/>
                  </a:ext>
                </a:extLst>
              </p:cNvPr>
              <p:cNvSpPr/>
              <p:nvPr/>
            </p:nvSpPr>
            <p:spPr>
              <a:xfrm>
                <a:off x="1473424" y="1788781"/>
                <a:ext cx="190830" cy="382864"/>
              </a:xfrm>
              <a:custGeom>
                <a:avLst/>
                <a:gdLst/>
                <a:ahLst/>
                <a:cxnLst/>
                <a:rect l="l" t="t" r="r" b="b"/>
                <a:pathLst>
                  <a:path w="5549" h="11133" extrusionOk="0">
                    <a:moveTo>
                      <a:pt x="1335" y="1"/>
                    </a:moveTo>
                    <a:lnTo>
                      <a:pt x="1" y="574"/>
                    </a:lnTo>
                    <a:lnTo>
                      <a:pt x="4130" y="11132"/>
                    </a:lnTo>
                    <a:lnTo>
                      <a:pt x="5548" y="10888"/>
                    </a:lnTo>
                    <a:lnTo>
                      <a:pt x="1335" y="1"/>
                    </a:lnTo>
                    <a:close/>
                  </a:path>
                </a:pathLst>
              </a:custGeom>
              <a:solidFill>
                <a:srgbClr val="433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16;p43">
                <a:extLst>
                  <a:ext uri="{FF2B5EF4-FFF2-40B4-BE49-F238E27FC236}">
                    <a16:creationId xmlns:a16="http://schemas.microsoft.com/office/drawing/2014/main" id="{46CB41F6-FBC7-4D23-A618-C405A6B8D3B9}"/>
                  </a:ext>
                </a:extLst>
              </p:cNvPr>
              <p:cNvSpPr/>
              <p:nvPr/>
            </p:nvSpPr>
            <p:spPr>
              <a:xfrm>
                <a:off x="1408907" y="1720687"/>
                <a:ext cx="143613" cy="107813"/>
              </a:xfrm>
              <a:custGeom>
                <a:avLst/>
                <a:gdLst/>
                <a:ahLst/>
                <a:cxnLst/>
                <a:rect l="l" t="t" r="r" b="b"/>
                <a:pathLst>
                  <a:path w="4176" h="3135" extrusionOk="0">
                    <a:moveTo>
                      <a:pt x="3761" y="0"/>
                    </a:moveTo>
                    <a:lnTo>
                      <a:pt x="0" y="1462"/>
                    </a:lnTo>
                    <a:lnTo>
                      <a:pt x="523" y="3134"/>
                    </a:lnTo>
                    <a:lnTo>
                      <a:pt x="1877" y="2554"/>
                    </a:lnTo>
                    <a:lnTo>
                      <a:pt x="3211" y="1981"/>
                    </a:lnTo>
                    <a:lnTo>
                      <a:pt x="4176" y="1566"/>
                    </a:lnTo>
                    <a:lnTo>
                      <a:pt x="3761" y="0"/>
                    </a:ln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17;p43">
                <a:extLst>
                  <a:ext uri="{FF2B5EF4-FFF2-40B4-BE49-F238E27FC236}">
                    <a16:creationId xmlns:a16="http://schemas.microsoft.com/office/drawing/2014/main" id="{EA108640-1288-440F-AA86-5ACA0B009FFD}"/>
                  </a:ext>
                </a:extLst>
              </p:cNvPr>
              <p:cNvSpPr/>
              <p:nvPr/>
            </p:nvSpPr>
            <p:spPr>
              <a:xfrm>
                <a:off x="1678737" y="1953410"/>
                <a:ext cx="117476" cy="206237"/>
              </a:xfrm>
              <a:custGeom>
                <a:avLst/>
                <a:gdLst/>
                <a:ahLst/>
                <a:cxnLst/>
                <a:rect l="l" t="t" r="r" b="b"/>
                <a:pathLst>
                  <a:path w="3416" h="5997" extrusionOk="0">
                    <a:moveTo>
                      <a:pt x="1153" y="0"/>
                    </a:moveTo>
                    <a:cubicBezTo>
                      <a:pt x="242" y="892"/>
                      <a:pt x="805" y="2347"/>
                      <a:pt x="1237" y="3918"/>
                    </a:cubicBezTo>
                    <a:lnTo>
                      <a:pt x="1237" y="3922"/>
                    </a:lnTo>
                    <a:lnTo>
                      <a:pt x="1237" y="3926"/>
                    </a:lnTo>
                    <a:lnTo>
                      <a:pt x="1240" y="3929"/>
                    </a:lnTo>
                    <a:lnTo>
                      <a:pt x="1240" y="3932"/>
                    </a:lnTo>
                    <a:cubicBezTo>
                      <a:pt x="1240" y="3935"/>
                      <a:pt x="1240" y="3938"/>
                      <a:pt x="1244" y="3942"/>
                    </a:cubicBezTo>
                    <a:lnTo>
                      <a:pt x="1244" y="3946"/>
                    </a:lnTo>
                    <a:lnTo>
                      <a:pt x="1244" y="3952"/>
                    </a:lnTo>
                    <a:lnTo>
                      <a:pt x="1247" y="3952"/>
                    </a:lnTo>
                    <a:lnTo>
                      <a:pt x="1247" y="3959"/>
                    </a:lnTo>
                    <a:cubicBezTo>
                      <a:pt x="1244" y="3955"/>
                      <a:pt x="1244" y="3955"/>
                      <a:pt x="1240" y="3955"/>
                    </a:cubicBezTo>
                    <a:cubicBezTo>
                      <a:pt x="1234" y="3952"/>
                      <a:pt x="1230" y="3949"/>
                      <a:pt x="1227" y="3946"/>
                    </a:cubicBezTo>
                    <a:cubicBezTo>
                      <a:pt x="1019" y="3828"/>
                      <a:pt x="868" y="3781"/>
                      <a:pt x="761" y="3781"/>
                    </a:cubicBezTo>
                    <a:cubicBezTo>
                      <a:pt x="486" y="3781"/>
                      <a:pt x="486" y="4082"/>
                      <a:pt x="576" y="4300"/>
                    </a:cubicBezTo>
                    <a:lnTo>
                      <a:pt x="576" y="4304"/>
                    </a:lnTo>
                    <a:cubicBezTo>
                      <a:pt x="580" y="4308"/>
                      <a:pt x="580" y="4311"/>
                      <a:pt x="580" y="4314"/>
                    </a:cubicBezTo>
                    <a:lnTo>
                      <a:pt x="573" y="4314"/>
                    </a:lnTo>
                    <a:lnTo>
                      <a:pt x="573" y="4317"/>
                    </a:lnTo>
                    <a:lnTo>
                      <a:pt x="567" y="4317"/>
                    </a:lnTo>
                    <a:cubicBezTo>
                      <a:pt x="564" y="4317"/>
                      <a:pt x="564" y="4317"/>
                      <a:pt x="564" y="4321"/>
                    </a:cubicBezTo>
                    <a:lnTo>
                      <a:pt x="553" y="4321"/>
                    </a:lnTo>
                    <a:lnTo>
                      <a:pt x="553" y="4324"/>
                    </a:lnTo>
                    <a:lnTo>
                      <a:pt x="543" y="4324"/>
                    </a:lnTo>
                    <a:lnTo>
                      <a:pt x="543" y="4328"/>
                    </a:lnTo>
                    <a:lnTo>
                      <a:pt x="536" y="4328"/>
                    </a:lnTo>
                    <a:lnTo>
                      <a:pt x="536" y="4331"/>
                    </a:lnTo>
                    <a:lnTo>
                      <a:pt x="533" y="4331"/>
                    </a:lnTo>
                    <a:cubicBezTo>
                      <a:pt x="530" y="4331"/>
                      <a:pt x="530" y="4331"/>
                      <a:pt x="527" y="4334"/>
                    </a:cubicBezTo>
                    <a:cubicBezTo>
                      <a:pt x="41" y="4525"/>
                      <a:pt x="0" y="5179"/>
                      <a:pt x="181" y="5997"/>
                    </a:cubicBezTo>
                    <a:lnTo>
                      <a:pt x="1144" y="5829"/>
                    </a:lnTo>
                    <a:cubicBezTo>
                      <a:pt x="1140" y="5822"/>
                      <a:pt x="1136" y="5819"/>
                      <a:pt x="1136" y="5819"/>
                    </a:cubicBezTo>
                    <a:lnTo>
                      <a:pt x="3416" y="5353"/>
                    </a:lnTo>
                    <a:cubicBezTo>
                      <a:pt x="3416" y="5353"/>
                      <a:pt x="3014" y="3278"/>
                      <a:pt x="2913" y="2008"/>
                    </a:cubicBezTo>
                    <a:cubicBezTo>
                      <a:pt x="2303" y="1660"/>
                      <a:pt x="1676" y="1019"/>
                      <a:pt x="1153"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18;p43">
                <a:extLst>
                  <a:ext uri="{FF2B5EF4-FFF2-40B4-BE49-F238E27FC236}">
                    <a16:creationId xmlns:a16="http://schemas.microsoft.com/office/drawing/2014/main" id="{C7D6D4A5-EE62-47BB-A80E-282EF25B1662}"/>
                  </a:ext>
                </a:extLst>
              </p:cNvPr>
              <p:cNvSpPr/>
              <p:nvPr/>
            </p:nvSpPr>
            <p:spPr>
              <a:xfrm>
                <a:off x="1235646" y="2234659"/>
                <a:ext cx="430322" cy="668473"/>
              </a:xfrm>
              <a:custGeom>
                <a:avLst/>
                <a:gdLst/>
                <a:ahLst/>
                <a:cxnLst/>
                <a:rect l="l" t="t" r="r" b="b"/>
                <a:pathLst>
                  <a:path w="12513" h="19438" extrusionOk="0">
                    <a:moveTo>
                      <a:pt x="8252" y="1"/>
                    </a:moveTo>
                    <a:cubicBezTo>
                      <a:pt x="7384" y="1006"/>
                      <a:pt x="6080" y="2548"/>
                      <a:pt x="4749" y="4177"/>
                    </a:cubicBezTo>
                    <a:cubicBezTo>
                      <a:pt x="2842" y="6507"/>
                      <a:pt x="875" y="9013"/>
                      <a:pt x="17" y="10388"/>
                    </a:cubicBezTo>
                    <a:cubicBezTo>
                      <a:pt x="17" y="10391"/>
                      <a:pt x="14" y="10394"/>
                      <a:pt x="11" y="10401"/>
                    </a:cubicBezTo>
                    <a:lnTo>
                      <a:pt x="7" y="10404"/>
                    </a:lnTo>
                    <a:cubicBezTo>
                      <a:pt x="7" y="10408"/>
                      <a:pt x="3" y="10408"/>
                      <a:pt x="3" y="10411"/>
                    </a:cubicBezTo>
                    <a:cubicBezTo>
                      <a:pt x="0" y="10414"/>
                      <a:pt x="0" y="10414"/>
                      <a:pt x="0" y="10418"/>
                    </a:cubicBezTo>
                    <a:cubicBezTo>
                      <a:pt x="0" y="10418"/>
                      <a:pt x="0" y="10421"/>
                      <a:pt x="3" y="10421"/>
                    </a:cubicBezTo>
                    <a:lnTo>
                      <a:pt x="7" y="10424"/>
                    </a:lnTo>
                    <a:lnTo>
                      <a:pt x="11" y="10424"/>
                    </a:lnTo>
                    <a:lnTo>
                      <a:pt x="11" y="10428"/>
                    </a:lnTo>
                    <a:lnTo>
                      <a:pt x="14" y="10428"/>
                    </a:lnTo>
                    <a:lnTo>
                      <a:pt x="14" y="10431"/>
                    </a:lnTo>
                    <a:lnTo>
                      <a:pt x="17" y="10431"/>
                    </a:lnTo>
                    <a:cubicBezTo>
                      <a:pt x="20" y="10435"/>
                      <a:pt x="24" y="10438"/>
                      <a:pt x="24" y="10441"/>
                    </a:cubicBezTo>
                    <a:lnTo>
                      <a:pt x="27" y="10441"/>
                    </a:lnTo>
                    <a:lnTo>
                      <a:pt x="31" y="10444"/>
                    </a:lnTo>
                    <a:cubicBezTo>
                      <a:pt x="34" y="10444"/>
                      <a:pt x="34" y="10444"/>
                      <a:pt x="34" y="10448"/>
                    </a:cubicBezTo>
                    <a:cubicBezTo>
                      <a:pt x="262" y="10639"/>
                      <a:pt x="701" y="10981"/>
                      <a:pt x="1291" y="11426"/>
                    </a:cubicBezTo>
                    <a:lnTo>
                      <a:pt x="1304" y="11440"/>
                    </a:lnTo>
                    <a:lnTo>
                      <a:pt x="1307" y="11440"/>
                    </a:lnTo>
                    <a:cubicBezTo>
                      <a:pt x="1307" y="11443"/>
                      <a:pt x="1311" y="11443"/>
                      <a:pt x="1311" y="11443"/>
                    </a:cubicBezTo>
                    <a:cubicBezTo>
                      <a:pt x="1314" y="11443"/>
                      <a:pt x="1314" y="11447"/>
                      <a:pt x="1318" y="11447"/>
                    </a:cubicBezTo>
                    <a:cubicBezTo>
                      <a:pt x="1331" y="11457"/>
                      <a:pt x="1344" y="11467"/>
                      <a:pt x="1358" y="11480"/>
                    </a:cubicBezTo>
                    <a:lnTo>
                      <a:pt x="1361" y="11480"/>
                    </a:lnTo>
                    <a:cubicBezTo>
                      <a:pt x="1361" y="11484"/>
                      <a:pt x="1365" y="11484"/>
                      <a:pt x="1365" y="11484"/>
                    </a:cubicBezTo>
                    <a:cubicBezTo>
                      <a:pt x="1368" y="11487"/>
                      <a:pt x="1371" y="11490"/>
                      <a:pt x="1374" y="11490"/>
                    </a:cubicBezTo>
                    <a:lnTo>
                      <a:pt x="1374" y="11494"/>
                    </a:lnTo>
                    <a:cubicBezTo>
                      <a:pt x="1378" y="11494"/>
                      <a:pt x="1378" y="11494"/>
                      <a:pt x="1381" y="11497"/>
                    </a:cubicBezTo>
                    <a:cubicBezTo>
                      <a:pt x="1381" y="11497"/>
                      <a:pt x="1385" y="11497"/>
                      <a:pt x="1385" y="11500"/>
                    </a:cubicBezTo>
                    <a:cubicBezTo>
                      <a:pt x="1388" y="11500"/>
                      <a:pt x="1388" y="11500"/>
                      <a:pt x="1388" y="11504"/>
                    </a:cubicBezTo>
                    <a:lnTo>
                      <a:pt x="1391" y="11504"/>
                    </a:lnTo>
                    <a:cubicBezTo>
                      <a:pt x="1394" y="11507"/>
                      <a:pt x="1394" y="11507"/>
                      <a:pt x="1398" y="11510"/>
                    </a:cubicBezTo>
                    <a:cubicBezTo>
                      <a:pt x="1402" y="11514"/>
                      <a:pt x="1405" y="11514"/>
                      <a:pt x="1408" y="11517"/>
                    </a:cubicBezTo>
                    <a:cubicBezTo>
                      <a:pt x="1408" y="11517"/>
                      <a:pt x="1411" y="11517"/>
                      <a:pt x="1411" y="11521"/>
                    </a:cubicBezTo>
                    <a:cubicBezTo>
                      <a:pt x="1418" y="11524"/>
                      <a:pt x="1425" y="11530"/>
                      <a:pt x="1431" y="11534"/>
                    </a:cubicBezTo>
                    <a:cubicBezTo>
                      <a:pt x="1434" y="11537"/>
                      <a:pt x="1434" y="11537"/>
                      <a:pt x="1439" y="11537"/>
                    </a:cubicBezTo>
                    <a:cubicBezTo>
                      <a:pt x="1442" y="11541"/>
                      <a:pt x="1442" y="11544"/>
                      <a:pt x="1445" y="11544"/>
                    </a:cubicBezTo>
                    <a:cubicBezTo>
                      <a:pt x="1445" y="11547"/>
                      <a:pt x="1448" y="11547"/>
                      <a:pt x="1448" y="11547"/>
                    </a:cubicBezTo>
                    <a:lnTo>
                      <a:pt x="1451" y="11547"/>
                    </a:lnTo>
                    <a:cubicBezTo>
                      <a:pt x="1451" y="11550"/>
                      <a:pt x="1451" y="11550"/>
                      <a:pt x="1455" y="11550"/>
                    </a:cubicBezTo>
                    <a:cubicBezTo>
                      <a:pt x="1455" y="11550"/>
                      <a:pt x="1455" y="11554"/>
                      <a:pt x="1459" y="11554"/>
                    </a:cubicBezTo>
                    <a:cubicBezTo>
                      <a:pt x="4465" y="13823"/>
                      <a:pt x="10806" y="18425"/>
                      <a:pt x="12207" y="19438"/>
                    </a:cubicBezTo>
                    <a:cubicBezTo>
                      <a:pt x="12284" y="19142"/>
                      <a:pt x="12391" y="18774"/>
                      <a:pt x="12512" y="18432"/>
                    </a:cubicBezTo>
                    <a:cubicBezTo>
                      <a:pt x="10810" y="16678"/>
                      <a:pt x="5416" y="11081"/>
                      <a:pt x="4596" y="9680"/>
                    </a:cubicBezTo>
                    <a:cubicBezTo>
                      <a:pt x="4596" y="9677"/>
                      <a:pt x="4596" y="9677"/>
                      <a:pt x="4592" y="9674"/>
                    </a:cubicBezTo>
                    <a:cubicBezTo>
                      <a:pt x="4592" y="9670"/>
                      <a:pt x="4592" y="9670"/>
                      <a:pt x="4589" y="9667"/>
                    </a:cubicBezTo>
                    <a:cubicBezTo>
                      <a:pt x="4589" y="9664"/>
                      <a:pt x="4589" y="9664"/>
                      <a:pt x="4585" y="9664"/>
                    </a:cubicBezTo>
                    <a:lnTo>
                      <a:pt x="4585" y="9660"/>
                    </a:lnTo>
                    <a:cubicBezTo>
                      <a:pt x="4585" y="9657"/>
                      <a:pt x="4585" y="9657"/>
                      <a:pt x="4582" y="9657"/>
                    </a:cubicBezTo>
                    <a:lnTo>
                      <a:pt x="4582" y="9653"/>
                    </a:lnTo>
                    <a:cubicBezTo>
                      <a:pt x="4582" y="9653"/>
                      <a:pt x="4582" y="9650"/>
                      <a:pt x="4579" y="9650"/>
                    </a:cubicBezTo>
                    <a:lnTo>
                      <a:pt x="4579" y="9647"/>
                    </a:lnTo>
                    <a:lnTo>
                      <a:pt x="4576" y="9644"/>
                    </a:lnTo>
                    <a:lnTo>
                      <a:pt x="4576" y="9640"/>
                    </a:lnTo>
                    <a:cubicBezTo>
                      <a:pt x="4572" y="9640"/>
                      <a:pt x="4572" y="9637"/>
                      <a:pt x="4572" y="9637"/>
                    </a:cubicBezTo>
                    <a:lnTo>
                      <a:pt x="4572" y="9633"/>
                    </a:lnTo>
                    <a:cubicBezTo>
                      <a:pt x="4568" y="9633"/>
                      <a:pt x="4568" y="9633"/>
                      <a:pt x="4568" y="9630"/>
                    </a:cubicBezTo>
                    <a:lnTo>
                      <a:pt x="4568" y="9627"/>
                    </a:lnTo>
                    <a:lnTo>
                      <a:pt x="4565" y="9627"/>
                    </a:lnTo>
                    <a:lnTo>
                      <a:pt x="4565" y="9624"/>
                    </a:lnTo>
                    <a:lnTo>
                      <a:pt x="4565" y="9620"/>
                    </a:lnTo>
                    <a:lnTo>
                      <a:pt x="4562" y="9620"/>
                    </a:lnTo>
                    <a:lnTo>
                      <a:pt x="4562" y="9616"/>
                    </a:lnTo>
                    <a:cubicBezTo>
                      <a:pt x="4562" y="9616"/>
                      <a:pt x="4562" y="9613"/>
                      <a:pt x="4559" y="9613"/>
                    </a:cubicBezTo>
                    <a:lnTo>
                      <a:pt x="4559" y="9610"/>
                    </a:lnTo>
                    <a:lnTo>
                      <a:pt x="4556" y="9607"/>
                    </a:lnTo>
                    <a:lnTo>
                      <a:pt x="4556" y="9604"/>
                    </a:lnTo>
                    <a:lnTo>
                      <a:pt x="4556" y="9600"/>
                    </a:lnTo>
                    <a:cubicBezTo>
                      <a:pt x="4556" y="9596"/>
                      <a:pt x="4559" y="9596"/>
                      <a:pt x="4559" y="9596"/>
                    </a:cubicBezTo>
                    <a:cubicBezTo>
                      <a:pt x="5300" y="8598"/>
                      <a:pt x="7645" y="6392"/>
                      <a:pt x="9402" y="4793"/>
                    </a:cubicBezTo>
                    <a:cubicBezTo>
                      <a:pt x="8929" y="3319"/>
                      <a:pt x="8544" y="1576"/>
                      <a:pt x="8252" y="1"/>
                    </a:cubicBezTo>
                    <a:close/>
                  </a:path>
                </a:pathLst>
              </a:custGeom>
              <a:solidFill>
                <a:srgbClr val="E8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19;p43">
                <a:extLst>
                  <a:ext uri="{FF2B5EF4-FFF2-40B4-BE49-F238E27FC236}">
                    <a16:creationId xmlns:a16="http://schemas.microsoft.com/office/drawing/2014/main" id="{A1C9DE24-9975-4EA5-B42B-528B0593BD28}"/>
                  </a:ext>
                </a:extLst>
              </p:cNvPr>
              <p:cNvSpPr/>
              <p:nvPr/>
            </p:nvSpPr>
            <p:spPr>
              <a:xfrm>
                <a:off x="1496053" y="2081000"/>
                <a:ext cx="115619" cy="408656"/>
              </a:xfrm>
              <a:custGeom>
                <a:avLst/>
                <a:gdLst/>
                <a:ahLst/>
                <a:cxnLst/>
                <a:rect l="l" t="t" r="r" b="b"/>
                <a:pathLst>
                  <a:path w="3362" h="11883" extrusionOk="0">
                    <a:moveTo>
                      <a:pt x="0" y="1"/>
                    </a:moveTo>
                    <a:lnTo>
                      <a:pt x="0" y="4"/>
                    </a:lnTo>
                    <a:cubicBezTo>
                      <a:pt x="7" y="68"/>
                      <a:pt x="237" y="2072"/>
                      <a:pt x="680" y="4469"/>
                    </a:cubicBezTo>
                    <a:cubicBezTo>
                      <a:pt x="972" y="6044"/>
                      <a:pt x="1357" y="7787"/>
                      <a:pt x="1830" y="9261"/>
                    </a:cubicBezTo>
                    <a:cubicBezTo>
                      <a:pt x="2172" y="10327"/>
                      <a:pt x="2557" y="11252"/>
                      <a:pt x="2993" y="11872"/>
                    </a:cubicBezTo>
                    <a:cubicBezTo>
                      <a:pt x="2993" y="11876"/>
                      <a:pt x="2997" y="11880"/>
                      <a:pt x="3000" y="11883"/>
                    </a:cubicBezTo>
                    <a:cubicBezTo>
                      <a:pt x="2742" y="10247"/>
                      <a:pt x="2775" y="7378"/>
                      <a:pt x="2902" y="5947"/>
                    </a:cubicBezTo>
                    <a:cubicBezTo>
                      <a:pt x="3073" y="3986"/>
                      <a:pt x="3362" y="2655"/>
                      <a:pt x="3362" y="2655"/>
                    </a:cubicBezTo>
                    <a:lnTo>
                      <a:pt x="0" y="1"/>
                    </a:ln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20;p43">
                <a:extLst>
                  <a:ext uri="{FF2B5EF4-FFF2-40B4-BE49-F238E27FC236}">
                    <a16:creationId xmlns:a16="http://schemas.microsoft.com/office/drawing/2014/main" id="{FD6C4F7A-DAF6-4BAD-83E5-1BD694DA5304}"/>
                  </a:ext>
                </a:extLst>
              </p:cNvPr>
              <p:cNvSpPr/>
              <p:nvPr/>
            </p:nvSpPr>
            <p:spPr>
              <a:xfrm>
                <a:off x="1590318" y="2153840"/>
                <a:ext cx="274914" cy="598180"/>
              </a:xfrm>
              <a:custGeom>
                <a:avLst/>
                <a:gdLst/>
                <a:ahLst/>
                <a:cxnLst/>
                <a:rect l="l" t="t" r="r" b="b"/>
                <a:pathLst>
                  <a:path w="7994" h="17394" extrusionOk="0">
                    <a:moveTo>
                      <a:pt x="7934" y="2870"/>
                    </a:moveTo>
                    <a:cubicBezTo>
                      <a:pt x="7927" y="2880"/>
                      <a:pt x="7924" y="2894"/>
                      <a:pt x="7921" y="2904"/>
                    </a:cubicBezTo>
                    <a:lnTo>
                      <a:pt x="7994" y="3125"/>
                    </a:lnTo>
                    <a:cubicBezTo>
                      <a:pt x="7974" y="3038"/>
                      <a:pt x="7954" y="2954"/>
                      <a:pt x="7934" y="2870"/>
                    </a:cubicBezTo>
                    <a:close/>
                    <a:moveTo>
                      <a:pt x="6557" y="11065"/>
                    </a:moveTo>
                    <a:lnTo>
                      <a:pt x="6416" y="11099"/>
                    </a:lnTo>
                    <a:lnTo>
                      <a:pt x="4992" y="17358"/>
                    </a:lnTo>
                    <a:lnTo>
                      <a:pt x="4992" y="17358"/>
                    </a:lnTo>
                    <a:cubicBezTo>
                      <a:pt x="4992" y="17356"/>
                      <a:pt x="4994" y="17356"/>
                      <a:pt x="4994" y="17356"/>
                    </a:cubicBezTo>
                    <a:lnTo>
                      <a:pt x="6557" y="11065"/>
                    </a:lnTo>
                    <a:close/>
                    <a:moveTo>
                      <a:pt x="4992" y="17358"/>
                    </a:moveTo>
                    <a:cubicBezTo>
                      <a:pt x="4991" y="17358"/>
                      <a:pt x="4991" y="17359"/>
                      <a:pt x="4991" y="17359"/>
                    </a:cubicBezTo>
                    <a:lnTo>
                      <a:pt x="4992" y="17358"/>
                    </a:lnTo>
                    <a:close/>
                    <a:moveTo>
                      <a:pt x="3715" y="1"/>
                    </a:moveTo>
                    <a:lnTo>
                      <a:pt x="2752" y="169"/>
                    </a:lnTo>
                    <a:lnTo>
                      <a:pt x="2149" y="273"/>
                    </a:lnTo>
                    <a:lnTo>
                      <a:pt x="731" y="517"/>
                    </a:lnTo>
                    <a:lnTo>
                      <a:pt x="621" y="537"/>
                    </a:lnTo>
                    <a:cubicBezTo>
                      <a:pt x="621" y="537"/>
                      <a:pt x="332" y="1868"/>
                      <a:pt x="161" y="3829"/>
                    </a:cubicBezTo>
                    <a:cubicBezTo>
                      <a:pt x="34" y="5260"/>
                      <a:pt x="1" y="8129"/>
                      <a:pt x="259" y="9765"/>
                    </a:cubicBezTo>
                    <a:cubicBezTo>
                      <a:pt x="352" y="10351"/>
                      <a:pt x="483" y="10780"/>
                      <a:pt x="661" y="10921"/>
                    </a:cubicBezTo>
                    <a:lnTo>
                      <a:pt x="664" y="10921"/>
                    </a:lnTo>
                    <a:lnTo>
                      <a:pt x="664" y="10924"/>
                    </a:lnTo>
                    <a:lnTo>
                      <a:pt x="667" y="10924"/>
                    </a:lnTo>
                    <a:lnTo>
                      <a:pt x="667" y="10928"/>
                    </a:lnTo>
                    <a:lnTo>
                      <a:pt x="674" y="10928"/>
                    </a:lnTo>
                    <a:lnTo>
                      <a:pt x="674" y="10931"/>
                    </a:lnTo>
                    <a:lnTo>
                      <a:pt x="678" y="10931"/>
                    </a:lnTo>
                    <a:lnTo>
                      <a:pt x="678" y="10934"/>
                    </a:lnTo>
                    <a:lnTo>
                      <a:pt x="681" y="10934"/>
                    </a:lnTo>
                    <a:cubicBezTo>
                      <a:pt x="1371" y="11397"/>
                      <a:pt x="3221" y="11685"/>
                      <a:pt x="3221" y="11685"/>
                    </a:cubicBezTo>
                    <a:cubicBezTo>
                      <a:pt x="3235" y="11736"/>
                      <a:pt x="3908" y="14142"/>
                      <a:pt x="4914" y="17393"/>
                    </a:cubicBezTo>
                    <a:cubicBezTo>
                      <a:pt x="4928" y="17387"/>
                      <a:pt x="4941" y="17379"/>
                      <a:pt x="4957" y="17373"/>
                    </a:cubicBezTo>
                    <a:lnTo>
                      <a:pt x="5065" y="11403"/>
                    </a:lnTo>
                    <a:lnTo>
                      <a:pt x="6067" y="11185"/>
                    </a:lnTo>
                    <a:lnTo>
                      <a:pt x="6721" y="3346"/>
                    </a:lnTo>
                    <a:cubicBezTo>
                      <a:pt x="4656" y="1231"/>
                      <a:pt x="3805" y="118"/>
                      <a:pt x="3715"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21;p43">
                <a:extLst>
                  <a:ext uri="{FF2B5EF4-FFF2-40B4-BE49-F238E27FC236}">
                    <a16:creationId xmlns:a16="http://schemas.microsoft.com/office/drawing/2014/main" id="{3C11A48C-78A1-483C-A0D1-C4DF67F66356}"/>
                  </a:ext>
                </a:extLst>
              </p:cNvPr>
              <p:cNvSpPr/>
              <p:nvPr/>
            </p:nvSpPr>
            <p:spPr>
              <a:xfrm>
                <a:off x="1760794" y="2253677"/>
                <a:ext cx="138007" cy="497623"/>
              </a:xfrm>
              <a:custGeom>
                <a:avLst/>
                <a:gdLst/>
                <a:ahLst/>
                <a:cxnLst/>
                <a:rect l="l" t="t" r="r" b="b"/>
                <a:pathLst>
                  <a:path w="4013" h="14470" extrusionOk="0">
                    <a:moveTo>
                      <a:pt x="2964" y="1"/>
                    </a:moveTo>
                    <a:cubicBezTo>
                      <a:pt x="2803" y="406"/>
                      <a:pt x="2642" y="805"/>
                      <a:pt x="2484" y="1174"/>
                    </a:cubicBezTo>
                    <a:cubicBezTo>
                      <a:pt x="2229" y="919"/>
                      <a:pt x="1988" y="674"/>
                      <a:pt x="1764" y="443"/>
                    </a:cubicBezTo>
                    <a:lnTo>
                      <a:pt x="1110" y="8282"/>
                    </a:lnTo>
                    <a:lnTo>
                      <a:pt x="108" y="8500"/>
                    </a:lnTo>
                    <a:lnTo>
                      <a:pt x="0" y="14470"/>
                    </a:lnTo>
                    <a:cubicBezTo>
                      <a:pt x="11" y="14467"/>
                      <a:pt x="20" y="14460"/>
                      <a:pt x="34" y="14456"/>
                    </a:cubicBezTo>
                    <a:lnTo>
                      <a:pt x="1459" y="8196"/>
                    </a:lnTo>
                    <a:lnTo>
                      <a:pt x="1600" y="8162"/>
                    </a:lnTo>
                    <a:lnTo>
                      <a:pt x="1606" y="8135"/>
                    </a:lnTo>
                    <a:lnTo>
                      <a:pt x="2545" y="7948"/>
                    </a:lnTo>
                    <a:lnTo>
                      <a:pt x="2856" y="3386"/>
                    </a:lnTo>
                    <a:lnTo>
                      <a:pt x="3878" y="7237"/>
                    </a:lnTo>
                    <a:cubicBezTo>
                      <a:pt x="3946" y="6171"/>
                      <a:pt x="3989" y="5102"/>
                      <a:pt x="4013" y="4033"/>
                    </a:cubicBezTo>
                    <a:cubicBezTo>
                      <a:pt x="3677" y="2763"/>
                      <a:pt x="3349" y="1492"/>
                      <a:pt x="3037" y="222"/>
                    </a:cubicBezTo>
                    <a:lnTo>
                      <a:pt x="2964" y="1"/>
                    </a:ln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22;p43">
                <a:extLst>
                  <a:ext uri="{FF2B5EF4-FFF2-40B4-BE49-F238E27FC236}">
                    <a16:creationId xmlns:a16="http://schemas.microsoft.com/office/drawing/2014/main" id="{092FB05B-86C8-41F2-959A-DE3AAC925AFC}"/>
                  </a:ext>
                </a:extLst>
              </p:cNvPr>
              <p:cNvSpPr/>
              <p:nvPr/>
            </p:nvSpPr>
            <p:spPr>
              <a:xfrm>
                <a:off x="1762066" y="2370091"/>
                <a:ext cx="132126" cy="380663"/>
              </a:xfrm>
              <a:custGeom>
                <a:avLst/>
                <a:gdLst/>
                <a:ahLst/>
                <a:cxnLst/>
                <a:rect l="l" t="t" r="r" b="b"/>
                <a:pathLst>
                  <a:path w="3842" h="11069" extrusionOk="0">
                    <a:moveTo>
                      <a:pt x="2819" y="1"/>
                    </a:moveTo>
                    <a:lnTo>
                      <a:pt x="2508" y="4563"/>
                    </a:lnTo>
                    <a:lnTo>
                      <a:pt x="1569" y="4750"/>
                    </a:lnTo>
                    <a:lnTo>
                      <a:pt x="1563" y="4777"/>
                    </a:lnTo>
                    <a:lnTo>
                      <a:pt x="0" y="11068"/>
                    </a:lnTo>
                    <a:cubicBezTo>
                      <a:pt x="711" y="10733"/>
                      <a:pt x="1884" y="10186"/>
                      <a:pt x="3191" y="9603"/>
                    </a:cubicBezTo>
                    <a:cubicBezTo>
                      <a:pt x="3510" y="7697"/>
                      <a:pt x="3714" y="5776"/>
                      <a:pt x="3841" y="3852"/>
                    </a:cubicBezTo>
                    <a:lnTo>
                      <a:pt x="2819" y="1"/>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23;p43">
                <a:extLst>
                  <a:ext uri="{FF2B5EF4-FFF2-40B4-BE49-F238E27FC236}">
                    <a16:creationId xmlns:a16="http://schemas.microsoft.com/office/drawing/2014/main" id="{BDC78CD4-22FD-4C3B-8ED5-F97BD228C777}"/>
                  </a:ext>
                </a:extLst>
              </p:cNvPr>
              <p:cNvSpPr/>
              <p:nvPr/>
            </p:nvSpPr>
            <p:spPr>
              <a:xfrm>
                <a:off x="1717805" y="2022433"/>
                <a:ext cx="145367" cy="271612"/>
              </a:xfrm>
              <a:custGeom>
                <a:avLst/>
                <a:gdLst/>
                <a:ahLst/>
                <a:cxnLst/>
                <a:rect l="l" t="t" r="r" b="b"/>
                <a:pathLst>
                  <a:path w="4227" h="7898" extrusionOk="0">
                    <a:moveTo>
                      <a:pt x="1777" y="1"/>
                    </a:moveTo>
                    <a:lnTo>
                      <a:pt x="1777" y="1"/>
                    </a:lnTo>
                    <a:cubicBezTo>
                      <a:pt x="1878" y="1271"/>
                      <a:pt x="2280" y="3346"/>
                      <a:pt x="2280" y="3346"/>
                    </a:cubicBezTo>
                    <a:lnTo>
                      <a:pt x="0" y="3812"/>
                    </a:lnTo>
                    <a:cubicBezTo>
                      <a:pt x="0" y="3812"/>
                      <a:pt x="4" y="3815"/>
                      <a:pt x="8" y="3822"/>
                    </a:cubicBezTo>
                    <a:cubicBezTo>
                      <a:pt x="98" y="3939"/>
                      <a:pt x="949" y="5052"/>
                      <a:pt x="3014" y="7167"/>
                    </a:cubicBezTo>
                    <a:cubicBezTo>
                      <a:pt x="3238" y="7398"/>
                      <a:pt x="3479" y="7643"/>
                      <a:pt x="3734" y="7898"/>
                    </a:cubicBezTo>
                    <a:cubicBezTo>
                      <a:pt x="3892" y="7529"/>
                      <a:pt x="4053" y="7130"/>
                      <a:pt x="4214" y="6725"/>
                    </a:cubicBezTo>
                    <a:cubicBezTo>
                      <a:pt x="4217" y="6715"/>
                      <a:pt x="4220" y="6701"/>
                      <a:pt x="4227" y="6691"/>
                    </a:cubicBezTo>
                    <a:cubicBezTo>
                      <a:pt x="3754" y="4761"/>
                      <a:pt x="3318" y="2824"/>
                      <a:pt x="2940" y="879"/>
                    </a:cubicBezTo>
                    <a:cubicBezTo>
                      <a:pt x="2896" y="722"/>
                      <a:pt x="2853" y="561"/>
                      <a:pt x="2813" y="403"/>
                    </a:cubicBezTo>
                    <a:cubicBezTo>
                      <a:pt x="2759" y="400"/>
                      <a:pt x="2709" y="393"/>
                      <a:pt x="2658" y="386"/>
                    </a:cubicBezTo>
                    <a:cubicBezTo>
                      <a:pt x="2508" y="360"/>
                      <a:pt x="2356" y="323"/>
                      <a:pt x="2220" y="262"/>
                    </a:cubicBezTo>
                    <a:cubicBezTo>
                      <a:pt x="2079" y="205"/>
                      <a:pt x="1941" y="135"/>
                      <a:pt x="1824" y="38"/>
                    </a:cubicBezTo>
                    <a:cubicBezTo>
                      <a:pt x="1834" y="38"/>
                      <a:pt x="1847" y="41"/>
                      <a:pt x="1858" y="44"/>
                    </a:cubicBezTo>
                    <a:cubicBezTo>
                      <a:pt x="1830" y="31"/>
                      <a:pt x="1804" y="15"/>
                      <a:pt x="1777" y="1"/>
                    </a:cubicBezTo>
                    <a:close/>
                  </a:path>
                </a:pathLst>
              </a:custGeom>
              <a:solidFill>
                <a:srgbClr val="E8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24;p43">
                <a:extLst>
                  <a:ext uri="{FF2B5EF4-FFF2-40B4-BE49-F238E27FC236}">
                    <a16:creationId xmlns:a16="http://schemas.microsoft.com/office/drawing/2014/main" id="{29B9E5EB-4D98-4BD4-B8F0-D91568787E7A}"/>
                  </a:ext>
                </a:extLst>
              </p:cNvPr>
              <p:cNvSpPr/>
              <p:nvPr/>
            </p:nvSpPr>
            <p:spPr>
              <a:xfrm>
                <a:off x="1607032" y="1653246"/>
                <a:ext cx="205893" cy="376846"/>
              </a:xfrm>
              <a:custGeom>
                <a:avLst/>
                <a:gdLst/>
                <a:ahLst/>
                <a:cxnLst/>
                <a:rect l="l" t="t" r="r" b="b"/>
                <a:pathLst>
                  <a:path w="5987" h="10958" extrusionOk="0">
                    <a:moveTo>
                      <a:pt x="4475" y="0"/>
                    </a:moveTo>
                    <a:lnTo>
                      <a:pt x="4475" y="0"/>
                    </a:lnTo>
                    <a:cubicBezTo>
                      <a:pt x="4368" y="65"/>
                      <a:pt x="4264" y="135"/>
                      <a:pt x="4183" y="215"/>
                    </a:cubicBezTo>
                    <a:cubicBezTo>
                      <a:pt x="3888" y="510"/>
                      <a:pt x="3312" y="2397"/>
                      <a:pt x="3044" y="3306"/>
                    </a:cubicBezTo>
                    <a:cubicBezTo>
                      <a:pt x="3463" y="3081"/>
                      <a:pt x="3993" y="2860"/>
                      <a:pt x="4576" y="2769"/>
                    </a:cubicBezTo>
                    <a:cubicBezTo>
                      <a:pt x="4505" y="1850"/>
                      <a:pt x="4471" y="925"/>
                      <a:pt x="4475" y="0"/>
                    </a:cubicBezTo>
                    <a:close/>
                    <a:moveTo>
                      <a:pt x="2075" y="3195"/>
                    </a:moveTo>
                    <a:cubicBezTo>
                      <a:pt x="2082" y="3547"/>
                      <a:pt x="2092" y="3906"/>
                      <a:pt x="2098" y="4271"/>
                    </a:cubicBezTo>
                    <a:cubicBezTo>
                      <a:pt x="2095" y="4056"/>
                      <a:pt x="2092" y="3841"/>
                      <a:pt x="2085" y="3631"/>
                    </a:cubicBezTo>
                    <a:cubicBezTo>
                      <a:pt x="2082" y="3483"/>
                      <a:pt x="2078" y="3339"/>
                      <a:pt x="2075" y="3195"/>
                    </a:cubicBezTo>
                    <a:close/>
                    <a:moveTo>
                      <a:pt x="1201" y="4730"/>
                    </a:moveTo>
                    <a:cubicBezTo>
                      <a:pt x="1318" y="4730"/>
                      <a:pt x="1431" y="4746"/>
                      <a:pt x="1542" y="4783"/>
                    </a:cubicBezTo>
                    <a:cubicBezTo>
                      <a:pt x="1804" y="4871"/>
                      <a:pt x="2028" y="5025"/>
                      <a:pt x="2236" y="5189"/>
                    </a:cubicBezTo>
                    <a:lnTo>
                      <a:pt x="2290" y="5233"/>
                    </a:lnTo>
                    <a:lnTo>
                      <a:pt x="2263" y="5293"/>
                    </a:lnTo>
                    <a:cubicBezTo>
                      <a:pt x="2196" y="5430"/>
                      <a:pt x="2129" y="5578"/>
                      <a:pt x="2139" y="5716"/>
                    </a:cubicBezTo>
                    <a:cubicBezTo>
                      <a:pt x="2152" y="5852"/>
                      <a:pt x="2299" y="5943"/>
                      <a:pt x="2444" y="6017"/>
                    </a:cubicBezTo>
                    <a:cubicBezTo>
                      <a:pt x="2364" y="6007"/>
                      <a:pt x="2283" y="5987"/>
                      <a:pt x="2203" y="5946"/>
                    </a:cubicBezTo>
                    <a:cubicBezTo>
                      <a:pt x="2122" y="5913"/>
                      <a:pt x="2055" y="5832"/>
                      <a:pt x="2028" y="5739"/>
                    </a:cubicBezTo>
                    <a:cubicBezTo>
                      <a:pt x="1988" y="5575"/>
                      <a:pt x="2032" y="5424"/>
                      <a:pt x="2082" y="5286"/>
                    </a:cubicBezTo>
                    <a:cubicBezTo>
                      <a:pt x="1891" y="5148"/>
                      <a:pt x="1696" y="5021"/>
                      <a:pt x="1485" y="4927"/>
                    </a:cubicBezTo>
                    <a:cubicBezTo>
                      <a:pt x="1439" y="4907"/>
                      <a:pt x="1391" y="4891"/>
                      <a:pt x="1345" y="4874"/>
                    </a:cubicBezTo>
                    <a:cubicBezTo>
                      <a:pt x="1301" y="4934"/>
                      <a:pt x="1264" y="5018"/>
                      <a:pt x="1241" y="5099"/>
                    </a:cubicBezTo>
                    <a:cubicBezTo>
                      <a:pt x="1213" y="5182"/>
                      <a:pt x="1197" y="5273"/>
                      <a:pt x="1190" y="5363"/>
                    </a:cubicBezTo>
                    <a:cubicBezTo>
                      <a:pt x="1181" y="5544"/>
                      <a:pt x="1207" y="5732"/>
                      <a:pt x="1271" y="5909"/>
                    </a:cubicBezTo>
                    <a:cubicBezTo>
                      <a:pt x="1181" y="5742"/>
                      <a:pt x="1120" y="5558"/>
                      <a:pt x="1103" y="5363"/>
                    </a:cubicBezTo>
                    <a:cubicBezTo>
                      <a:pt x="1093" y="5266"/>
                      <a:pt x="1097" y="5169"/>
                      <a:pt x="1110" y="5072"/>
                    </a:cubicBezTo>
                    <a:cubicBezTo>
                      <a:pt x="1123" y="4992"/>
                      <a:pt x="1140" y="4914"/>
                      <a:pt x="1170" y="4834"/>
                    </a:cubicBezTo>
                    <a:cubicBezTo>
                      <a:pt x="1157" y="4834"/>
                      <a:pt x="1144" y="4831"/>
                      <a:pt x="1133" y="4831"/>
                    </a:cubicBezTo>
                    <a:cubicBezTo>
                      <a:pt x="1110" y="4827"/>
                      <a:pt x="1086" y="4827"/>
                      <a:pt x="1063" y="4827"/>
                    </a:cubicBezTo>
                    <a:cubicBezTo>
                      <a:pt x="963" y="4827"/>
                      <a:pt x="862" y="4847"/>
                      <a:pt x="771" y="4907"/>
                    </a:cubicBezTo>
                    <a:cubicBezTo>
                      <a:pt x="852" y="4800"/>
                      <a:pt x="992" y="4743"/>
                      <a:pt x="1130" y="4730"/>
                    </a:cubicBezTo>
                    <a:close/>
                    <a:moveTo>
                      <a:pt x="4358" y="7951"/>
                    </a:moveTo>
                    <a:lnTo>
                      <a:pt x="4358" y="7951"/>
                    </a:lnTo>
                    <a:cubicBezTo>
                      <a:pt x="4508" y="7961"/>
                      <a:pt x="4632" y="8008"/>
                      <a:pt x="4753" y="8058"/>
                    </a:cubicBezTo>
                    <a:cubicBezTo>
                      <a:pt x="4813" y="8085"/>
                      <a:pt x="4870" y="8112"/>
                      <a:pt x="4927" y="8152"/>
                    </a:cubicBezTo>
                    <a:cubicBezTo>
                      <a:pt x="4985" y="8189"/>
                      <a:pt x="5042" y="8222"/>
                      <a:pt x="5099" y="8276"/>
                    </a:cubicBezTo>
                    <a:cubicBezTo>
                      <a:pt x="5059" y="8286"/>
                      <a:pt x="5022" y="8290"/>
                      <a:pt x="4985" y="8290"/>
                    </a:cubicBezTo>
                    <a:cubicBezTo>
                      <a:pt x="4878" y="8290"/>
                      <a:pt x="4777" y="8259"/>
                      <a:pt x="4680" y="8219"/>
                    </a:cubicBezTo>
                    <a:cubicBezTo>
                      <a:pt x="4619" y="8189"/>
                      <a:pt x="4556" y="8159"/>
                      <a:pt x="4502" y="8112"/>
                    </a:cubicBezTo>
                    <a:cubicBezTo>
                      <a:pt x="4448" y="8068"/>
                      <a:pt x="4398" y="8018"/>
                      <a:pt x="4358" y="7951"/>
                    </a:cubicBezTo>
                    <a:close/>
                    <a:moveTo>
                      <a:pt x="1117" y="3875"/>
                    </a:moveTo>
                    <a:cubicBezTo>
                      <a:pt x="449" y="3875"/>
                      <a:pt x="0" y="4469"/>
                      <a:pt x="212" y="5132"/>
                    </a:cubicBezTo>
                    <a:cubicBezTo>
                      <a:pt x="218" y="5152"/>
                      <a:pt x="225" y="5176"/>
                      <a:pt x="235" y="5199"/>
                    </a:cubicBezTo>
                    <a:lnTo>
                      <a:pt x="235" y="5202"/>
                    </a:lnTo>
                    <a:cubicBezTo>
                      <a:pt x="523" y="5943"/>
                      <a:pt x="1117" y="7110"/>
                      <a:pt x="1810" y="7193"/>
                    </a:cubicBezTo>
                    <a:cubicBezTo>
                      <a:pt x="1837" y="7196"/>
                      <a:pt x="1864" y="7196"/>
                      <a:pt x="1888" y="7196"/>
                    </a:cubicBezTo>
                    <a:lnTo>
                      <a:pt x="1908" y="7196"/>
                    </a:lnTo>
                    <a:cubicBezTo>
                      <a:pt x="2048" y="7193"/>
                      <a:pt x="2189" y="7143"/>
                      <a:pt x="2336" y="7036"/>
                    </a:cubicBezTo>
                    <a:cubicBezTo>
                      <a:pt x="2404" y="6986"/>
                      <a:pt x="2471" y="6925"/>
                      <a:pt x="2538" y="6848"/>
                    </a:cubicBezTo>
                    <a:cubicBezTo>
                      <a:pt x="2551" y="6895"/>
                      <a:pt x="2565" y="6942"/>
                      <a:pt x="2578" y="6989"/>
                    </a:cubicBezTo>
                    <a:cubicBezTo>
                      <a:pt x="2762" y="7662"/>
                      <a:pt x="2990" y="8239"/>
                      <a:pt x="3241" y="8728"/>
                    </a:cubicBezTo>
                    <a:lnTo>
                      <a:pt x="3238" y="8728"/>
                    </a:lnTo>
                    <a:cubicBezTo>
                      <a:pt x="3761" y="9747"/>
                      <a:pt x="4388" y="10388"/>
                      <a:pt x="4998" y="10736"/>
                    </a:cubicBezTo>
                    <a:cubicBezTo>
                      <a:pt x="5025" y="10750"/>
                      <a:pt x="5051" y="10766"/>
                      <a:pt x="5079" y="10779"/>
                    </a:cubicBezTo>
                    <a:cubicBezTo>
                      <a:pt x="5363" y="10844"/>
                      <a:pt x="5631" y="10907"/>
                      <a:pt x="5906" y="10944"/>
                    </a:cubicBezTo>
                    <a:cubicBezTo>
                      <a:pt x="5933" y="10951"/>
                      <a:pt x="5960" y="10954"/>
                      <a:pt x="5987" y="10957"/>
                    </a:cubicBezTo>
                    <a:cubicBezTo>
                      <a:pt x="5715" y="9908"/>
                      <a:pt x="5470" y="8853"/>
                      <a:pt x="5263" y="7793"/>
                    </a:cubicBezTo>
                    <a:cubicBezTo>
                      <a:pt x="5179" y="7760"/>
                      <a:pt x="5095" y="7727"/>
                      <a:pt x="5011" y="7690"/>
                    </a:cubicBezTo>
                    <a:cubicBezTo>
                      <a:pt x="4773" y="7575"/>
                      <a:pt x="4536" y="7448"/>
                      <a:pt x="4331" y="7274"/>
                    </a:cubicBezTo>
                    <a:cubicBezTo>
                      <a:pt x="4137" y="7099"/>
                      <a:pt x="3928" y="6878"/>
                      <a:pt x="3922" y="6604"/>
                    </a:cubicBezTo>
                    <a:lnTo>
                      <a:pt x="3922" y="6604"/>
                    </a:lnTo>
                    <a:cubicBezTo>
                      <a:pt x="3956" y="6731"/>
                      <a:pt x="4036" y="6835"/>
                      <a:pt x="4123" y="6922"/>
                    </a:cubicBezTo>
                    <a:cubicBezTo>
                      <a:pt x="4210" y="7015"/>
                      <a:pt x="4310" y="7093"/>
                      <a:pt x="4415" y="7167"/>
                    </a:cubicBezTo>
                    <a:cubicBezTo>
                      <a:pt x="4626" y="7304"/>
                      <a:pt x="4853" y="7421"/>
                      <a:pt x="5085" y="7529"/>
                    </a:cubicBezTo>
                    <a:cubicBezTo>
                      <a:pt x="5132" y="7549"/>
                      <a:pt x="5179" y="7569"/>
                      <a:pt x="5223" y="7589"/>
                    </a:cubicBezTo>
                    <a:cubicBezTo>
                      <a:pt x="5135" y="7127"/>
                      <a:pt x="5051" y="6664"/>
                      <a:pt x="4978" y="6198"/>
                    </a:cubicBezTo>
                    <a:cubicBezTo>
                      <a:pt x="4878" y="6164"/>
                      <a:pt x="4777" y="6121"/>
                      <a:pt x="4672" y="6061"/>
                    </a:cubicBezTo>
                    <a:cubicBezTo>
                      <a:pt x="3627" y="5464"/>
                      <a:pt x="2098" y="4271"/>
                      <a:pt x="2098" y="4271"/>
                    </a:cubicBezTo>
                    <a:cubicBezTo>
                      <a:pt x="2095" y="4268"/>
                      <a:pt x="2092" y="4264"/>
                      <a:pt x="2089" y="4260"/>
                    </a:cubicBezTo>
                    <a:cubicBezTo>
                      <a:pt x="1797" y="4030"/>
                      <a:pt x="1509" y="3912"/>
                      <a:pt x="1250" y="3882"/>
                    </a:cubicBezTo>
                    <a:cubicBezTo>
                      <a:pt x="1204" y="3878"/>
                      <a:pt x="1160" y="3875"/>
                      <a:pt x="1117" y="3875"/>
                    </a:cubicBezTo>
                    <a:close/>
                  </a:path>
                </a:pathLst>
              </a:custGeom>
              <a:solidFill>
                <a:srgbClr val="E8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25;p43">
                <a:extLst>
                  <a:ext uri="{FF2B5EF4-FFF2-40B4-BE49-F238E27FC236}">
                    <a16:creationId xmlns:a16="http://schemas.microsoft.com/office/drawing/2014/main" id="{8D7D63A7-69E5-49C3-AD3E-89550D71AF1C}"/>
                  </a:ext>
                </a:extLst>
              </p:cNvPr>
              <p:cNvSpPr/>
              <p:nvPr/>
            </p:nvSpPr>
            <p:spPr>
              <a:xfrm>
                <a:off x="1678049" y="1606440"/>
                <a:ext cx="84049" cy="193684"/>
              </a:xfrm>
              <a:custGeom>
                <a:avLst/>
                <a:gdLst/>
                <a:ahLst/>
                <a:cxnLst/>
                <a:rect l="l" t="t" r="r" b="b"/>
                <a:pathLst>
                  <a:path w="2444" h="5632" extrusionOk="0">
                    <a:moveTo>
                      <a:pt x="2443" y="1"/>
                    </a:moveTo>
                    <a:lnTo>
                      <a:pt x="2443" y="1"/>
                    </a:lnTo>
                    <a:cubicBezTo>
                      <a:pt x="2212" y="21"/>
                      <a:pt x="2001" y="54"/>
                      <a:pt x="1813" y="105"/>
                    </a:cubicBezTo>
                    <a:cubicBezTo>
                      <a:pt x="426" y="484"/>
                      <a:pt x="81" y="1703"/>
                      <a:pt x="17" y="3262"/>
                    </a:cubicBezTo>
                    <a:cubicBezTo>
                      <a:pt x="0" y="3671"/>
                      <a:pt x="4" y="4107"/>
                      <a:pt x="10" y="4556"/>
                    </a:cubicBezTo>
                    <a:cubicBezTo>
                      <a:pt x="17" y="4908"/>
                      <a:pt x="27" y="5267"/>
                      <a:pt x="33" y="5632"/>
                    </a:cubicBezTo>
                    <a:lnTo>
                      <a:pt x="67" y="5270"/>
                    </a:lnTo>
                    <a:cubicBezTo>
                      <a:pt x="67" y="5270"/>
                      <a:pt x="423" y="4965"/>
                      <a:pt x="979" y="4667"/>
                    </a:cubicBezTo>
                    <a:cubicBezTo>
                      <a:pt x="1247" y="3758"/>
                      <a:pt x="1823" y="1871"/>
                      <a:pt x="2118" y="1576"/>
                    </a:cubicBezTo>
                    <a:cubicBezTo>
                      <a:pt x="2199" y="1496"/>
                      <a:pt x="2303" y="1426"/>
                      <a:pt x="2410" y="1361"/>
                    </a:cubicBezTo>
                    <a:cubicBezTo>
                      <a:pt x="2414" y="909"/>
                      <a:pt x="2423" y="456"/>
                      <a:pt x="244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26;p43">
                <a:extLst>
                  <a:ext uri="{FF2B5EF4-FFF2-40B4-BE49-F238E27FC236}">
                    <a16:creationId xmlns:a16="http://schemas.microsoft.com/office/drawing/2014/main" id="{0CE9E117-D665-4768-99A5-6F99F1303E09}"/>
                  </a:ext>
                </a:extLst>
              </p:cNvPr>
              <p:cNvSpPr/>
              <p:nvPr/>
            </p:nvSpPr>
            <p:spPr>
              <a:xfrm>
                <a:off x="1679184" y="1748474"/>
                <a:ext cx="99078" cy="117958"/>
              </a:xfrm>
              <a:custGeom>
                <a:avLst/>
                <a:gdLst/>
                <a:ahLst/>
                <a:cxnLst/>
                <a:rect l="l" t="t" r="r" b="b"/>
                <a:pathLst>
                  <a:path w="2881" h="3430" extrusionOk="0">
                    <a:moveTo>
                      <a:pt x="2478" y="0"/>
                    </a:moveTo>
                    <a:cubicBezTo>
                      <a:pt x="1895" y="91"/>
                      <a:pt x="1365" y="312"/>
                      <a:pt x="946" y="537"/>
                    </a:cubicBezTo>
                    <a:cubicBezTo>
                      <a:pt x="390" y="835"/>
                      <a:pt x="34" y="1140"/>
                      <a:pt x="34" y="1140"/>
                    </a:cubicBezTo>
                    <a:lnTo>
                      <a:pt x="0" y="1502"/>
                    </a:lnTo>
                    <a:cubicBezTo>
                      <a:pt x="0" y="1502"/>
                      <a:pt x="1529" y="2695"/>
                      <a:pt x="2574" y="3292"/>
                    </a:cubicBezTo>
                    <a:cubicBezTo>
                      <a:pt x="2679" y="3352"/>
                      <a:pt x="2780" y="3395"/>
                      <a:pt x="2880" y="3429"/>
                    </a:cubicBezTo>
                    <a:cubicBezTo>
                      <a:pt x="2772" y="2762"/>
                      <a:pt x="2682" y="2095"/>
                      <a:pt x="2608" y="1428"/>
                    </a:cubicBezTo>
                    <a:cubicBezTo>
                      <a:pt x="2578" y="1454"/>
                      <a:pt x="2548" y="1482"/>
                      <a:pt x="2521" y="1508"/>
                    </a:cubicBezTo>
                    <a:cubicBezTo>
                      <a:pt x="2541" y="1462"/>
                      <a:pt x="2571" y="1414"/>
                      <a:pt x="2602" y="1374"/>
                    </a:cubicBezTo>
                    <a:cubicBezTo>
                      <a:pt x="2551" y="915"/>
                      <a:pt x="2511" y="459"/>
                      <a:pt x="2478" y="0"/>
                    </a:cubicBezTo>
                    <a:close/>
                  </a:path>
                </a:pathLst>
              </a:custGeom>
              <a:solidFill>
                <a:srgbClr val="433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27;p43">
                <a:extLst>
                  <a:ext uri="{FF2B5EF4-FFF2-40B4-BE49-F238E27FC236}">
                    <a16:creationId xmlns:a16="http://schemas.microsoft.com/office/drawing/2014/main" id="{65193EDD-CC80-46F7-A00C-52C4A45F7024}"/>
                  </a:ext>
                </a:extLst>
              </p:cNvPr>
              <p:cNvSpPr/>
              <p:nvPr/>
            </p:nvSpPr>
            <p:spPr>
              <a:xfrm>
                <a:off x="801325" y="2828659"/>
                <a:ext cx="918557" cy="1645802"/>
              </a:xfrm>
              <a:custGeom>
                <a:avLst/>
                <a:gdLst/>
                <a:ahLst/>
                <a:cxnLst/>
                <a:rect l="l" t="t" r="r" b="b"/>
                <a:pathLst>
                  <a:path w="26710" h="47857" extrusionOk="0">
                    <a:moveTo>
                      <a:pt x="26710" y="0"/>
                    </a:moveTo>
                    <a:lnTo>
                      <a:pt x="26710" y="0"/>
                    </a:lnTo>
                    <a:cubicBezTo>
                      <a:pt x="26680" y="10"/>
                      <a:pt x="26649" y="17"/>
                      <a:pt x="26620" y="27"/>
                    </a:cubicBezTo>
                    <a:cubicBezTo>
                      <a:pt x="26649" y="20"/>
                      <a:pt x="26680" y="10"/>
                      <a:pt x="26710" y="0"/>
                    </a:cubicBezTo>
                    <a:close/>
                    <a:moveTo>
                      <a:pt x="24407" y="5359"/>
                    </a:moveTo>
                    <a:cubicBezTo>
                      <a:pt x="24407" y="5360"/>
                      <a:pt x="24407" y="5361"/>
                      <a:pt x="24406" y="5362"/>
                    </a:cubicBezTo>
                    <a:lnTo>
                      <a:pt x="24406" y="5362"/>
                    </a:lnTo>
                    <a:cubicBezTo>
                      <a:pt x="24407" y="5361"/>
                      <a:pt x="24407" y="5360"/>
                      <a:pt x="24407" y="5359"/>
                    </a:cubicBezTo>
                    <a:close/>
                    <a:moveTo>
                      <a:pt x="24406" y="5362"/>
                    </a:moveTo>
                    <a:cubicBezTo>
                      <a:pt x="24402" y="5375"/>
                      <a:pt x="24396" y="5388"/>
                      <a:pt x="24392" y="5402"/>
                    </a:cubicBezTo>
                    <a:lnTo>
                      <a:pt x="24392" y="5402"/>
                    </a:lnTo>
                    <a:cubicBezTo>
                      <a:pt x="24397" y="5389"/>
                      <a:pt x="24401" y="5376"/>
                      <a:pt x="24406" y="5362"/>
                    </a:cubicBezTo>
                    <a:close/>
                    <a:moveTo>
                      <a:pt x="24392" y="5402"/>
                    </a:moveTo>
                    <a:cubicBezTo>
                      <a:pt x="24339" y="5546"/>
                      <a:pt x="24284" y="5692"/>
                      <a:pt x="24230" y="5838"/>
                    </a:cubicBezTo>
                    <a:cubicBezTo>
                      <a:pt x="24284" y="5701"/>
                      <a:pt x="24333" y="5564"/>
                      <a:pt x="24384" y="5427"/>
                    </a:cubicBezTo>
                    <a:cubicBezTo>
                      <a:pt x="24386" y="5419"/>
                      <a:pt x="24389" y="5410"/>
                      <a:pt x="24392" y="5402"/>
                    </a:cubicBezTo>
                    <a:close/>
                    <a:moveTo>
                      <a:pt x="24213" y="5889"/>
                    </a:moveTo>
                    <a:lnTo>
                      <a:pt x="24213" y="5889"/>
                    </a:lnTo>
                    <a:cubicBezTo>
                      <a:pt x="24210" y="5892"/>
                      <a:pt x="24210" y="5899"/>
                      <a:pt x="24206" y="5902"/>
                    </a:cubicBezTo>
                    <a:cubicBezTo>
                      <a:pt x="24210" y="5899"/>
                      <a:pt x="24210" y="5896"/>
                      <a:pt x="24213" y="5889"/>
                    </a:cubicBezTo>
                    <a:close/>
                    <a:moveTo>
                      <a:pt x="18817" y="22363"/>
                    </a:moveTo>
                    <a:cubicBezTo>
                      <a:pt x="18814" y="22366"/>
                      <a:pt x="18814" y="22372"/>
                      <a:pt x="18810" y="22376"/>
                    </a:cubicBezTo>
                    <a:cubicBezTo>
                      <a:pt x="18814" y="22372"/>
                      <a:pt x="18814" y="22369"/>
                      <a:pt x="18817" y="22363"/>
                    </a:cubicBezTo>
                    <a:close/>
                    <a:moveTo>
                      <a:pt x="18773" y="22487"/>
                    </a:moveTo>
                    <a:cubicBezTo>
                      <a:pt x="18769" y="22487"/>
                      <a:pt x="18769" y="22490"/>
                      <a:pt x="18769" y="22493"/>
                    </a:cubicBezTo>
                    <a:cubicBezTo>
                      <a:pt x="18769" y="22490"/>
                      <a:pt x="18769" y="22490"/>
                      <a:pt x="18773" y="22487"/>
                    </a:cubicBezTo>
                    <a:close/>
                    <a:moveTo>
                      <a:pt x="18880" y="33078"/>
                    </a:moveTo>
                    <a:cubicBezTo>
                      <a:pt x="18880" y="33078"/>
                      <a:pt x="18877" y="33078"/>
                      <a:pt x="18877" y="33081"/>
                    </a:cubicBezTo>
                    <a:lnTo>
                      <a:pt x="18880" y="33078"/>
                    </a:lnTo>
                    <a:close/>
                    <a:moveTo>
                      <a:pt x="17474" y="25801"/>
                    </a:moveTo>
                    <a:lnTo>
                      <a:pt x="17474" y="25801"/>
                    </a:lnTo>
                    <a:cubicBezTo>
                      <a:pt x="15323" y="30971"/>
                      <a:pt x="12365" y="36820"/>
                      <a:pt x="10397" y="40244"/>
                    </a:cubicBezTo>
                    <a:cubicBezTo>
                      <a:pt x="12365" y="36823"/>
                      <a:pt x="15323" y="30971"/>
                      <a:pt x="17474" y="25801"/>
                    </a:cubicBezTo>
                    <a:close/>
                    <a:moveTo>
                      <a:pt x="10397" y="40244"/>
                    </a:moveTo>
                    <a:cubicBezTo>
                      <a:pt x="10284" y="40439"/>
                      <a:pt x="10175" y="40626"/>
                      <a:pt x="10070" y="40805"/>
                    </a:cubicBezTo>
                    <a:lnTo>
                      <a:pt x="10070" y="40805"/>
                    </a:lnTo>
                    <a:cubicBezTo>
                      <a:pt x="10073" y="40798"/>
                      <a:pt x="10077" y="40793"/>
                      <a:pt x="10082" y="40787"/>
                    </a:cubicBezTo>
                    <a:cubicBezTo>
                      <a:pt x="10182" y="40612"/>
                      <a:pt x="10290" y="40431"/>
                      <a:pt x="10397" y="40244"/>
                    </a:cubicBezTo>
                    <a:close/>
                    <a:moveTo>
                      <a:pt x="10070" y="40805"/>
                    </a:moveTo>
                    <a:cubicBezTo>
                      <a:pt x="10066" y="40810"/>
                      <a:pt x="10062" y="40816"/>
                      <a:pt x="10059" y="40822"/>
                    </a:cubicBezTo>
                    <a:lnTo>
                      <a:pt x="10059" y="40822"/>
                    </a:lnTo>
                    <a:cubicBezTo>
                      <a:pt x="10063" y="40816"/>
                      <a:pt x="10066" y="40810"/>
                      <a:pt x="10070" y="40805"/>
                    </a:cubicBezTo>
                    <a:close/>
                    <a:moveTo>
                      <a:pt x="10059" y="40822"/>
                    </a:moveTo>
                    <a:lnTo>
                      <a:pt x="10059" y="40822"/>
                    </a:lnTo>
                    <a:cubicBezTo>
                      <a:pt x="9897" y="41096"/>
                      <a:pt x="9744" y="41351"/>
                      <a:pt x="9600" y="41583"/>
                    </a:cubicBezTo>
                    <a:lnTo>
                      <a:pt x="9600" y="41583"/>
                    </a:lnTo>
                    <a:cubicBezTo>
                      <a:pt x="9643" y="41515"/>
                      <a:pt x="9686" y="41445"/>
                      <a:pt x="9730" y="41373"/>
                    </a:cubicBezTo>
                    <a:cubicBezTo>
                      <a:pt x="9750" y="41336"/>
                      <a:pt x="9774" y="41303"/>
                      <a:pt x="9794" y="41266"/>
                    </a:cubicBezTo>
                    <a:cubicBezTo>
                      <a:pt x="9877" y="41129"/>
                      <a:pt x="9961" y="40988"/>
                      <a:pt x="10049" y="40841"/>
                    </a:cubicBezTo>
                    <a:cubicBezTo>
                      <a:pt x="10052" y="40835"/>
                      <a:pt x="10055" y="40829"/>
                      <a:pt x="10059" y="40822"/>
                    </a:cubicBezTo>
                    <a:close/>
                    <a:moveTo>
                      <a:pt x="9600" y="41583"/>
                    </a:moveTo>
                    <a:lnTo>
                      <a:pt x="9600" y="41583"/>
                    </a:lnTo>
                    <a:cubicBezTo>
                      <a:pt x="9581" y="41614"/>
                      <a:pt x="9562" y="41645"/>
                      <a:pt x="9543" y="41675"/>
                    </a:cubicBezTo>
                    <a:cubicBezTo>
                      <a:pt x="9509" y="41729"/>
                      <a:pt x="9478" y="41779"/>
                      <a:pt x="9445" y="41829"/>
                    </a:cubicBezTo>
                    <a:cubicBezTo>
                      <a:pt x="9410" y="41883"/>
                      <a:pt x="9376" y="41937"/>
                      <a:pt x="9343" y="41990"/>
                    </a:cubicBezTo>
                    <a:lnTo>
                      <a:pt x="9343" y="41990"/>
                    </a:lnTo>
                    <a:cubicBezTo>
                      <a:pt x="9425" y="41864"/>
                      <a:pt x="9511" y="41728"/>
                      <a:pt x="9600" y="41583"/>
                    </a:cubicBezTo>
                    <a:close/>
                    <a:moveTo>
                      <a:pt x="9343" y="41990"/>
                    </a:moveTo>
                    <a:cubicBezTo>
                      <a:pt x="9339" y="41997"/>
                      <a:pt x="9335" y="42003"/>
                      <a:pt x="9331" y="42009"/>
                    </a:cubicBezTo>
                    <a:lnTo>
                      <a:pt x="9331" y="42009"/>
                    </a:lnTo>
                    <a:cubicBezTo>
                      <a:pt x="9333" y="42006"/>
                      <a:pt x="9335" y="42003"/>
                      <a:pt x="9338" y="42000"/>
                    </a:cubicBezTo>
                    <a:cubicBezTo>
                      <a:pt x="9340" y="41997"/>
                      <a:pt x="9341" y="41994"/>
                      <a:pt x="9343" y="41990"/>
                    </a:cubicBezTo>
                    <a:close/>
                    <a:moveTo>
                      <a:pt x="9331" y="42009"/>
                    </a:moveTo>
                    <a:cubicBezTo>
                      <a:pt x="9327" y="42015"/>
                      <a:pt x="9322" y="42020"/>
                      <a:pt x="9317" y="42027"/>
                    </a:cubicBezTo>
                    <a:lnTo>
                      <a:pt x="9317" y="42031"/>
                    </a:lnTo>
                    <a:cubicBezTo>
                      <a:pt x="9322" y="42024"/>
                      <a:pt x="9327" y="42016"/>
                      <a:pt x="9331" y="42009"/>
                    </a:cubicBezTo>
                    <a:close/>
                    <a:moveTo>
                      <a:pt x="10457" y="41823"/>
                    </a:moveTo>
                    <a:cubicBezTo>
                      <a:pt x="10363" y="41924"/>
                      <a:pt x="10242" y="42057"/>
                      <a:pt x="10129" y="42228"/>
                    </a:cubicBezTo>
                    <a:cubicBezTo>
                      <a:pt x="10246" y="42057"/>
                      <a:pt x="10363" y="41924"/>
                      <a:pt x="10457" y="41823"/>
                    </a:cubicBezTo>
                    <a:close/>
                    <a:moveTo>
                      <a:pt x="7826" y="43562"/>
                    </a:moveTo>
                    <a:lnTo>
                      <a:pt x="7826" y="43562"/>
                    </a:lnTo>
                    <a:cubicBezTo>
                      <a:pt x="7575" y="43715"/>
                      <a:pt x="7276" y="43888"/>
                      <a:pt x="6943" y="44074"/>
                    </a:cubicBezTo>
                    <a:lnTo>
                      <a:pt x="6943" y="44074"/>
                    </a:lnTo>
                    <a:cubicBezTo>
                      <a:pt x="6957" y="44067"/>
                      <a:pt x="6971" y="44059"/>
                      <a:pt x="6985" y="44051"/>
                    </a:cubicBezTo>
                    <a:cubicBezTo>
                      <a:pt x="7300" y="43874"/>
                      <a:pt x="7585" y="43709"/>
                      <a:pt x="7826" y="43562"/>
                    </a:cubicBezTo>
                    <a:close/>
                    <a:moveTo>
                      <a:pt x="6943" y="44074"/>
                    </a:moveTo>
                    <a:cubicBezTo>
                      <a:pt x="6870" y="44115"/>
                      <a:pt x="6796" y="44156"/>
                      <a:pt x="6720" y="44199"/>
                    </a:cubicBezTo>
                    <a:lnTo>
                      <a:pt x="6720" y="44199"/>
                    </a:lnTo>
                    <a:cubicBezTo>
                      <a:pt x="6796" y="44157"/>
                      <a:pt x="6870" y="44115"/>
                      <a:pt x="6943" y="44074"/>
                    </a:cubicBezTo>
                    <a:close/>
                    <a:moveTo>
                      <a:pt x="6720" y="44199"/>
                    </a:moveTo>
                    <a:cubicBezTo>
                      <a:pt x="6393" y="44380"/>
                      <a:pt x="6039" y="44573"/>
                      <a:pt x="5671" y="44770"/>
                    </a:cubicBezTo>
                    <a:lnTo>
                      <a:pt x="5671" y="44770"/>
                    </a:lnTo>
                    <a:cubicBezTo>
                      <a:pt x="5903" y="44646"/>
                      <a:pt x="6130" y="44523"/>
                      <a:pt x="6348" y="44404"/>
                    </a:cubicBezTo>
                    <a:cubicBezTo>
                      <a:pt x="6476" y="44335"/>
                      <a:pt x="6600" y="44266"/>
                      <a:pt x="6720" y="44199"/>
                    </a:cubicBezTo>
                    <a:close/>
                    <a:moveTo>
                      <a:pt x="5671" y="44770"/>
                    </a:moveTo>
                    <a:cubicBezTo>
                      <a:pt x="5543" y="44839"/>
                      <a:pt x="5413" y="44908"/>
                      <a:pt x="5282" y="44978"/>
                    </a:cubicBezTo>
                    <a:lnTo>
                      <a:pt x="5282" y="44978"/>
                    </a:lnTo>
                    <a:cubicBezTo>
                      <a:pt x="5413" y="44908"/>
                      <a:pt x="5543" y="44839"/>
                      <a:pt x="5671" y="44770"/>
                    </a:cubicBezTo>
                    <a:close/>
                    <a:moveTo>
                      <a:pt x="5282" y="44978"/>
                    </a:moveTo>
                    <a:cubicBezTo>
                      <a:pt x="4532" y="45376"/>
                      <a:pt x="3741" y="45787"/>
                      <a:pt x="3006" y="46164"/>
                    </a:cubicBezTo>
                    <a:lnTo>
                      <a:pt x="3006" y="46164"/>
                    </a:lnTo>
                    <a:cubicBezTo>
                      <a:pt x="3507" y="45908"/>
                      <a:pt x="4033" y="45635"/>
                      <a:pt x="4555" y="45362"/>
                    </a:cubicBezTo>
                    <a:cubicBezTo>
                      <a:pt x="4800" y="45233"/>
                      <a:pt x="5043" y="45105"/>
                      <a:pt x="5282" y="44978"/>
                    </a:cubicBezTo>
                    <a:close/>
                    <a:moveTo>
                      <a:pt x="9241" y="45952"/>
                    </a:moveTo>
                    <a:cubicBezTo>
                      <a:pt x="9234" y="45952"/>
                      <a:pt x="9147" y="45982"/>
                      <a:pt x="8992" y="46029"/>
                    </a:cubicBezTo>
                    <a:cubicBezTo>
                      <a:pt x="8915" y="46056"/>
                      <a:pt x="8819" y="46086"/>
                      <a:pt x="8708" y="46123"/>
                    </a:cubicBezTo>
                    <a:cubicBezTo>
                      <a:pt x="8262" y="46263"/>
                      <a:pt x="7582" y="46478"/>
                      <a:pt x="6811" y="46706"/>
                    </a:cubicBezTo>
                    <a:cubicBezTo>
                      <a:pt x="6747" y="46726"/>
                      <a:pt x="6683" y="46746"/>
                      <a:pt x="6618" y="46765"/>
                    </a:cubicBezTo>
                    <a:lnTo>
                      <a:pt x="6618" y="46765"/>
                    </a:lnTo>
                    <a:cubicBezTo>
                      <a:pt x="8040" y="46343"/>
                      <a:pt x="9222" y="45958"/>
                      <a:pt x="9241" y="45952"/>
                    </a:cubicBezTo>
                    <a:close/>
                    <a:moveTo>
                      <a:pt x="6618" y="46765"/>
                    </a:moveTo>
                    <a:cubicBezTo>
                      <a:pt x="5745" y="47025"/>
                      <a:pt x="4782" y="47298"/>
                      <a:pt x="3942" y="47507"/>
                    </a:cubicBezTo>
                    <a:cubicBezTo>
                      <a:pt x="4093" y="47470"/>
                      <a:pt x="4246" y="47430"/>
                      <a:pt x="4404" y="47390"/>
                    </a:cubicBezTo>
                    <a:cubicBezTo>
                      <a:pt x="4699" y="47313"/>
                      <a:pt x="5004" y="47229"/>
                      <a:pt x="5309" y="47145"/>
                    </a:cubicBezTo>
                    <a:cubicBezTo>
                      <a:pt x="5513" y="47088"/>
                      <a:pt x="5718" y="47028"/>
                      <a:pt x="5919" y="46971"/>
                    </a:cubicBezTo>
                    <a:cubicBezTo>
                      <a:pt x="6019" y="46941"/>
                      <a:pt x="6124" y="46911"/>
                      <a:pt x="6221" y="46884"/>
                    </a:cubicBezTo>
                    <a:cubicBezTo>
                      <a:pt x="6355" y="46843"/>
                      <a:pt x="6487" y="46805"/>
                      <a:pt x="6618" y="46765"/>
                    </a:cubicBezTo>
                    <a:close/>
                    <a:moveTo>
                      <a:pt x="3006" y="46164"/>
                    </a:moveTo>
                    <a:lnTo>
                      <a:pt x="3006" y="46164"/>
                    </a:lnTo>
                    <a:cubicBezTo>
                      <a:pt x="1363" y="47007"/>
                      <a:pt x="0" y="47685"/>
                      <a:pt x="0" y="47685"/>
                    </a:cubicBezTo>
                    <a:cubicBezTo>
                      <a:pt x="0" y="47685"/>
                      <a:pt x="1363" y="47008"/>
                      <a:pt x="3006" y="46164"/>
                    </a:cubicBezTo>
                    <a:close/>
                    <a:moveTo>
                      <a:pt x="3563" y="47598"/>
                    </a:moveTo>
                    <a:cubicBezTo>
                      <a:pt x="2939" y="47745"/>
                      <a:pt x="2413" y="47842"/>
                      <a:pt x="2085" y="47856"/>
                    </a:cubicBezTo>
                    <a:cubicBezTo>
                      <a:pt x="2367" y="47846"/>
                      <a:pt x="2792" y="47772"/>
                      <a:pt x="3298" y="47661"/>
                    </a:cubicBezTo>
                    <a:cubicBezTo>
                      <a:pt x="3382" y="47641"/>
                      <a:pt x="3473" y="47621"/>
                      <a:pt x="3563" y="47598"/>
                    </a:cubicBez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28;p43">
                <a:extLst>
                  <a:ext uri="{FF2B5EF4-FFF2-40B4-BE49-F238E27FC236}">
                    <a16:creationId xmlns:a16="http://schemas.microsoft.com/office/drawing/2014/main" id="{559EDDF8-2AB3-4748-8FB8-BEE0F1C2EC4E}"/>
                  </a:ext>
                </a:extLst>
              </p:cNvPr>
              <p:cNvSpPr/>
              <p:nvPr/>
            </p:nvSpPr>
            <p:spPr>
              <a:xfrm>
                <a:off x="1149669" y="3009143"/>
                <a:ext cx="492534" cy="1271777"/>
              </a:xfrm>
              <a:custGeom>
                <a:avLst/>
                <a:gdLst/>
                <a:ahLst/>
                <a:cxnLst/>
                <a:rect l="l" t="t" r="r" b="b"/>
                <a:pathLst>
                  <a:path w="14322" h="36981" extrusionOk="0">
                    <a:moveTo>
                      <a:pt x="14322" y="1"/>
                    </a:moveTo>
                    <a:cubicBezTo>
                      <a:pt x="14321" y="3"/>
                      <a:pt x="14320" y="5"/>
                      <a:pt x="14319" y="7"/>
                    </a:cubicBezTo>
                    <a:lnTo>
                      <a:pt x="14319" y="7"/>
                    </a:lnTo>
                    <a:cubicBezTo>
                      <a:pt x="14320" y="5"/>
                      <a:pt x="14321" y="3"/>
                      <a:pt x="14322" y="1"/>
                    </a:cubicBezTo>
                    <a:close/>
                    <a:moveTo>
                      <a:pt x="14319" y="7"/>
                    </a:moveTo>
                    <a:cubicBezTo>
                      <a:pt x="14306" y="42"/>
                      <a:pt x="14291" y="77"/>
                      <a:pt x="14278" y="111"/>
                    </a:cubicBezTo>
                    <a:cubicBezTo>
                      <a:pt x="14221" y="269"/>
                      <a:pt x="14161" y="430"/>
                      <a:pt x="14101" y="590"/>
                    </a:cubicBezTo>
                    <a:cubicBezTo>
                      <a:pt x="14101" y="598"/>
                      <a:pt x="14097" y="604"/>
                      <a:pt x="14094" y="614"/>
                    </a:cubicBezTo>
                    <a:lnTo>
                      <a:pt x="14094" y="616"/>
                    </a:lnTo>
                    <a:lnTo>
                      <a:pt x="14094" y="616"/>
                    </a:lnTo>
                    <a:cubicBezTo>
                      <a:pt x="14169" y="412"/>
                      <a:pt x="14244" y="209"/>
                      <a:pt x="14319" y="7"/>
                    </a:cubicBezTo>
                    <a:close/>
                    <a:moveTo>
                      <a:pt x="14094" y="616"/>
                    </a:moveTo>
                    <a:cubicBezTo>
                      <a:pt x="14094" y="617"/>
                      <a:pt x="14093" y="619"/>
                      <a:pt x="14093" y="620"/>
                    </a:cubicBezTo>
                    <a:lnTo>
                      <a:pt x="14093" y="620"/>
                    </a:lnTo>
                    <a:cubicBezTo>
                      <a:pt x="14093" y="619"/>
                      <a:pt x="14094" y="619"/>
                      <a:pt x="14094" y="618"/>
                    </a:cubicBezTo>
                    <a:lnTo>
                      <a:pt x="14094" y="616"/>
                    </a:lnTo>
                    <a:close/>
                    <a:moveTo>
                      <a:pt x="14093" y="620"/>
                    </a:moveTo>
                    <a:cubicBezTo>
                      <a:pt x="14089" y="625"/>
                      <a:pt x="14087" y="628"/>
                      <a:pt x="14087" y="634"/>
                    </a:cubicBezTo>
                    <a:cubicBezTo>
                      <a:pt x="14084" y="638"/>
                      <a:pt x="14084" y="641"/>
                      <a:pt x="14084" y="641"/>
                    </a:cubicBezTo>
                    <a:cubicBezTo>
                      <a:pt x="14081" y="644"/>
                      <a:pt x="14081" y="651"/>
                      <a:pt x="14077" y="654"/>
                    </a:cubicBezTo>
                    <a:cubicBezTo>
                      <a:pt x="14077" y="658"/>
                      <a:pt x="14077" y="661"/>
                      <a:pt x="14074" y="668"/>
                    </a:cubicBezTo>
                    <a:cubicBezTo>
                      <a:pt x="14074" y="668"/>
                      <a:pt x="14074" y="671"/>
                      <a:pt x="14070" y="674"/>
                    </a:cubicBezTo>
                    <a:cubicBezTo>
                      <a:pt x="13467" y="2334"/>
                      <a:pt x="12891" y="4063"/>
                      <a:pt x="12331" y="5816"/>
                    </a:cubicBezTo>
                    <a:cubicBezTo>
                      <a:pt x="12172" y="6317"/>
                      <a:pt x="12010" y="6821"/>
                      <a:pt x="11854" y="7324"/>
                    </a:cubicBezTo>
                    <a:lnTo>
                      <a:pt x="11854" y="7324"/>
                    </a:lnTo>
                    <a:cubicBezTo>
                      <a:pt x="12571" y="5043"/>
                      <a:pt x="13307" y="2769"/>
                      <a:pt x="14093" y="620"/>
                    </a:cubicBezTo>
                    <a:close/>
                    <a:moveTo>
                      <a:pt x="11854" y="7324"/>
                    </a:moveTo>
                    <a:cubicBezTo>
                      <a:pt x="11034" y="9930"/>
                      <a:pt x="10238" y="12545"/>
                      <a:pt x="9419" y="14991"/>
                    </a:cubicBezTo>
                    <a:lnTo>
                      <a:pt x="9419" y="14991"/>
                    </a:lnTo>
                    <a:cubicBezTo>
                      <a:pt x="10223" y="12592"/>
                      <a:pt x="11004" y="10031"/>
                      <a:pt x="11808" y="7471"/>
                    </a:cubicBezTo>
                    <a:cubicBezTo>
                      <a:pt x="11823" y="7422"/>
                      <a:pt x="11838" y="7373"/>
                      <a:pt x="11854" y="7324"/>
                    </a:cubicBezTo>
                    <a:close/>
                    <a:moveTo>
                      <a:pt x="9419" y="14992"/>
                    </a:moveTo>
                    <a:lnTo>
                      <a:pt x="9419" y="14992"/>
                    </a:lnTo>
                    <a:cubicBezTo>
                      <a:pt x="9227" y="15565"/>
                      <a:pt x="9034" y="16129"/>
                      <a:pt x="8838" y="16682"/>
                    </a:cubicBezTo>
                    <a:lnTo>
                      <a:pt x="8838" y="16685"/>
                    </a:lnTo>
                    <a:lnTo>
                      <a:pt x="8838" y="16685"/>
                    </a:lnTo>
                    <a:cubicBezTo>
                      <a:pt x="9033" y="16131"/>
                      <a:pt x="9227" y="15566"/>
                      <a:pt x="9419" y="14992"/>
                    </a:cubicBezTo>
                    <a:close/>
                    <a:moveTo>
                      <a:pt x="8838" y="16685"/>
                    </a:moveTo>
                    <a:lnTo>
                      <a:pt x="8838" y="16685"/>
                    </a:lnTo>
                    <a:cubicBezTo>
                      <a:pt x="8805" y="16779"/>
                      <a:pt x="8771" y="16874"/>
                      <a:pt x="8738" y="16967"/>
                    </a:cubicBezTo>
                    <a:lnTo>
                      <a:pt x="8738" y="16967"/>
                    </a:lnTo>
                    <a:cubicBezTo>
                      <a:pt x="8741" y="16967"/>
                      <a:pt x="8741" y="16963"/>
                      <a:pt x="8741" y="16963"/>
                    </a:cubicBezTo>
                    <a:cubicBezTo>
                      <a:pt x="8748" y="16947"/>
                      <a:pt x="8751" y="16934"/>
                      <a:pt x="8758" y="16920"/>
                    </a:cubicBezTo>
                    <a:lnTo>
                      <a:pt x="8758" y="16917"/>
                    </a:lnTo>
                    <a:cubicBezTo>
                      <a:pt x="8761" y="16910"/>
                      <a:pt x="8761" y="16903"/>
                      <a:pt x="8765" y="16897"/>
                    </a:cubicBezTo>
                    <a:lnTo>
                      <a:pt x="8765" y="16893"/>
                    </a:lnTo>
                    <a:cubicBezTo>
                      <a:pt x="8771" y="16880"/>
                      <a:pt x="8775" y="16863"/>
                      <a:pt x="8781" y="16850"/>
                    </a:cubicBezTo>
                    <a:lnTo>
                      <a:pt x="8781" y="16847"/>
                    </a:lnTo>
                    <a:cubicBezTo>
                      <a:pt x="8785" y="16840"/>
                      <a:pt x="8788" y="16833"/>
                      <a:pt x="8788" y="16827"/>
                    </a:cubicBezTo>
                    <a:lnTo>
                      <a:pt x="8792" y="16823"/>
                    </a:lnTo>
                    <a:cubicBezTo>
                      <a:pt x="8795" y="16810"/>
                      <a:pt x="8801" y="16793"/>
                      <a:pt x="8805" y="16779"/>
                    </a:cubicBezTo>
                    <a:lnTo>
                      <a:pt x="8808" y="16776"/>
                    </a:lnTo>
                    <a:cubicBezTo>
                      <a:pt x="8808" y="16770"/>
                      <a:pt x="8812" y="16762"/>
                      <a:pt x="8815" y="16756"/>
                    </a:cubicBezTo>
                    <a:lnTo>
                      <a:pt x="8815" y="16753"/>
                    </a:lnTo>
                    <a:cubicBezTo>
                      <a:pt x="8821" y="16739"/>
                      <a:pt x="8825" y="16722"/>
                      <a:pt x="8832" y="16709"/>
                    </a:cubicBezTo>
                    <a:lnTo>
                      <a:pt x="8832" y="16706"/>
                    </a:lnTo>
                    <a:cubicBezTo>
                      <a:pt x="8835" y="16699"/>
                      <a:pt x="8838" y="16692"/>
                      <a:pt x="8838" y="16686"/>
                    </a:cubicBezTo>
                    <a:lnTo>
                      <a:pt x="8838" y="16685"/>
                    </a:lnTo>
                    <a:close/>
                    <a:moveTo>
                      <a:pt x="8738" y="16967"/>
                    </a:moveTo>
                    <a:lnTo>
                      <a:pt x="8738" y="16967"/>
                    </a:lnTo>
                    <a:cubicBezTo>
                      <a:pt x="8738" y="16967"/>
                      <a:pt x="8738" y="16967"/>
                      <a:pt x="8738" y="16967"/>
                    </a:cubicBezTo>
                    <a:cubicBezTo>
                      <a:pt x="8738" y="16968"/>
                      <a:pt x="8738" y="16968"/>
                      <a:pt x="8738" y="16968"/>
                    </a:cubicBezTo>
                    <a:lnTo>
                      <a:pt x="8738" y="16968"/>
                    </a:lnTo>
                    <a:cubicBezTo>
                      <a:pt x="8738" y="16968"/>
                      <a:pt x="8738" y="16968"/>
                      <a:pt x="8738" y="16967"/>
                    </a:cubicBezTo>
                    <a:close/>
                    <a:moveTo>
                      <a:pt x="8738" y="16968"/>
                    </a:moveTo>
                    <a:cubicBezTo>
                      <a:pt x="8724" y="17006"/>
                      <a:pt x="8711" y="17043"/>
                      <a:pt x="8697" y="17081"/>
                    </a:cubicBezTo>
                    <a:cubicBezTo>
                      <a:pt x="8701" y="17074"/>
                      <a:pt x="8705" y="17068"/>
                      <a:pt x="8708" y="17058"/>
                    </a:cubicBezTo>
                    <a:lnTo>
                      <a:pt x="8708" y="17054"/>
                    </a:lnTo>
                    <a:cubicBezTo>
                      <a:pt x="8711" y="17048"/>
                      <a:pt x="8714" y="17041"/>
                      <a:pt x="8714" y="17037"/>
                    </a:cubicBezTo>
                    <a:cubicBezTo>
                      <a:pt x="8714" y="17034"/>
                      <a:pt x="8714" y="17034"/>
                      <a:pt x="8718" y="17034"/>
                    </a:cubicBezTo>
                    <a:cubicBezTo>
                      <a:pt x="8721" y="17017"/>
                      <a:pt x="8728" y="17004"/>
                      <a:pt x="8731" y="16988"/>
                    </a:cubicBezTo>
                    <a:lnTo>
                      <a:pt x="8734" y="16984"/>
                    </a:lnTo>
                    <a:cubicBezTo>
                      <a:pt x="8734" y="16981"/>
                      <a:pt x="8737" y="16975"/>
                      <a:pt x="8738" y="16968"/>
                    </a:cubicBezTo>
                    <a:close/>
                    <a:moveTo>
                      <a:pt x="8697" y="17081"/>
                    </a:moveTo>
                    <a:cubicBezTo>
                      <a:pt x="8690" y="17102"/>
                      <a:pt x="8683" y="17123"/>
                      <a:pt x="8675" y="17143"/>
                    </a:cubicBezTo>
                    <a:lnTo>
                      <a:pt x="8675" y="17143"/>
                    </a:lnTo>
                    <a:cubicBezTo>
                      <a:pt x="8677" y="17141"/>
                      <a:pt x="8678" y="17138"/>
                      <a:pt x="8681" y="17135"/>
                    </a:cubicBezTo>
                    <a:lnTo>
                      <a:pt x="8681" y="17128"/>
                    </a:lnTo>
                    <a:cubicBezTo>
                      <a:pt x="8685" y="17124"/>
                      <a:pt x="8685" y="17121"/>
                      <a:pt x="8688" y="17115"/>
                    </a:cubicBezTo>
                    <a:lnTo>
                      <a:pt x="8688" y="17111"/>
                    </a:lnTo>
                    <a:cubicBezTo>
                      <a:pt x="8691" y="17108"/>
                      <a:pt x="8691" y="17104"/>
                      <a:pt x="8691" y="17101"/>
                    </a:cubicBezTo>
                    <a:cubicBezTo>
                      <a:pt x="8694" y="17098"/>
                      <a:pt x="8694" y="17098"/>
                      <a:pt x="8694" y="17095"/>
                    </a:cubicBezTo>
                    <a:cubicBezTo>
                      <a:pt x="8694" y="17091"/>
                      <a:pt x="8697" y="17084"/>
                      <a:pt x="8697" y="17081"/>
                    </a:cubicBezTo>
                    <a:close/>
                    <a:moveTo>
                      <a:pt x="8675" y="17143"/>
                    </a:moveTo>
                    <a:lnTo>
                      <a:pt x="8675" y="17143"/>
                    </a:lnTo>
                    <a:cubicBezTo>
                      <a:pt x="8675" y="17144"/>
                      <a:pt x="8674" y="17144"/>
                      <a:pt x="8674" y="17144"/>
                    </a:cubicBezTo>
                    <a:lnTo>
                      <a:pt x="8674" y="17146"/>
                    </a:lnTo>
                    <a:lnTo>
                      <a:pt x="8674" y="17146"/>
                    </a:lnTo>
                    <a:cubicBezTo>
                      <a:pt x="8674" y="17145"/>
                      <a:pt x="8675" y="17144"/>
                      <a:pt x="8675" y="17143"/>
                    </a:cubicBezTo>
                    <a:close/>
                    <a:moveTo>
                      <a:pt x="8674" y="17146"/>
                    </a:moveTo>
                    <a:cubicBezTo>
                      <a:pt x="8667" y="17165"/>
                      <a:pt x="8661" y="17183"/>
                      <a:pt x="8654" y="17202"/>
                    </a:cubicBezTo>
                    <a:lnTo>
                      <a:pt x="8654" y="17202"/>
                    </a:lnTo>
                    <a:cubicBezTo>
                      <a:pt x="8657" y="17201"/>
                      <a:pt x="8657" y="17198"/>
                      <a:pt x="8657" y="17198"/>
                    </a:cubicBezTo>
                    <a:cubicBezTo>
                      <a:pt x="8657" y="17192"/>
                      <a:pt x="8660" y="17189"/>
                      <a:pt x="8660" y="17185"/>
                    </a:cubicBezTo>
                    <a:cubicBezTo>
                      <a:pt x="8664" y="17181"/>
                      <a:pt x="8664" y="17178"/>
                      <a:pt x="8664" y="17178"/>
                    </a:cubicBezTo>
                    <a:cubicBezTo>
                      <a:pt x="8664" y="17175"/>
                      <a:pt x="8668" y="17172"/>
                      <a:pt x="8668" y="17169"/>
                    </a:cubicBezTo>
                    <a:cubicBezTo>
                      <a:pt x="8668" y="17169"/>
                      <a:pt x="8668" y="17165"/>
                      <a:pt x="8671" y="17161"/>
                    </a:cubicBezTo>
                    <a:cubicBezTo>
                      <a:pt x="8671" y="17158"/>
                      <a:pt x="8674" y="17155"/>
                      <a:pt x="8674" y="17148"/>
                    </a:cubicBezTo>
                    <a:lnTo>
                      <a:pt x="8674" y="17146"/>
                    </a:lnTo>
                    <a:close/>
                    <a:moveTo>
                      <a:pt x="8654" y="17202"/>
                    </a:moveTo>
                    <a:cubicBezTo>
                      <a:pt x="8654" y="17202"/>
                      <a:pt x="8654" y="17202"/>
                      <a:pt x="8654" y="17202"/>
                    </a:cubicBezTo>
                    <a:cubicBezTo>
                      <a:pt x="8654" y="17202"/>
                      <a:pt x="8654" y="17202"/>
                      <a:pt x="8654" y="17202"/>
                    </a:cubicBezTo>
                    <a:lnTo>
                      <a:pt x="8654" y="17202"/>
                    </a:lnTo>
                    <a:cubicBezTo>
                      <a:pt x="8654" y="17202"/>
                      <a:pt x="8654" y="17202"/>
                      <a:pt x="8654" y="17202"/>
                    </a:cubicBezTo>
                    <a:close/>
                    <a:moveTo>
                      <a:pt x="8654" y="17202"/>
                    </a:moveTo>
                    <a:lnTo>
                      <a:pt x="8654" y="17202"/>
                    </a:lnTo>
                    <a:cubicBezTo>
                      <a:pt x="8641" y="17239"/>
                      <a:pt x="8627" y="17276"/>
                      <a:pt x="8614" y="17313"/>
                    </a:cubicBezTo>
                    <a:lnTo>
                      <a:pt x="8617" y="17313"/>
                    </a:lnTo>
                    <a:cubicBezTo>
                      <a:pt x="8617" y="17305"/>
                      <a:pt x="8620" y="17299"/>
                      <a:pt x="8624" y="17292"/>
                    </a:cubicBezTo>
                    <a:lnTo>
                      <a:pt x="8624" y="17289"/>
                    </a:lnTo>
                    <a:cubicBezTo>
                      <a:pt x="8624" y="17285"/>
                      <a:pt x="8627" y="17282"/>
                      <a:pt x="8627" y="17279"/>
                    </a:cubicBezTo>
                    <a:cubicBezTo>
                      <a:pt x="8627" y="17279"/>
                      <a:pt x="8627" y="17276"/>
                      <a:pt x="8631" y="17276"/>
                    </a:cubicBezTo>
                    <a:cubicBezTo>
                      <a:pt x="8631" y="17269"/>
                      <a:pt x="8634" y="17265"/>
                      <a:pt x="8634" y="17259"/>
                    </a:cubicBezTo>
                    <a:cubicBezTo>
                      <a:pt x="8634" y="17259"/>
                      <a:pt x="8637" y="17255"/>
                      <a:pt x="8637" y="17252"/>
                    </a:cubicBezTo>
                    <a:cubicBezTo>
                      <a:pt x="8637" y="17252"/>
                      <a:pt x="8637" y="17249"/>
                      <a:pt x="8640" y="17245"/>
                    </a:cubicBezTo>
                    <a:cubicBezTo>
                      <a:pt x="8640" y="17242"/>
                      <a:pt x="8640" y="17242"/>
                      <a:pt x="8644" y="17239"/>
                    </a:cubicBezTo>
                    <a:lnTo>
                      <a:pt x="8644" y="17232"/>
                    </a:lnTo>
                    <a:cubicBezTo>
                      <a:pt x="8648" y="17229"/>
                      <a:pt x="8648" y="17222"/>
                      <a:pt x="8651" y="17218"/>
                    </a:cubicBezTo>
                    <a:lnTo>
                      <a:pt x="8651" y="17212"/>
                    </a:lnTo>
                    <a:cubicBezTo>
                      <a:pt x="8654" y="17209"/>
                      <a:pt x="8654" y="17205"/>
                      <a:pt x="8654" y="17202"/>
                    </a:cubicBezTo>
                    <a:close/>
                    <a:moveTo>
                      <a:pt x="8614" y="17313"/>
                    </a:moveTo>
                    <a:cubicBezTo>
                      <a:pt x="8614" y="17313"/>
                      <a:pt x="8614" y="17313"/>
                      <a:pt x="8614" y="17314"/>
                    </a:cubicBezTo>
                    <a:lnTo>
                      <a:pt x="8614" y="17314"/>
                    </a:lnTo>
                    <a:cubicBezTo>
                      <a:pt x="8614" y="17313"/>
                      <a:pt x="8614" y="17313"/>
                      <a:pt x="8614" y="17313"/>
                    </a:cubicBezTo>
                    <a:close/>
                    <a:moveTo>
                      <a:pt x="8614" y="17314"/>
                    </a:moveTo>
                    <a:cubicBezTo>
                      <a:pt x="8613" y="17316"/>
                      <a:pt x="8612" y="17319"/>
                      <a:pt x="8611" y="17322"/>
                    </a:cubicBezTo>
                    <a:lnTo>
                      <a:pt x="8611" y="17322"/>
                    </a:lnTo>
                    <a:cubicBezTo>
                      <a:pt x="8613" y="17319"/>
                      <a:pt x="8614" y="17316"/>
                      <a:pt x="8614" y="17314"/>
                    </a:cubicBezTo>
                    <a:close/>
                    <a:moveTo>
                      <a:pt x="8611" y="17322"/>
                    </a:moveTo>
                    <a:cubicBezTo>
                      <a:pt x="8611" y="17322"/>
                      <a:pt x="8611" y="17322"/>
                      <a:pt x="8611" y="17322"/>
                    </a:cubicBezTo>
                    <a:lnTo>
                      <a:pt x="8611" y="17322"/>
                    </a:lnTo>
                    <a:lnTo>
                      <a:pt x="8611" y="17322"/>
                    </a:lnTo>
                    <a:cubicBezTo>
                      <a:pt x="8611" y="17322"/>
                      <a:pt x="8611" y="17322"/>
                      <a:pt x="8611" y="17322"/>
                    </a:cubicBezTo>
                    <a:close/>
                    <a:moveTo>
                      <a:pt x="8611" y="17322"/>
                    </a:moveTo>
                    <a:cubicBezTo>
                      <a:pt x="8606" y="17334"/>
                      <a:pt x="8602" y="17346"/>
                      <a:pt x="8597" y="17358"/>
                    </a:cubicBezTo>
                    <a:lnTo>
                      <a:pt x="8597" y="17358"/>
                    </a:lnTo>
                    <a:cubicBezTo>
                      <a:pt x="8604" y="17349"/>
                      <a:pt x="8607" y="17339"/>
                      <a:pt x="8611" y="17325"/>
                    </a:cubicBezTo>
                    <a:lnTo>
                      <a:pt x="8611" y="17322"/>
                    </a:lnTo>
                    <a:close/>
                    <a:moveTo>
                      <a:pt x="8597" y="17358"/>
                    </a:moveTo>
                    <a:cubicBezTo>
                      <a:pt x="8597" y="17359"/>
                      <a:pt x="8597" y="17359"/>
                      <a:pt x="8597" y="17359"/>
                    </a:cubicBezTo>
                    <a:cubicBezTo>
                      <a:pt x="8574" y="17423"/>
                      <a:pt x="8551" y="17487"/>
                      <a:pt x="8527" y="17551"/>
                    </a:cubicBezTo>
                    <a:lnTo>
                      <a:pt x="8527" y="17551"/>
                    </a:lnTo>
                    <a:cubicBezTo>
                      <a:pt x="8551" y="17486"/>
                      <a:pt x="8574" y="17422"/>
                      <a:pt x="8597" y="17358"/>
                    </a:cubicBezTo>
                    <a:close/>
                    <a:moveTo>
                      <a:pt x="8527" y="17551"/>
                    </a:moveTo>
                    <a:cubicBezTo>
                      <a:pt x="8184" y="18487"/>
                      <a:pt x="7795" y="19473"/>
                      <a:pt x="7375" y="20486"/>
                    </a:cubicBezTo>
                    <a:lnTo>
                      <a:pt x="7375" y="20486"/>
                    </a:lnTo>
                    <a:cubicBezTo>
                      <a:pt x="7375" y="20485"/>
                      <a:pt x="7376" y="20484"/>
                      <a:pt x="7377" y="20483"/>
                    </a:cubicBezTo>
                    <a:cubicBezTo>
                      <a:pt x="7377" y="20480"/>
                      <a:pt x="7377" y="20480"/>
                      <a:pt x="7381" y="20476"/>
                    </a:cubicBezTo>
                    <a:lnTo>
                      <a:pt x="7381" y="20473"/>
                    </a:lnTo>
                    <a:cubicBezTo>
                      <a:pt x="7384" y="20467"/>
                      <a:pt x="7387" y="20459"/>
                      <a:pt x="7390" y="20450"/>
                    </a:cubicBezTo>
                    <a:cubicBezTo>
                      <a:pt x="7804" y="19450"/>
                      <a:pt x="8189" y="18476"/>
                      <a:pt x="8527" y="17551"/>
                    </a:cubicBezTo>
                    <a:close/>
                    <a:moveTo>
                      <a:pt x="7375" y="20486"/>
                    </a:moveTo>
                    <a:cubicBezTo>
                      <a:pt x="7373" y="20489"/>
                      <a:pt x="7372" y="20491"/>
                      <a:pt x="7370" y="20493"/>
                    </a:cubicBezTo>
                    <a:lnTo>
                      <a:pt x="7370" y="20497"/>
                    </a:lnTo>
                    <a:lnTo>
                      <a:pt x="7370" y="20497"/>
                    </a:lnTo>
                    <a:cubicBezTo>
                      <a:pt x="7372" y="20493"/>
                      <a:pt x="7373" y="20490"/>
                      <a:pt x="7375" y="20486"/>
                    </a:cubicBezTo>
                    <a:close/>
                    <a:moveTo>
                      <a:pt x="7370" y="20497"/>
                    </a:moveTo>
                    <a:lnTo>
                      <a:pt x="7370" y="20497"/>
                    </a:lnTo>
                    <a:cubicBezTo>
                      <a:pt x="7369" y="20499"/>
                      <a:pt x="7369" y="20501"/>
                      <a:pt x="7368" y="20503"/>
                    </a:cubicBezTo>
                    <a:lnTo>
                      <a:pt x="7368" y="20503"/>
                    </a:lnTo>
                    <a:cubicBezTo>
                      <a:pt x="7369" y="20501"/>
                      <a:pt x="7369" y="20500"/>
                      <a:pt x="7370" y="20500"/>
                    </a:cubicBezTo>
                    <a:lnTo>
                      <a:pt x="7370" y="20497"/>
                    </a:lnTo>
                    <a:close/>
                    <a:moveTo>
                      <a:pt x="7368" y="20503"/>
                    </a:moveTo>
                    <a:lnTo>
                      <a:pt x="7368" y="20503"/>
                    </a:lnTo>
                    <a:cubicBezTo>
                      <a:pt x="7366" y="20506"/>
                      <a:pt x="7364" y="20510"/>
                      <a:pt x="7364" y="20512"/>
                    </a:cubicBezTo>
                    <a:lnTo>
                      <a:pt x="7364" y="20512"/>
                    </a:lnTo>
                    <a:cubicBezTo>
                      <a:pt x="7365" y="20509"/>
                      <a:pt x="7366" y="20506"/>
                      <a:pt x="7368" y="20503"/>
                    </a:cubicBezTo>
                    <a:close/>
                    <a:moveTo>
                      <a:pt x="7364" y="20512"/>
                    </a:moveTo>
                    <a:lnTo>
                      <a:pt x="7364" y="20512"/>
                    </a:lnTo>
                    <a:cubicBezTo>
                      <a:pt x="7363" y="20514"/>
                      <a:pt x="7363" y="20515"/>
                      <a:pt x="7362" y="20517"/>
                    </a:cubicBezTo>
                    <a:lnTo>
                      <a:pt x="7362" y="20517"/>
                    </a:lnTo>
                    <a:cubicBezTo>
                      <a:pt x="7364" y="20516"/>
                      <a:pt x="7364" y="20516"/>
                      <a:pt x="7364" y="20513"/>
                    </a:cubicBezTo>
                    <a:cubicBezTo>
                      <a:pt x="7364" y="20513"/>
                      <a:pt x="7364" y="20513"/>
                      <a:pt x="7364" y="20512"/>
                    </a:cubicBezTo>
                    <a:close/>
                    <a:moveTo>
                      <a:pt x="8731" y="27854"/>
                    </a:moveTo>
                    <a:cubicBezTo>
                      <a:pt x="8237" y="28416"/>
                      <a:pt x="7673" y="29034"/>
                      <a:pt x="7078" y="29673"/>
                    </a:cubicBezTo>
                    <a:lnTo>
                      <a:pt x="7078" y="29673"/>
                    </a:lnTo>
                    <a:cubicBezTo>
                      <a:pt x="7673" y="29034"/>
                      <a:pt x="8237" y="28416"/>
                      <a:pt x="8731" y="27854"/>
                    </a:cubicBezTo>
                    <a:close/>
                    <a:moveTo>
                      <a:pt x="7362" y="20517"/>
                    </a:moveTo>
                    <a:lnTo>
                      <a:pt x="7362" y="20517"/>
                    </a:lnTo>
                    <a:cubicBezTo>
                      <a:pt x="7362" y="20517"/>
                      <a:pt x="7361" y="20517"/>
                      <a:pt x="7360" y="20517"/>
                    </a:cubicBezTo>
                    <a:cubicBezTo>
                      <a:pt x="7360" y="20523"/>
                      <a:pt x="7357" y="20527"/>
                      <a:pt x="7353" y="20533"/>
                    </a:cubicBezTo>
                    <a:cubicBezTo>
                      <a:pt x="5201" y="25708"/>
                      <a:pt x="2239" y="31571"/>
                      <a:pt x="268" y="34996"/>
                    </a:cubicBezTo>
                    <a:cubicBezTo>
                      <a:pt x="2242" y="31565"/>
                      <a:pt x="5212" y="25693"/>
                      <a:pt x="7362" y="20517"/>
                    </a:cubicBezTo>
                    <a:close/>
                    <a:moveTo>
                      <a:pt x="7078" y="29673"/>
                    </a:moveTo>
                    <a:cubicBezTo>
                      <a:pt x="4833" y="32084"/>
                      <a:pt x="2141" y="34788"/>
                      <a:pt x="1049" y="35878"/>
                    </a:cubicBezTo>
                    <a:lnTo>
                      <a:pt x="1052" y="35878"/>
                    </a:lnTo>
                    <a:cubicBezTo>
                      <a:pt x="1431" y="35499"/>
                      <a:pt x="2004" y="34926"/>
                      <a:pt x="2688" y="34232"/>
                    </a:cubicBezTo>
                    <a:cubicBezTo>
                      <a:pt x="3963" y="32941"/>
                      <a:pt x="5615" y="31244"/>
                      <a:pt x="7078" y="29673"/>
                    </a:cubicBezTo>
                    <a:close/>
                    <a:moveTo>
                      <a:pt x="670" y="36256"/>
                    </a:moveTo>
                    <a:cubicBezTo>
                      <a:pt x="596" y="36330"/>
                      <a:pt x="556" y="36370"/>
                      <a:pt x="556" y="36370"/>
                    </a:cubicBezTo>
                    <a:cubicBezTo>
                      <a:pt x="556" y="36370"/>
                      <a:pt x="573" y="36354"/>
                      <a:pt x="603" y="36323"/>
                    </a:cubicBezTo>
                    <a:cubicBezTo>
                      <a:pt x="620" y="36306"/>
                      <a:pt x="644" y="36283"/>
                      <a:pt x="670" y="36256"/>
                    </a:cubicBezTo>
                    <a:close/>
                    <a:moveTo>
                      <a:pt x="492" y="36421"/>
                    </a:moveTo>
                    <a:cubicBezTo>
                      <a:pt x="453" y="36455"/>
                      <a:pt x="396" y="36506"/>
                      <a:pt x="329" y="36575"/>
                    </a:cubicBezTo>
                    <a:lnTo>
                      <a:pt x="332" y="36575"/>
                    </a:lnTo>
                    <a:cubicBezTo>
                      <a:pt x="339" y="36568"/>
                      <a:pt x="342" y="36561"/>
                      <a:pt x="348" y="36555"/>
                    </a:cubicBezTo>
                    <a:cubicBezTo>
                      <a:pt x="409" y="36498"/>
                      <a:pt x="459" y="36450"/>
                      <a:pt x="492" y="36421"/>
                    </a:cubicBezTo>
                    <a:close/>
                    <a:moveTo>
                      <a:pt x="328" y="36575"/>
                    </a:moveTo>
                    <a:cubicBezTo>
                      <a:pt x="326" y="36578"/>
                      <a:pt x="323" y="36581"/>
                      <a:pt x="320" y="36584"/>
                    </a:cubicBezTo>
                    <a:lnTo>
                      <a:pt x="320" y="36584"/>
                    </a:lnTo>
                    <a:cubicBezTo>
                      <a:pt x="323" y="36581"/>
                      <a:pt x="326" y="36578"/>
                      <a:pt x="329" y="36575"/>
                    </a:cubicBezTo>
                    <a:close/>
                    <a:moveTo>
                      <a:pt x="320" y="36584"/>
                    </a:moveTo>
                    <a:cubicBezTo>
                      <a:pt x="259" y="36647"/>
                      <a:pt x="190" y="36725"/>
                      <a:pt x="118" y="36817"/>
                    </a:cubicBezTo>
                    <a:lnTo>
                      <a:pt x="118" y="36817"/>
                    </a:lnTo>
                    <a:cubicBezTo>
                      <a:pt x="190" y="36725"/>
                      <a:pt x="260" y="36648"/>
                      <a:pt x="320" y="36584"/>
                    </a:cubicBezTo>
                    <a:close/>
                    <a:moveTo>
                      <a:pt x="118" y="36817"/>
                    </a:moveTo>
                    <a:cubicBezTo>
                      <a:pt x="79" y="36867"/>
                      <a:pt x="39" y="36922"/>
                      <a:pt x="0" y="36980"/>
                    </a:cubicBezTo>
                    <a:cubicBezTo>
                      <a:pt x="40" y="36922"/>
                      <a:pt x="79" y="36867"/>
                      <a:pt x="118" y="36817"/>
                    </a:cubicBezTo>
                    <a:close/>
                  </a:path>
                </a:pathLst>
              </a:custGeom>
              <a:solidFill>
                <a:srgbClr val="E59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29;p43">
                <a:extLst>
                  <a:ext uri="{FF2B5EF4-FFF2-40B4-BE49-F238E27FC236}">
                    <a16:creationId xmlns:a16="http://schemas.microsoft.com/office/drawing/2014/main" id="{768F82DE-CA4C-4364-AF02-B39E0701EC83}"/>
                  </a:ext>
                </a:extLst>
              </p:cNvPr>
              <p:cNvSpPr/>
              <p:nvPr/>
            </p:nvSpPr>
            <p:spPr>
              <a:xfrm>
                <a:off x="1156307" y="2795231"/>
                <a:ext cx="696948" cy="1454559"/>
              </a:xfrm>
              <a:custGeom>
                <a:avLst/>
                <a:gdLst/>
                <a:ahLst/>
                <a:cxnLst/>
                <a:rect l="l" t="t" r="r" b="b"/>
                <a:pathLst>
                  <a:path w="20266" h="42296" extrusionOk="0">
                    <a:moveTo>
                      <a:pt x="20266" y="0"/>
                    </a:moveTo>
                    <a:lnTo>
                      <a:pt x="20266" y="0"/>
                    </a:lnTo>
                    <a:cubicBezTo>
                      <a:pt x="18781" y="322"/>
                      <a:pt x="17383" y="660"/>
                      <a:pt x="16388" y="972"/>
                    </a:cubicBezTo>
                    <a:lnTo>
                      <a:pt x="16391" y="972"/>
                    </a:lnTo>
                    <a:cubicBezTo>
                      <a:pt x="16310" y="1130"/>
                      <a:pt x="16227" y="1291"/>
                      <a:pt x="16146" y="1455"/>
                    </a:cubicBezTo>
                    <a:cubicBezTo>
                      <a:pt x="16542" y="1793"/>
                      <a:pt x="16964" y="2319"/>
                      <a:pt x="17296" y="2661"/>
                    </a:cubicBezTo>
                    <a:cubicBezTo>
                      <a:pt x="17916" y="3302"/>
                      <a:pt x="17718" y="4219"/>
                      <a:pt x="17370" y="4676"/>
                    </a:cubicBezTo>
                    <a:cubicBezTo>
                      <a:pt x="17079" y="5064"/>
                      <a:pt x="16519" y="5212"/>
                      <a:pt x="16056" y="5212"/>
                    </a:cubicBezTo>
                    <a:cubicBezTo>
                      <a:pt x="15969" y="5212"/>
                      <a:pt x="15885" y="5205"/>
                      <a:pt x="15808" y="5195"/>
                    </a:cubicBezTo>
                    <a:cubicBezTo>
                      <a:pt x="15530" y="5161"/>
                      <a:pt x="15084" y="4917"/>
                      <a:pt x="14759" y="4592"/>
                    </a:cubicBezTo>
                    <a:cubicBezTo>
                      <a:pt x="14545" y="5124"/>
                      <a:pt x="14333" y="5667"/>
                      <a:pt x="14129" y="6221"/>
                    </a:cubicBezTo>
                    <a:cubicBezTo>
                      <a:pt x="12084" y="11680"/>
                      <a:pt x="10385" y="18049"/>
                      <a:pt x="8504" y="23301"/>
                    </a:cubicBezTo>
                    <a:cubicBezTo>
                      <a:pt x="6444" y="29073"/>
                      <a:pt x="2505" y="36993"/>
                      <a:pt x="75" y="41216"/>
                    </a:cubicBezTo>
                    <a:lnTo>
                      <a:pt x="1" y="42295"/>
                    </a:lnTo>
                    <a:cubicBezTo>
                      <a:pt x="1" y="42295"/>
                      <a:pt x="397" y="42205"/>
                      <a:pt x="859" y="42098"/>
                    </a:cubicBezTo>
                    <a:cubicBezTo>
                      <a:pt x="2237" y="40720"/>
                      <a:pt x="6179" y="36758"/>
                      <a:pt x="8538" y="34074"/>
                    </a:cubicBezTo>
                    <a:lnTo>
                      <a:pt x="8538" y="34070"/>
                    </a:lnTo>
                    <a:cubicBezTo>
                      <a:pt x="8541" y="34070"/>
                      <a:pt x="8541" y="34067"/>
                      <a:pt x="8545" y="34067"/>
                    </a:cubicBezTo>
                    <a:cubicBezTo>
                      <a:pt x="8545" y="34063"/>
                      <a:pt x="8545" y="34063"/>
                      <a:pt x="8548" y="34060"/>
                    </a:cubicBezTo>
                    <a:lnTo>
                      <a:pt x="8552" y="34057"/>
                    </a:lnTo>
                    <a:lnTo>
                      <a:pt x="8555" y="34053"/>
                    </a:lnTo>
                    <a:cubicBezTo>
                      <a:pt x="8555" y="34050"/>
                      <a:pt x="8558" y="34050"/>
                      <a:pt x="8558" y="34050"/>
                    </a:cubicBezTo>
                    <a:cubicBezTo>
                      <a:pt x="8558" y="34047"/>
                      <a:pt x="8562" y="34047"/>
                      <a:pt x="8565" y="34043"/>
                    </a:cubicBezTo>
                    <a:cubicBezTo>
                      <a:pt x="10378" y="31976"/>
                      <a:pt x="11233" y="29887"/>
                      <a:pt x="11236" y="27860"/>
                    </a:cubicBezTo>
                    <a:cubicBezTo>
                      <a:pt x="11236" y="26656"/>
                      <a:pt x="10935" y="25480"/>
                      <a:pt x="10355" y="24340"/>
                    </a:cubicBezTo>
                    <a:cubicBezTo>
                      <a:pt x="10362" y="24334"/>
                      <a:pt x="10368" y="24330"/>
                      <a:pt x="10371" y="24323"/>
                    </a:cubicBezTo>
                    <a:cubicBezTo>
                      <a:pt x="10375" y="24323"/>
                      <a:pt x="10375" y="24320"/>
                      <a:pt x="10378" y="24320"/>
                    </a:cubicBezTo>
                    <a:cubicBezTo>
                      <a:pt x="10382" y="24317"/>
                      <a:pt x="10388" y="24310"/>
                      <a:pt x="10392" y="24306"/>
                    </a:cubicBezTo>
                    <a:cubicBezTo>
                      <a:pt x="10395" y="24303"/>
                      <a:pt x="10398" y="24303"/>
                      <a:pt x="10398" y="24300"/>
                    </a:cubicBezTo>
                    <a:cubicBezTo>
                      <a:pt x="10402" y="24297"/>
                      <a:pt x="10408" y="24294"/>
                      <a:pt x="10412" y="24290"/>
                    </a:cubicBezTo>
                    <a:cubicBezTo>
                      <a:pt x="10415" y="24286"/>
                      <a:pt x="10418" y="24283"/>
                      <a:pt x="10422" y="24280"/>
                    </a:cubicBezTo>
                    <a:cubicBezTo>
                      <a:pt x="10425" y="24277"/>
                      <a:pt x="10429" y="24277"/>
                      <a:pt x="10429" y="24273"/>
                    </a:cubicBezTo>
                    <a:cubicBezTo>
                      <a:pt x="10435" y="24269"/>
                      <a:pt x="10438" y="24266"/>
                      <a:pt x="10442" y="24260"/>
                    </a:cubicBezTo>
                    <a:cubicBezTo>
                      <a:pt x="10445" y="24260"/>
                      <a:pt x="10449" y="24257"/>
                      <a:pt x="10449" y="24257"/>
                    </a:cubicBezTo>
                    <a:cubicBezTo>
                      <a:pt x="10455" y="24249"/>
                      <a:pt x="10458" y="24246"/>
                      <a:pt x="10466" y="24240"/>
                    </a:cubicBezTo>
                    <a:lnTo>
                      <a:pt x="10469" y="24240"/>
                    </a:lnTo>
                    <a:cubicBezTo>
                      <a:pt x="10475" y="24233"/>
                      <a:pt x="10482" y="24226"/>
                      <a:pt x="10486" y="24223"/>
                    </a:cubicBezTo>
                    <a:lnTo>
                      <a:pt x="10489" y="24223"/>
                    </a:lnTo>
                    <a:cubicBezTo>
                      <a:pt x="10636" y="24088"/>
                      <a:pt x="10787" y="23952"/>
                      <a:pt x="10935" y="23814"/>
                    </a:cubicBezTo>
                    <a:lnTo>
                      <a:pt x="10938" y="23814"/>
                    </a:lnTo>
                    <a:cubicBezTo>
                      <a:pt x="10945" y="23807"/>
                      <a:pt x="10948" y="23804"/>
                      <a:pt x="10955" y="23797"/>
                    </a:cubicBezTo>
                    <a:lnTo>
                      <a:pt x="10958" y="23794"/>
                    </a:lnTo>
                    <a:cubicBezTo>
                      <a:pt x="10965" y="23787"/>
                      <a:pt x="10968" y="23784"/>
                      <a:pt x="10975" y="23780"/>
                    </a:cubicBezTo>
                    <a:cubicBezTo>
                      <a:pt x="10975" y="23777"/>
                      <a:pt x="10978" y="23774"/>
                      <a:pt x="10981" y="23774"/>
                    </a:cubicBezTo>
                    <a:cubicBezTo>
                      <a:pt x="10985" y="23771"/>
                      <a:pt x="10988" y="23767"/>
                      <a:pt x="10992" y="23760"/>
                    </a:cubicBezTo>
                    <a:cubicBezTo>
                      <a:pt x="10995" y="23760"/>
                      <a:pt x="10998" y="23757"/>
                      <a:pt x="11001" y="23754"/>
                    </a:cubicBezTo>
                    <a:cubicBezTo>
                      <a:pt x="11005" y="23751"/>
                      <a:pt x="11009" y="23747"/>
                      <a:pt x="11012" y="23743"/>
                    </a:cubicBezTo>
                    <a:cubicBezTo>
                      <a:pt x="11015" y="23740"/>
                      <a:pt x="11018" y="23737"/>
                      <a:pt x="11025" y="23734"/>
                    </a:cubicBezTo>
                    <a:cubicBezTo>
                      <a:pt x="11025" y="23730"/>
                      <a:pt x="11029" y="23726"/>
                      <a:pt x="11032" y="23726"/>
                    </a:cubicBezTo>
                    <a:cubicBezTo>
                      <a:pt x="11035" y="23720"/>
                      <a:pt x="11042" y="23717"/>
                      <a:pt x="11046" y="23714"/>
                    </a:cubicBezTo>
                    <a:lnTo>
                      <a:pt x="11049" y="23710"/>
                    </a:lnTo>
                    <a:cubicBezTo>
                      <a:pt x="11055" y="23703"/>
                      <a:pt x="11062" y="23697"/>
                      <a:pt x="11069" y="23693"/>
                    </a:cubicBezTo>
                    <a:lnTo>
                      <a:pt x="11069" y="23690"/>
                    </a:lnTo>
                    <a:cubicBezTo>
                      <a:pt x="11267" y="23509"/>
                      <a:pt x="11461" y="23321"/>
                      <a:pt x="11655" y="23134"/>
                    </a:cubicBezTo>
                    <a:cubicBezTo>
                      <a:pt x="12376" y="22436"/>
                      <a:pt x="13083" y="21703"/>
                      <a:pt x="13777" y="20948"/>
                    </a:cubicBezTo>
                    <a:cubicBezTo>
                      <a:pt x="13974" y="20247"/>
                      <a:pt x="14175" y="19551"/>
                      <a:pt x="14380" y="18853"/>
                    </a:cubicBezTo>
                    <a:cubicBezTo>
                      <a:pt x="16170" y="12800"/>
                      <a:pt x="18590" y="6874"/>
                      <a:pt x="20091" y="748"/>
                    </a:cubicBezTo>
                    <a:cubicBezTo>
                      <a:pt x="20151" y="496"/>
                      <a:pt x="20209" y="248"/>
                      <a:pt x="20266"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0;p43">
                <a:extLst>
                  <a:ext uri="{FF2B5EF4-FFF2-40B4-BE49-F238E27FC236}">
                    <a16:creationId xmlns:a16="http://schemas.microsoft.com/office/drawing/2014/main" id="{BF57F490-FAC9-41E8-9225-173540AA3E95}"/>
                  </a:ext>
                </a:extLst>
              </p:cNvPr>
              <p:cNvSpPr/>
              <p:nvPr/>
            </p:nvSpPr>
            <p:spPr>
              <a:xfrm>
                <a:off x="801325" y="4212654"/>
                <a:ext cx="384549" cy="262155"/>
              </a:xfrm>
              <a:custGeom>
                <a:avLst/>
                <a:gdLst/>
                <a:ahLst/>
                <a:cxnLst/>
                <a:rect l="l" t="t" r="r" b="b"/>
                <a:pathLst>
                  <a:path w="11182" h="7623" extrusionOk="0">
                    <a:moveTo>
                      <a:pt x="11178" y="883"/>
                    </a:moveTo>
                    <a:cubicBezTo>
                      <a:pt x="11178" y="883"/>
                      <a:pt x="11177" y="883"/>
                      <a:pt x="11177" y="884"/>
                    </a:cubicBezTo>
                    <a:lnTo>
                      <a:pt x="11177" y="884"/>
                    </a:lnTo>
                    <a:cubicBezTo>
                      <a:pt x="11179" y="883"/>
                      <a:pt x="11180" y="883"/>
                      <a:pt x="11181" y="883"/>
                    </a:cubicBezTo>
                    <a:close/>
                    <a:moveTo>
                      <a:pt x="10397" y="1"/>
                    </a:moveTo>
                    <a:cubicBezTo>
                      <a:pt x="9988" y="708"/>
                      <a:pt x="9623" y="1315"/>
                      <a:pt x="9317" y="1788"/>
                    </a:cubicBezTo>
                    <a:cubicBezTo>
                      <a:pt x="9083" y="2250"/>
                      <a:pt x="8808" y="2639"/>
                      <a:pt x="8490" y="2877"/>
                    </a:cubicBezTo>
                    <a:cubicBezTo>
                      <a:pt x="8490" y="2880"/>
                      <a:pt x="8487" y="2880"/>
                      <a:pt x="8487" y="2880"/>
                    </a:cubicBezTo>
                    <a:lnTo>
                      <a:pt x="8483" y="2883"/>
                    </a:lnTo>
                    <a:lnTo>
                      <a:pt x="8480" y="2883"/>
                    </a:lnTo>
                    <a:lnTo>
                      <a:pt x="8480" y="2887"/>
                    </a:lnTo>
                    <a:lnTo>
                      <a:pt x="8477" y="2887"/>
                    </a:lnTo>
                    <a:lnTo>
                      <a:pt x="8477" y="2890"/>
                    </a:lnTo>
                    <a:cubicBezTo>
                      <a:pt x="8339" y="2997"/>
                      <a:pt x="8121" y="3138"/>
                      <a:pt x="7846" y="3305"/>
                    </a:cubicBezTo>
                    <a:lnTo>
                      <a:pt x="7843" y="3310"/>
                    </a:lnTo>
                    <a:cubicBezTo>
                      <a:pt x="7840" y="3310"/>
                      <a:pt x="7840" y="3313"/>
                      <a:pt x="7837" y="3313"/>
                    </a:cubicBezTo>
                    <a:lnTo>
                      <a:pt x="7833" y="3316"/>
                    </a:lnTo>
                    <a:cubicBezTo>
                      <a:pt x="7829" y="3316"/>
                      <a:pt x="7829" y="3319"/>
                      <a:pt x="7826" y="3319"/>
                    </a:cubicBezTo>
                    <a:cubicBezTo>
                      <a:pt x="5671" y="4626"/>
                      <a:pt x="0" y="7442"/>
                      <a:pt x="0" y="7442"/>
                    </a:cubicBezTo>
                    <a:cubicBezTo>
                      <a:pt x="14" y="7445"/>
                      <a:pt x="198" y="7516"/>
                      <a:pt x="610" y="7569"/>
                    </a:cubicBezTo>
                    <a:cubicBezTo>
                      <a:pt x="657" y="7573"/>
                      <a:pt x="707" y="7579"/>
                      <a:pt x="761" y="7586"/>
                    </a:cubicBezTo>
                    <a:cubicBezTo>
                      <a:pt x="865" y="7596"/>
                      <a:pt x="979" y="7603"/>
                      <a:pt x="1109" y="7609"/>
                    </a:cubicBezTo>
                    <a:cubicBezTo>
                      <a:pt x="1244" y="7620"/>
                      <a:pt x="1394" y="7623"/>
                      <a:pt x="1559" y="7623"/>
                    </a:cubicBezTo>
                    <a:lnTo>
                      <a:pt x="1686" y="7623"/>
                    </a:lnTo>
                    <a:cubicBezTo>
                      <a:pt x="1810" y="7623"/>
                      <a:pt x="1941" y="7620"/>
                      <a:pt x="2078" y="7613"/>
                    </a:cubicBezTo>
                    <a:lnTo>
                      <a:pt x="2085" y="7613"/>
                    </a:lnTo>
                    <a:cubicBezTo>
                      <a:pt x="2413" y="7599"/>
                      <a:pt x="2939" y="7502"/>
                      <a:pt x="3563" y="7355"/>
                    </a:cubicBezTo>
                    <a:lnTo>
                      <a:pt x="3566" y="7355"/>
                    </a:lnTo>
                    <a:cubicBezTo>
                      <a:pt x="3691" y="7328"/>
                      <a:pt x="3815" y="7298"/>
                      <a:pt x="3942" y="7264"/>
                    </a:cubicBezTo>
                    <a:cubicBezTo>
                      <a:pt x="6151" y="6715"/>
                      <a:pt x="9210" y="5719"/>
                      <a:pt x="9241" y="5709"/>
                    </a:cubicBezTo>
                    <a:lnTo>
                      <a:pt x="9241" y="5706"/>
                    </a:lnTo>
                    <a:cubicBezTo>
                      <a:pt x="9251" y="5655"/>
                      <a:pt x="9465" y="4465"/>
                      <a:pt x="9633" y="3299"/>
                    </a:cubicBezTo>
                    <a:cubicBezTo>
                      <a:pt x="9492" y="3222"/>
                      <a:pt x="9354" y="3121"/>
                      <a:pt x="9217" y="2997"/>
                    </a:cubicBezTo>
                    <a:cubicBezTo>
                      <a:pt x="9127" y="2911"/>
                      <a:pt x="9348" y="2575"/>
                      <a:pt x="10129" y="1985"/>
                    </a:cubicBezTo>
                    <a:cubicBezTo>
                      <a:pt x="10323" y="1697"/>
                      <a:pt x="10524" y="1509"/>
                      <a:pt x="10621" y="1426"/>
                    </a:cubicBezTo>
                    <a:lnTo>
                      <a:pt x="10625" y="1426"/>
                    </a:lnTo>
                    <a:lnTo>
                      <a:pt x="10625" y="1422"/>
                    </a:lnTo>
                    <a:cubicBezTo>
                      <a:pt x="10662" y="1392"/>
                      <a:pt x="10682" y="1379"/>
                      <a:pt x="10685" y="1375"/>
                    </a:cubicBezTo>
                    <a:cubicBezTo>
                      <a:pt x="10685" y="1375"/>
                      <a:pt x="10725" y="1335"/>
                      <a:pt x="10799" y="1261"/>
                    </a:cubicBezTo>
                    <a:cubicBezTo>
                      <a:pt x="10843" y="1221"/>
                      <a:pt x="10893" y="1167"/>
                      <a:pt x="10957" y="1107"/>
                    </a:cubicBezTo>
                    <a:lnTo>
                      <a:pt x="10987" y="1077"/>
                    </a:lnTo>
                    <a:cubicBezTo>
                      <a:pt x="11043" y="1020"/>
                      <a:pt x="11107" y="957"/>
                      <a:pt x="11177" y="884"/>
                    </a:cubicBezTo>
                    <a:lnTo>
                      <a:pt x="11177" y="884"/>
                    </a:lnTo>
                    <a:cubicBezTo>
                      <a:pt x="10716" y="990"/>
                      <a:pt x="10323" y="1080"/>
                      <a:pt x="10323" y="1080"/>
                    </a:cubicBezTo>
                    <a:lnTo>
                      <a:pt x="10397" y="1"/>
                    </a:lnTo>
                    <a:close/>
                  </a:path>
                </a:pathLst>
              </a:custGeom>
              <a:solidFill>
                <a:srgbClr val="433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31;p43">
                <a:extLst>
                  <a:ext uri="{FF2B5EF4-FFF2-40B4-BE49-F238E27FC236}">
                    <a16:creationId xmlns:a16="http://schemas.microsoft.com/office/drawing/2014/main" id="{A732AAD4-67E1-45F7-A2D2-9F11293C132B}"/>
                  </a:ext>
                </a:extLst>
              </p:cNvPr>
              <p:cNvSpPr/>
              <p:nvPr/>
            </p:nvSpPr>
            <p:spPr>
              <a:xfrm>
                <a:off x="1091549" y="2838426"/>
                <a:ext cx="589617" cy="1473955"/>
              </a:xfrm>
              <a:custGeom>
                <a:avLst/>
                <a:gdLst/>
                <a:ahLst/>
                <a:cxnLst/>
                <a:rect l="l" t="t" r="r" b="b"/>
                <a:pathLst>
                  <a:path w="17145" h="42860" extrusionOk="0">
                    <a:moveTo>
                      <a:pt x="48" y="42839"/>
                    </a:moveTo>
                    <a:cubicBezTo>
                      <a:pt x="27" y="42853"/>
                      <a:pt x="14" y="42859"/>
                      <a:pt x="1" y="42859"/>
                    </a:cubicBezTo>
                    <a:cubicBezTo>
                      <a:pt x="14" y="42859"/>
                      <a:pt x="27" y="42853"/>
                      <a:pt x="48" y="42839"/>
                    </a:cubicBezTo>
                    <a:close/>
                    <a:moveTo>
                      <a:pt x="5906" y="39427"/>
                    </a:moveTo>
                    <a:cubicBezTo>
                      <a:pt x="5906" y="39431"/>
                      <a:pt x="5903" y="39434"/>
                      <a:pt x="5903" y="39434"/>
                    </a:cubicBezTo>
                    <a:cubicBezTo>
                      <a:pt x="5903" y="39434"/>
                      <a:pt x="5906" y="39431"/>
                      <a:pt x="5906" y="39427"/>
                    </a:cubicBezTo>
                    <a:close/>
                    <a:moveTo>
                      <a:pt x="5910" y="39420"/>
                    </a:moveTo>
                    <a:cubicBezTo>
                      <a:pt x="5906" y="39420"/>
                      <a:pt x="5906" y="39423"/>
                      <a:pt x="5906" y="39427"/>
                    </a:cubicBezTo>
                    <a:cubicBezTo>
                      <a:pt x="5906" y="39423"/>
                      <a:pt x="5906" y="39420"/>
                      <a:pt x="5910" y="39420"/>
                    </a:cubicBezTo>
                    <a:close/>
                    <a:moveTo>
                      <a:pt x="2049" y="37630"/>
                    </a:moveTo>
                    <a:lnTo>
                      <a:pt x="2049" y="37630"/>
                    </a:lnTo>
                    <a:lnTo>
                      <a:pt x="2049" y="37630"/>
                    </a:lnTo>
                    <a:close/>
                    <a:moveTo>
                      <a:pt x="2049" y="37630"/>
                    </a:moveTo>
                    <a:lnTo>
                      <a:pt x="2049" y="37630"/>
                    </a:lnTo>
                    <a:lnTo>
                      <a:pt x="2049" y="37630"/>
                    </a:lnTo>
                    <a:close/>
                    <a:moveTo>
                      <a:pt x="2049" y="37630"/>
                    </a:moveTo>
                    <a:lnTo>
                      <a:pt x="2049" y="37630"/>
                    </a:lnTo>
                    <a:lnTo>
                      <a:pt x="2049" y="37630"/>
                    </a:lnTo>
                    <a:close/>
                    <a:moveTo>
                      <a:pt x="2049" y="37630"/>
                    </a:moveTo>
                    <a:lnTo>
                      <a:pt x="2049" y="37630"/>
                    </a:lnTo>
                    <a:lnTo>
                      <a:pt x="2049" y="37630"/>
                    </a:lnTo>
                    <a:close/>
                    <a:moveTo>
                      <a:pt x="16247" y="2598"/>
                    </a:moveTo>
                    <a:lnTo>
                      <a:pt x="16247" y="2598"/>
                    </a:lnTo>
                    <a:lnTo>
                      <a:pt x="16247" y="2598"/>
                    </a:lnTo>
                    <a:close/>
                    <a:moveTo>
                      <a:pt x="16247" y="2589"/>
                    </a:moveTo>
                    <a:lnTo>
                      <a:pt x="16247" y="2592"/>
                    </a:lnTo>
                    <a:lnTo>
                      <a:pt x="16247" y="2589"/>
                    </a:lnTo>
                    <a:close/>
                    <a:moveTo>
                      <a:pt x="16247" y="2585"/>
                    </a:moveTo>
                    <a:lnTo>
                      <a:pt x="16247" y="2589"/>
                    </a:lnTo>
                    <a:lnTo>
                      <a:pt x="16247" y="2585"/>
                    </a:lnTo>
                    <a:close/>
                    <a:moveTo>
                      <a:pt x="16247" y="2581"/>
                    </a:moveTo>
                    <a:lnTo>
                      <a:pt x="16247" y="2585"/>
                    </a:lnTo>
                    <a:lnTo>
                      <a:pt x="16247" y="2581"/>
                    </a:lnTo>
                    <a:close/>
                    <a:moveTo>
                      <a:pt x="16247" y="2578"/>
                    </a:moveTo>
                    <a:lnTo>
                      <a:pt x="16247" y="2581"/>
                    </a:lnTo>
                    <a:lnTo>
                      <a:pt x="16247" y="2578"/>
                    </a:lnTo>
                    <a:close/>
                    <a:moveTo>
                      <a:pt x="16247" y="2572"/>
                    </a:moveTo>
                    <a:lnTo>
                      <a:pt x="16247" y="2575"/>
                    </a:lnTo>
                    <a:lnTo>
                      <a:pt x="16247" y="2572"/>
                    </a:lnTo>
                    <a:close/>
                    <a:moveTo>
                      <a:pt x="16253" y="2468"/>
                    </a:moveTo>
                    <a:lnTo>
                      <a:pt x="16253" y="2474"/>
                    </a:lnTo>
                    <a:cubicBezTo>
                      <a:pt x="16250" y="2508"/>
                      <a:pt x="16247" y="2538"/>
                      <a:pt x="16247" y="2572"/>
                    </a:cubicBezTo>
                    <a:cubicBezTo>
                      <a:pt x="16247" y="2538"/>
                      <a:pt x="16250" y="2508"/>
                      <a:pt x="16253" y="2474"/>
                    </a:cubicBezTo>
                    <a:lnTo>
                      <a:pt x="16253" y="2468"/>
                    </a:lnTo>
                    <a:close/>
                    <a:moveTo>
                      <a:pt x="17141" y="4"/>
                    </a:moveTo>
                    <a:lnTo>
                      <a:pt x="17141" y="4"/>
                    </a:lnTo>
                    <a:lnTo>
                      <a:pt x="17141" y="4"/>
                    </a:lnTo>
                    <a:close/>
                    <a:moveTo>
                      <a:pt x="17144" y="1"/>
                    </a:moveTo>
                    <a:lnTo>
                      <a:pt x="17144" y="1"/>
                    </a:ln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32;p43">
                <a:extLst>
                  <a:ext uri="{FF2B5EF4-FFF2-40B4-BE49-F238E27FC236}">
                    <a16:creationId xmlns:a16="http://schemas.microsoft.com/office/drawing/2014/main" id="{9DF9CF9D-1E6E-4370-AB81-2977803AE71F}"/>
                  </a:ext>
                </a:extLst>
              </p:cNvPr>
              <p:cNvSpPr/>
              <p:nvPr/>
            </p:nvSpPr>
            <p:spPr>
              <a:xfrm>
                <a:off x="1650262" y="2834299"/>
                <a:ext cx="122188" cy="140208"/>
              </a:xfrm>
              <a:custGeom>
                <a:avLst/>
                <a:gdLst/>
                <a:ahLst/>
                <a:cxnLst/>
                <a:rect l="l" t="t" r="r" b="b"/>
                <a:pathLst>
                  <a:path w="3553" h="4077" extrusionOk="0">
                    <a:moveTo>
                      <a:pt x="1401" y="1100"/>
                    </a:moveTo>
                    <a:lnTo>
                      <a:pt x="1401" y="1100"/>
                    </a:lnTo>
                    <a:cubicBezTo>
                      <a:pt x="1740" y="1344"/>
                      <a:pt x="2048" y="1623"/>
                      <a:pt x="2360" y="1894"/>
                    </a:cubicBezTo>
                    <a:lnTo>
                      <a:pt x="3279" y="2738"/>
                    </a:lnTo>
                    <a:cubicBezTo>
                      <a:pt x="3090" y="2645"/>
                      <a:pt x="2920" y="2520"/>
                      <a:pt x="2752" y="2393"/>
                    </a:cubicBezTo>
                    <a:cubicBezTo>
                      <a:pt x="2588" y="2266"/>
                      <a:pt x="2430" y="2129"/>
                      <a:pt x="2273" y="1994"/>
                    </a:cubicBezTo>
                    <a:cubicBezTo>
                      <a:pt x="1968" y="1710"/>
                      <a:pt x="1663" y="1425"/>
                      <a:pt x="1401" y="1100"/>
                    </a:cubicBezTo>
                    <a:close/>
                    <a:moveTo>
                      <a:pt x="567" y="2645"/>
                    </a:moveTo>
                    <a:cubicBezTo>
                      <a:pt x="886" y="2832"/>
                      <a:pt x="1174" y="3054"/>
                      <a:pt x="1465" y="3272"/>
                    </a:cubicBezTo>
                    <a:cubicBezTo>
                      <a:pt x="1746" y="3503"/>
                      <a:pt x="2032" y="3724"/>
                      <a:pt x="2303" y="3976"/>
                    </a:cubicBezTo>
                    <a:cubicBezTo>
                      <a:pt x="1968" y="3815"/>
                      <a:pt x="1676" y="3593"/>
                      <a:pt x="1381" y="3379"/>
                    </a:cubicBezTo>
                    <a:cubicBezTo>
                      <a:pt x="1100" y="3148"/>
                      <a:pt x="815" y="2916"/>
                      <a:pt x="567" y="2645"/>
                    </a:cubicBezTo>
                    <a:close/>
                    <a:moveTo>
                      <a:pt x="1160" y="0"/>
                    </a:moveTo>
                    <a:cubicBezTo>
                      <a:pt x="1063" y="0"/>
                      <a:pt x="976" y="37"/>
                      <a:pt x="898" y="121"/>
                    </a:cubicBezTo>
                    <a:lnTo>
                      <a:pt x="895" y="124"/>
                    </a:lnTo>
                    <a:cubicBezTo>
                      <a:pt x="741" y="299"/>
                      <a:pt x="590" y="630"/>
                      <a:pt x="459" y="996"/>
                    </a:cubicBezTo>
                    <a:lnTo>
                      <a:pt x="456" y="996"/>
                    </a:lnTo>
                    <a:cubicBezTo>
                      <a:pt x="335" y="1338"/>
                      <a:pt x="228" y="1706"/>
                      <a:pt x="151" y="2002"/>
                    </a:cubicBezTo>
                    <a:cubicBezTo>
                      <a:pt x="67" y="2313"/>
                      <a:pt x="17" y="2551"/>
                      <a:pt x="7" y="2588"/>
                    </a:cubicBezTo>
                    <a:lnTo>
                      <a:pt x="7" y="2594"/>
                    </a:lnTo>
                    <a:cubicBezTo>
                      <a:pt x="4" y="2628"/>
                      <a:pt x="1" y="2658"/>
                      <a:pt x="1" y="2692"/>
                    </a:cubicBezTo>
                    <a:lnTo>
                      <a:pt x="1" y="2695"/>
                    </a:lnTo>
                    <a:lnTo>
                      <a:pt x="1" y="2698"/>
                    </a:lnTo>
                    <a:lnTo>
                      <a:pt x="1" y="2701"/>
                    </a:lnTo>
                    <a:lnTo>
                      <a:pt x="1" y="2705"/>
                    </a:lnTo>
                    <a:lnTo>
                      <a:pt x="1" y="2709"/>
                    </a:lnTo>
                    <a:lnTo>
                      <a:pt x="1" y="2712"/>
                    </a:lnTo>
                    <a:lnTo>
                      <a:pt x="1" y="2718"/>
                    </a:lnTo>
                    <a:cubicBezTo>
                      <a:pt x="14" y="2976"/>
                      <a:pt x="178" y="3235"/>
                      <a:pt x="396" y="3456"/>
                    </a:cubicBezTo>
                    <a:cubicBezTo>
                      <a:pt x="721" y="3781"/>
                      <a:pt x="1167" y="4025"/>
                      <a:pt x="1445" y="4059"/>
                    </a:cubicBezTo>
                    <a:cubicBezTo>
                      <a:pt x="1522" y="4069"/>
                      <a:pt x="1606" y="4076"/>
                      <a:pt x="1693" y="4076"/>
                    </a:cubicBezTo>
                    <a:cubicBezTo>
                      <a:pt x="2156" y="4076"/>
                      <a:pt x="2716" y="3928"/>
                      <a:pt x="3007" y="3540"/>
                    </a:cubicBezTo>
                    <a:cubicBezTo>
                      <a:pt x="2796" y="3456"/>
                      <a:pt x="2608" y="3325"/>
                      <a:pt x="2420" y="3198"/>
                    </a:cubicBezTo>
                    <a:cubicBezTo>
                      <a:pt x="2236" y="3071"/>
                      <a:pt x="2062" y="2927"/>
                      <a:pt x="1884" y="2789"/>
                    </a:cubicBezTo>
                    <a:cubicBezTo>
                      <a:pt x="1542" y="2494"/>
                      <a:pt x="1200" y="2199"/>
                      <a:pt x="902" y="1861"/>
                    </a:cubicBezTo>
                    <a:lnTo>
                      <a:pt x="902" y="1861"/>
                    </a:lnTo>
                    <a:cubicBezTo>
                      <a:pt x="1274" y="2115"/>
                      <a:pt x="1619" y="2404"/>
                      <a:pt x="1968" y="2685"/>
                    </a:cubicBezTo>
                    <a:lnTo>
                      <a:pt x="2484" y="3117"/>
                    </a:lnTo>
                    <a:cubicBezTo>
                      <a:pt x="2655" y="3261"/>
                      <a:pt x="2826" y="3409"/>
                      <a:pt x="3007" y="3540"/>
                    </a:cubicBezTo>
                    <a:cubicBezTo>
                      <a:pt x="3355" y="3083"/>
                      <a:pt x="3553" y="2166"/>
                      <a:pt x="2933" y="1525"/>
                    </a:cubicBezTo>
                    <a:cubicBezTo>
                      <a:pt x="2601" y="1183"/>
                      <a:pt x="2179" y="657"/>
                      <a:pt x="1783" y="319"/>
                    </a:cubicBezTo>
                    <a:lnTo>
                      <a:pt x="1783" y="322"/>
                    </a:lnTo>
                    <a:cubicBezTo>
                      <a:pt x="1559" y="131"/>
                      <a:pt x="1344" y="0"/>
                      <a:pt x="1160" y="0"/>
                    </a:cubicBezTo>
                    <a:close/>
                  </a:path>
                </a:pathLst>
              </a:custGeom>
              <a:solidFill>
                <a:srgbClr val="E8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33;p43">
                <a:extLst>
                  <a:ext uri="{FF2B5EF4-FFF2-40B4-BE49-F238E27FC236}">
                    <a16:creationId xmlns:a16="http://schemas.microsoft.com/office/drawing/2014/main" id="{F0056659-CAE5-43B5-8042-6E6740C0FC6B}"/>
                  </a:ext>
                </a:extLst>
              </p:cNvPr>
              <p:cNvSpPr/>
              <p:nvPr/>
            </p:nvSpPr>
            <p:spPr>
              <a:xfrm>
                <a:off x="1765883" y="1795693"/>
                <a:ext cx="3026" cy="4677"/>
              </a:xfrm>
              <a:custGeom>
                <a:avLst/>
                <a:gdLst/>
                <a:ahLst/>
                <a:cxnLst/>
                <a:rect l="l" t="t" r="r" b="b"/>
                <a:pathLst>
                  <a:path w="88" h="136" extrusionOk="0">
                    <a:moveTo>
                      <a:pt x="81" y="1"/>
                    </a:moveTo>
                    <a:cubicBezTo>
                      <a:pt x="50" y="41"/>
                      <a:pt x="20" y="89"/>
                      <a:pt x="0" y="135"/>
                    </a:cubicBezTo>
                    <a:cubicBezTo>
                      <a:pt x="27" y="109"/>
                      <a:pt x="57" y="81"/>
                      <a:pt x="87" y="55"/>
                    </a:cubicBezTo>
                    <a:cubicBezTo>
                      <a:pt x="84" y="38"/>
                      <a:pt x="84" y="18"/>
                      <a:pt x="81" y="1"/>
                    </a:cubicBezTo>
                    <a:close/>
                  </a:path>
                </a:pathLst>
              </a:custGeom>
              <a:solidFill>
                <a:srgbClr val="536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4;p43">
                <a:extLst>
                  <a:ext uri="{FF2B5EF4-FFF2-40B4-BE49-F238E27FC236}">
                    <a16:creationId xmlns:a16="http://schemas.microsoft.com/office/drawing/2014/main" id="{FE1E4CFD-410A-4F15-8910-99A722728346}"/>
                  </a:ext>
                </a:extLst>
              </p:cNvPr>
              <p:cNvSpPr/>
              <p:nvPr/>
            </p:nvSpPr>
            <p:spPr>
              <a:xfrm>
                <a:off x="1741879" y="1880329"/>
                <a:ext cx="46151" cy="40958"/>
              </a:xfrm>
              <a:custGeom>
                <a:avLst/>
                <a:gdLst/>
                <a:ahLst/>
                <a:cxnLst/>
                <a:rect l="l" t="t" r="r" b="b"/>
                <a:pathLst>
                  <a:path w="1342" h="1191" extrusionOk="0">
                    <a:moveTo>
                      <a:pt x="1" y="1"/>
                    </a:moveTo>
                    <a:lnTo>
                      <a:pt x="1" y="1"/>
                    </a:lnTo>
                    <a:cubicBezTo>
                      <a:pt x="7" y="275"/>
                      <a:pt x="216" y="496"/>
                      <a:pt x="410" y="671"/>
                    </a:cubicBezTo>
                    <a:cubicBezTo>
                      <a:pt x="615" y="845"/>
                      <a:pt x="852" y="972"/>
                      <a:pt x="1090" y="1087"/>
                    </a:cubicBezTo>
                    <a:cubicBezTo>
                      <a:pt x="1174" y="1124"/>
                      <a:pt x="1258" y="1157"/>
                      <a:pt x="1342" y="1190"/>
                    </a:cubicBezTo>
                    <a:cubicBezTo>
                      <a:pt x="1328" y="1124"/>
                      <a:pt x="1315" y="1053"/>
                      <a:pt x="1302" y="986"/>
                    </a:cubicBezTo>
                    <a:cubicBezTo>
                      <a:pt x="1258" y="966"/>
                      <a:pt x="1211" y="946"/>
                      <a:pt x="1164" y="926"/>
                    </a:cubicBezTo>
                    <a:cubicBezTo>
                      <a:pt x="932" y="818"/>
                      <a:pt x="705" y="701"/>
                      <a:pt x="494" y="564"/>
                    </a:cubicBezTo>
                    <a:cubicBezTo>
                      <a:pt x="389" y="490"/>
                      <a:pt x="289" y="412"/>
                      <a:pt x="202" y="319"/>
                    </a:cubicBezTo>
                    <a:cubicBezTo>
                      <a:pt x="115" y="232"/>
                      <a:pt x="35" y="128"/>
                      <a:pt x="1" y="1"/>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35;p43">
                <a:extLst>
                  <a:ext uri="{FF2B5EF4-FFF2-40B4-BE49-F238E27FC236}">
                    <a16:creationId xmlns:a16="http://schemas.microsoft.com/office/drawing/2014/main" id="{08F1B4F0-C35F-4E0A-9178-B3E6A385225D}"/>
                  </a:ext>
                </a:extLst>
              </p:cNvPr>
              <p:cNvSpPr/>
              <p:nvPr/>
            </p:nvSpPr>
            <p:spPr>
              <a:xfrm>
                <a:off x="1756873" y="1926688"/>
                <a:ext cx="25517" cy="11658"/>
              </a:xfrm>
              <a:custGeom>
                <a:avLst/>
                <a:gdLst/>
                <a:ahLst/>
                <a:cxnLst/>
                <a:rect l="l" t="t" r="r" b="b"/>
                <a:pathLst>
                  <a:path w="742" h="339" extrusionOk="0">
                    <a:moveTo>
                      <a:pt x="1" y="0"/>
                    </a:moveTo>
                    <a:lnTo>
                      <a:pt x="1" y="0"/>
                    </a:lnTo>
                    <a:cubicBezTo>
                      <a:pt x="41" y="67"/>
                      <a:pt x="91" y="117"/>
                      <a:pt x="145" y="161"/>
                    </a:cubicBezTo>
                    <a:cubicBezTo>
                      <a:pt x="199" y="208"/>
                      <a:pt x="262" y="238"/>
                      <a:pt x="323" y="268"/>
                    </a:cubicBezTo>
                    <a:cubicBezTo>
                      <a:pt x="420" y="308"/>
                      <a:pt x="521" y="339"/>
                      <a:pt x="628" y="339"/>
                    </a:cubicBezTo>
                    <a:cubicBezTo>
                      <a:pt x="665" y="339"/>
                      <a:pt x="702" y="335"/>
                      <a:pt x="742" y="325"/>
                    </a:cubicBezTo>
                    <a:cubicBezTo>
                      <a:pt x="685" y="271"/>
                      <a:pt x="628" y="238"/>
                      <a:pt x="570" y="201"/>
                    </a:cubicBezTo>
                    <a:cubicBezTo>
                      <a:pt x="513" y="161"/>
                      <a:pt x="456" y="134"/>
                      <a:pt x="396" y="107"/>
                    </a:cubicBezTo>
                    <a:cubicBezTo>
                      <a:pt x="275" y="57"/>
                      <a:pt x="151" y="10"/>
                      <a:pt x="1" y="0"/>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36;p43">
                <a:extLst>
                  <a:ext uri="{FF2B5EF4-FFF2-40B4-BE49-F238E27FC236}">
                    <a16:creationId xmlns:a16="http://schemas.microsoft.com/office/drawing/2014/main" id="{7A0C8996-372C-4520-90DA-9E875BC488D3}"/>
                  </a:ext>
                </a:extLst>
              </p:cNvPr>
              <p:cNvSpPr/>
              <p:nvPr/>
            </p:nvSpPr>
            <p:spPr>
              <a:xfrm>
                <a:off x="1633548" y="1815915"/>
                <a:ext cx="57569" cy="44294"/>
              </a:xfrm>
              <a:custGeom>
                <a:avLst/>
                <a:gdLst/>
                <a:ahLst/>
                <a:cxnLst/>
                <a:rect l="l" t="t" r="r" b="b"/>
                <a:pathLst>
                  <a:path w="1674" h="1288" extrusionOk="0">
                    <a:moveTo>
                      <a:pt x="359" y="0"/>
                    </a:moveTo>
                    <a:cubicBezTo>
                      <a:pt x="221" y="13"/>
                      <a:pt x="81" y="70"/>
                      <a:pt x="0" y="177"/>
                    </a:cubicBezTo>
                    <a:cubicBezTo>
                      <a:pt x="91" y="117"/>
                      <a:pt x="192" y="97"/>
                      <a:pt x="292" y="97"/>
                    </a:cubicBezTo>
                    <a:cubicBezTo>
                      <a:pt x="315" y="97"/>
                      <a:pt x="339" y="97"/>
                      <a:pt x="362" y="101"/>
                    </a:cubicBezTo>
                    <a:cubicBezTo>
                      <a:pt x="373" y="101"/>
                      <a:pt x="386" y="104"/>
                      <a:pt x="399" y="104"/>
                    </a:cubicBezTo>
                    <a:cubicBezTo>
                      <a:pt x="406" y="84"/>
                      <a:pt x="416" y="64"/>
                      <a:pt x="426" y="44"/>
                    </a:cubicBezTo>
                    <a:lnTo>
                      <a:pt x="577" y="137"/>
                    </a:lnTo>
                    <a:cubicBezTo>
                      <a:pt x="574" y="141"/>
                      <a:pt x="574" y="141"/>
                      <a:pt x="574" y="144"/>
                    </a:cubicBezTo>
                    <a:cubicBezTo>
                      <a:pt x="620" y="161"/>
                      <a:pt x="668" y="177"/>
                      <a:pt x="714" y="197"/>
                    </a:cubicBezTo>
                    <a:cubicBezTo>
                      <a:pt x="925" y="291"/>
                      <a:pt x="1120" y="418"/>
                      <a:pt x="1311" y="556"/>
                    </a:cubicBezTo>
                    <a:cubicBezTo>
                      <a:pt x="1261" y="694"/>
                      <a:pt x="1217" y="845"/>
                      <a:pt x="1257" y="1009"/>
                    </a:cubicBezTo>
                    <a:cubicBezTo>
                      <a:pt x="1284" y="1102"/>
                      <a:pt x="1351" y="1183"/>
                      <a:pt x="1432" y="1216"/>
                    </a:cubicBezTo>
                    <a:cubicBezTo>
                      <a:pt x="1512" y="1257"/>
                      <a:pt x="1593" y="1277"/>
                      <a:pt x="1673" y="1287"/>
                    </a:cubicBezTo>
                    <a:cubicBezTo>
                      <a:pt x="1528" y="1213"/>
                      <a:pt x="1381" y="1122"/>
                      <a:pt x="1368" y="986"/>
                    </a:cubicBezTo>
                    <a:cubicBezTo>
                      <a:pt x="1358" y="848"/>
                      <a:pt x="1425" y="700"/>
                      <a:pt x="1492" y="563"/>
                    </a:cubicBezTo>
                    <a:lnTo>
                      <a:pt x="1519" y="503"/>
                    </a:lnTo>
                    <a:lnTo>
                      <a:pt x="1465" y="459"/>
                    </a:lnTo>
                    <a:cubicBezTo>
                      <a:pt x="1257" y="295"/>
                      <a:pt x="1033" y="141"/>
                      <a:pt x="771" y="53"/>
                    </a:cubicBezTo>
                    <a:cubicBezTo>
                      <a:pt x="660" y="16"/>
                      <a:pt x="547" y="0"/>
                      <a:pt x="430" y="0"/>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37;p43">
                <a:extLst>
                  <a:ext uri="{FF2B5EF4-FFF2-40B4-BE49-F238E27FC236}">
                    <a16:creationId xmlns:a16="http://schemas.microsoft.com/office/drawing/2014/main" id="{F0D4DEF8-8EBF-40A8-9D8C-44214A905E51}"/>
                  </a:ext>
                </a:extLst>
              </p:cNvPr>
              <p:cNvSpPr/>
              <p:nvPr/>
            </p:nvSpPr>
            <p:spPr>
              <a:xfrm>
                <a:off x="1644587" y="1817394"/>
                <a:ext cx="8804" cy="39101"/>
              </a:xfrm>
              <a:custGeom>
                <a:avLst/>
                <a:gdLst/>
                <a:ahLst/>
                <a:cxnLst/>
                <a:rect l="l" t="t" r="r" b="b"/>
                <a:pathLst>
                  <a:path w="256" h="1137" extrusionOk="0">
                    <a:moveTo>
                      <a:pt x="105" y="1"/>
                    </a:moveTo>
                    <a:cubicBezTo>
                      <a:pt x="95" y="21"/>
                      <a:pt x="85" y="41"/>
                      <a:pt x="78" y="61"/>
                    </a:cubicBezTo>
                    <a:cubicBezTo>
                      <a:pt x="48" y="141"/>
                      <a:pt x="31" y="219"/>
                      <a:pt x="18" y="299"/>
                    </a:cubicBezTo>
                    <a:cubicBezTo>
                      <a:pt x="5" y="396"/>
                      <a:pt x="1" y="493"/>
                      <a:pt x="11" y="590"/>
                    </a:cubicBezTo>
                    <a:cubicBezTo>
                      <a:pt x="28" y="785"/>
                      <a:pt x="89" y="969"/>
                      <a:pt x="179" y="1136"/>
                    </a:cubicBezTo>
                    <a:cubicBezTo>
                      <a:pt x="115" y="959"/>
                      <a:pt x="89" y="771"/>
                      <a:pt x="98" y="590"/>
                    </a:cubicBezTo>
                    <a:cubicBezTo>
                      <a:pt x="105" y="500"/>
                      <a:pt x="121" y="409"/>
                      <a:pt x="149" y="326"/>
                    </a:cubicBezTo>
                    <a:cubicBezTo>
                      <a:pt x="172" y="245"/>
                      <a:pt x="209" y="161"/>
                      <a:pt x="253" y="101"/>
                    </a:cubicBezTo>
                    <a:cubicBezTo>
                      <a:pt x="253" y="98"/>
                      <a:pt x="253" y="98"/>
                      <a:pt x="256" y="94"/>
                    </a:cubicBezTo>
                    <a:lnTo>
                      <a:pt x="105" y="1"/>
                    </a:ln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38;p43">
                <a:extLst>
                  <a:ext uri="{FF2B5EF4-FFF2-40B4-BE49-F238E27FC236}">
                    <a16:creationId xmlns:a16="http://schemas.microsoft.com/office/drawing/2014/main" id="{A78D0D91-4819-44FD-B2FE-49A4F4FB8660}"/>
                  </a:ext>
                </a:extLst>
              </p:cNvPr>
              <p:cNvSpPr/>
              <p:nvPr/>
            </p:nvSpPr>
            <p:spPr>
              <a:xfrm>
                <a:off x="1716773" y="2700347"/>
                <a:ext cx="155065" cy="129238"/>
              </a:xfrm>
              <a:custGeom>
                <a:avLst/>
                <a:gdLst/>
                <a:ahLst/>
                <a:cxnLst/>
                <a:rect l="l" t="t" r="r" b="b"/>
                <a:pathLst>
                  <a:path w="4509" h="3758" extrusionOk="0">
                    <a:moveTo>
                      <a:pt x="4508" y="0"/>
                    </a:moveTo>
                    <a:lnTo>
                      <a:pt x="4508" y="0"/>
                    </a:lnTo>
                    <a:cubicBezTo>
                      <a:pt x="3201" y="583"/>
                      <a:pt x="2028" y="1130"/>
                      <a:pt x="1317" y="1465"/>
                    </a:cubicBezTo>
                    <a:cubicBezTo>
                      <a:pt x="1317" y="1465"/>
                      <a:pt x="1314" y="1465"/>
                      <a:pt x="1314" y="1468"/>
                    </a:cubicBezTo>
                    <a:cubicBezTo>
                      <a:pt x="1300" y="1472"/>
                      <a:pt x="1291" y="1479"/>
                      <a:pt x="1280" y="1482"/>
                    </a:cubicBezTo>
                    <a:cubicBezTo>
                      <a:pt x="1264" y="1488"/>
                      <a:pt x="1251" y="1496"/>
                      <a:pt x="1237" y="1502"/>
                    </a:cubicBezTo>
                    <a:cubicBezTo>
                      <a:pt x="1076" y="1579"/>
                      <a:pt x="942" y="1643"/>
                      <a:pt x="842" y="1689"/>
                    </a:cubicBezTo>
                    <a:cubicBezTo>
                      <a:pt x="838" y="1689"/>
                      <a:pt x="838" y="1693"/>
                      <a:pt x="838" y="1693"/>
                    </a:cubicBezTo>
                    <a:lnTo>
                      <a:pt x="831" y="1693"/>
                    </a:lnTo>
                    <a:lnTo>
                      <a:pt x="831" y="1697"/>
                    </a:lnTo>
                    <a:cubicBezTo>
                      <a:pt x="708" y="1754"/>
                      <a:pt x="634" y="1790"/>
                      <a:pt x="613" y="1800"/>
                    </a:cubicBezTo>
                    <a:lnTo>
                      <a:pt x="607" y="1800"/>
                    </a:lnTo>
                    <a:lnTo>
                      <a:pt x="607" y="1804"/>
                    </a:lnTo>
                    <a:cubicBezTo>
                      <a:pt x="607" y="1804"/>
                      <a:pt x="406" y="2072"/>
                      <a:pt x="1" y="3758"/>
                    </a:cubicBezTo>
                    <a:cubicBezTo>
                      <a:pt x="30" y="3748"/>
                      <a:pt x="61" y="3741"/>
                      <a:pt x="91" y="3731"/>
                    </a:cubicBezTo>
                    <a:cubicBezTo>
                      <a:pt x="1086" y="3419"/>
                      <a:pt x="2484" y="3081"/>
                      <a:pt x="3969" y="2759"/>
                    </a:cubicBezTo>
                    <a:cubicBezTo>
                      <a:pt x="4176" y="1841"/>
                      <a:pt x="4357" y="922"/>
                      <a:pt x="45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39;p43">
                <a:extLst>
                  <a:ext uri="{FF2B5EF4-FFF2-40B4-BE49-F238E27FC236}">
                    <a16:creationId xmlns:a16="http://schemas.microsoft.com/office/drawing/2014/main" id="{2F5CE40C-E61B-426C-9D17-5964A3FC6126}"/>
                  </a:ext>
                </a:extLst>
              </p:cNvPr>
              <p:cNvSpPr/>
              <p:nvPr/>
            </p:nvSpPr>
            <p:spPr>
              <a:xfrm>
                <a:off x="1115175" y="4193670"/>
                <a:ext cx="179757" cy="139383"/>
              </a:xfrm>
              <a:custGeom>
                <a:avLst/>
                <a:gdLst/>
                <a:ahLst/>
                <a:cxnLst/>
                <a:rect l="l" t="t" r="r" b="b"/>
                <a:pathLst>
                  <a:path w="5227" h="4053" extrusionOk="0">
                    <a:moveTo>
                      <a:pt x="5226" y="0"/>
                    </a:moveTo>
                    <a:lnTo>
                      <a:pt x="5226" y="0"/>
                    </a:lnTo>
                    <a:cubicBezTo>
                      <a:pt x="3107" y="1106"/>
                      <a:pt x="1780" y="1947"/>
                      <a:pt x="1003" y="2537"/>
                    </a:cubicBezTo>
                    <a:cubicBezTo>
                      <a:pt x="222" y="3127"/>
                      <a:pt x="1" y="3463"/>
                      <a:pt x="91" y="3549"/>
                    </a:cubicBezTo>
                    <a:cubicBezTo>
                      <a:pt x="228" y="3673"/>
                      <a:pt x="366" y="3774"/>
                      <a:pt x="507" y="3851"/>
                    </a:cubicBezTo>
                    <a:cubicBezTo>
                      <a:pt x="765" y="3989"/>
                      <a:pt x="1030" y="4052"/>
                      <a:pt x="1298" y="4052"/>
                    </a:cubicBezTo>
                    <a:cubicBezTo>
                      <a:pt x="2877" y="4052"/>
                      <a:pt x="4555" y="1834"/>
                      <a:pt x="5216" y="27"/>
                    </a:cubicBezTo>
                    <a:cubicBezTo>
                      <a:pt x="5216" y="27"/>
                      <a:pt x="5219" y="24"/>
                      <a:pt x="5219" y="20"/>
                    </a:cubicBezTo>
                    <a:cubicBezTo>
                      <a:pt x="5219" y="16"/>
                      <a:pt x="5219" y="13"/>
                      <a:pt x="5223" y="13"/>
                    </a:cubicBezTo>
                    <a:cubicBezTo>
                      <a:pt x="5223" y="7"/>
                      <a:pt x="5226" y="4"/>
                      <a:pt x="5226" y="0"/>
                    </a:cubicBez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40;p43">
                <a:extLst>
                  <a:ext uri="{FF2B5EF4-FFF2-40B4-BE49-F238E27FC236}">
                    <a16:creationId xmlns:a16="http://schemas.microsoft.com/office/drawing/2014/main" id="{7D54B661-43B7-4E1B-8F36-BD20C222A1D2}"/>
                  </a:ext>
                </a:extLst>
              </p:cNvPr>
              <p:cNvSpPr/>
              <p:nvPr/>
            </p:nvSpPr>
            <p:spPr>
              <a:xfrm>
                <a:off x="1080131" y="4132557"/>
                <a:ext cx="81883" cy="179860"/>
              </a:xfrm>
              <a:custGeom>
                <a:avLst/>
                <a:gdLst/>
                <a:ahLst/>
                <a:cxnLst/>
                <a:rect l="l" t="t" r="r" b="b"/>
                <a:pathLst>
                  <a:path w="2381" h="5230" extrusionOk="0">
                    <a:moveTo>
                      <a:pt x="2381" y="0"/>
                    </a:moveTo>
                    <a:cubicBezTo>
                      <a:pt x="2357" y="48"/>
                      <a:pt x="1" y="5229"/>
                      <a:pt x="333" y="5229"/>
                    </a:cubicBezTo>
                    <a:cubicBezTo>
                      <a:pt x="346" y="5229"/>
                      <a:pt x="359" y="5223"/>
                      <a:pt x="380" y="5209"/>
                    </a:cubicBezTo>
                    <a:cubicBezTo>
                      <a:pt x="380" y="5209"/>
                      <a:pt x="383" y="5209"/>
                      <a:pt x="383" y="5206"/>
                    </a:cubicBezTo>
                    <a:cubicBezTo>
                      <a:pt x="701" y="4968"/>
                      <a:pt x="976" y="4579"/>
                      <a:pt x="1210" y="4117"/>
                    </a:cubicBezTo>
                    <a:cubicBezTo>
                      <a:pt x="2025" y="2517"/>
                      <a:pt x="2370" y="51"/>
                      <a:pt x="2381" y="0"/>
                    </a:cubicBezTo>
                    <a:close/>
                  </a:path>
                </a:pathLst>
              </a:custGeom>
              <a:solidFill>
                <a:srgbClr val="F8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41;p43">
                <a:extLst>
                  <a:ext uri="{FF2B5EF4-FFF2-40B4-BE49-F238E27FC236}">
                    <a16:creationId xmlns:a16="http://schemas.microsoft.com/office/drawing/2014/main" id="{F599A527-76F4-46F5-AB46-25CA687611EC}"/>
                  </a:ext>
                </a:extLst>
              </p:cNvPr>
              <p:cNvSpPr/>
              <p:nvPr/>
            </p:nvSpPr>
            <p:spPr>
              <a:xfrm>
                <a:off x="1780500" y="2023705"/>
                <a:ext cx="34046" cy="12621"/>
              </a:xfrm>
              <a:custGeom>
                <a:avLst/>
                <a:gdLst/>
                <a:ahLst/>
                <a:cxnLst/>
                <a:rect l="l" t="t" r="r" b="b"/>
                <a:pathLst>
                  <a:path w="990" h="367" extrusionOk="0">
                    <a:moveTo>
                      <a:pt x="1" y="1"/>
                    </a:moveTo>
                    <a:cubicBezTo>
                      <a:pt x="118" y="98"/>
                      <a:pt x="256" y="168"/>
                      <a:pt x="397" y="225"/>
                    </a:cubicBezTo>
                    <a:cubicBezTo>
                      <a:pt x="533" y="286"/>
                      <a:pt x="685" y="323"/>
                      <a:pt x="835" y="349"/>
                    </a:cubicBezTo>
                    <a:cubicBezTo>
                      <a:pt x="886" y="356"/>
                      <a:pt x="936" y="363"/>
                      <a:pt x="990" y="366"/>
                    </a:cubicBezTo>
                    <a:cubicBezTo>
                      <a:pt x="973" y="306"/>
                      <a:pt x="956" y="245"/>
                      <a:pt x="943" y="185"/>
                    </a:cubicBezTo>
                    <a:cubicBezTo>
                      <a:pt x="916" y="182"/>
                      <a:pt x="889" y="179"/>
                      <a:pt x="862" y="172"/>
                    </a:cubicBezTo>
                    <a:cubicBezTo>
                      <a:pt x="587" y="135"/>
                      <a:pt x="319" y="72"/>
                      <a:pt x="35" y="7"/>
                    </a:cubicBezTo>
                    <a:cubicBezTo>
                      <a:pt x="24" y="4"/>
                      <a:pt x="11" y="1"/>
                      <a:pt x="1" y="1"/>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42;p43">
                <a:extLst>
                  <a:ext uri="{FF2B5EF4-FFF2-40B4-BE49-F238E27FC236}">
                    <a16:creationId xmlns:a16="http://schemas.microsoft.com/office/drawing/2014/main" id="{88CC7944-D8C4-48D9-93D9-241260408952}"/>
                  </a:ext>
                </a:extLst>
              </p:cNvPr>
              <p:cNvSpPr/>
              <p:nvPr/>
            </p:nvSpPr>
            <p:spPr>
              <a:xfrm>
                <a:off x="1698443" y="2872095"/>
                <a:ext cx="64584" cy="56400"/>
              </a:xfrm>
              <a:custGeom>
                <a:avLst/>
                <a:gdLst/>
                <a:ahLst/>
                <a:cxnLst/>
                <a:rect l="l" t="t" r="r" b="b"/>
                <a:pathLst>
                  <a:path w="1878" h="1640" extrusionOk="0">
                    <a:moveTo>
                      <a:pt x="0" y="1"/>
                    </a:moveTo>
                    <a:lnTo>
                      <a:pt x="0" y="1"/>
                    </a:lnTo>
                    <a:cubicBezTo>
                      <a:pt x="262" y="326"/>
                      <a:pt x="567" y="611"/>
                      <a:pt x="872" y="895"/>
                    </a:cubicBezTo>
                    <a:cubicBezTo>
                      <a:pt x="1029" y="1030"/>
                      <a:pt x="1187" y="1167"/>
                      <a:pt x="1351" y="1294"/>
                    </a:cubicBezTo>
                    <a:cubicBezTo>
                      <a:pt x="1519" y="1421"/>
                      <a:pt x="1689" y="1546"/>
                      <a:pt x="1878" y="1639"/>
                    </a:cubicBezTo>
                    <a:lnTo>
                      <a:pt x="959" y="795"/>
                    </a:lnTo>
                    <a:cubicBezTo>
                      <a:pt x="647" y="524"/>
                      <a:pt x="339" y="245"/>
                      <a:pt x="0" y="1"/>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43;p43">
                <a:extLst>
                  <a:ext uri="{FF2B5EF4-FFF2-40B4-BE49-F238E27FC236}">
                    <a16:creationId xmlns:a16="http://schemas.microsoft.com/office/drawing/2014/main" id="{766E703E-7C1D-4D36-A789-3522417E7CB6}"/>
                  </a:ext>
                </a:extLst>
              </p:cNvPr>
              <p:cNvSpPr/>
              <p:nvPr/>
            </p:nvSpPr>
            <p:spPr>
              <a:xfrm>
                <a:off x="1681248" y="2898266"/>
                <a:ext cx="72425" cy="57775"/>
              </a:xfrm>
              <a:custGeom>
                <a:avLst/>
                <a:gdLst/>
                <a:ahLst/>
                <a:cxnLst/>
                <a:rect l="l" t="t" r="r" b="b"/>
                <a:pathLst>
                  <a:path w="2106" h="1680" extrusionOk="0">
                    <a:moveTo>
                      <a:pt x="1" y="1"/>
                    </a:moveTo>
                    <a:cubicBezTo>
                      <a:pt x="299" y="339"/>
                      <a:pt x="641" y="634"/>
                      <a:pt x="983" y="929"/>
                    </a:cubicBezTo>
                    <a:cubicBezTo>
                      <a:pt x="1161" y="1067"/>
                      <a:pt x="1335" y="1211"/>
                      <a:pt x="1519" y="1338"/>
                    </a:cubicBezTo>
                    <a:cubicBezTo>
                      <a:pt x="1707" y="1465"/>
                      <a:pt x="1895" y="1596"/>
                      <a:pt x="2106" y="1680"/>
                    </a:cubicBezTo>
                    <a:cubicBezTo>
                      <a:pt x="1925" y="1549"/>
                      <a:pt x="1754" y="1401"/>
                      <a:pt x="1583" y="1257"/>
                    </a:cubicBezTo>
                    <a:lnTo>
                      <a:pt x="1067" y="825"/>
                    </a:lnTo>
                    <a:cubicBezTo>
                      <a:pt x="718" y="544"/>
                      <a:pt x="373" y="255"/>
                      <a:pt x="1" y="1"/>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44;p43">
                <a:extLst>
                  <a:ext uri="{FF2B5EF4-FFF2-40B4-BE49-F238E27FC236}">
                    <a16:creationId xmlns:a16="http://schemas.microsoft.com/office/drawing/2014/main" id="{40545016-07B1-469F-8E74-7E8B1D1B60DE}"/>
                  </a:ext>
                </a:extLst>
              </p:cNvPr>
              <p:cNvSpPr/>
              <p:nvPr/>
            </p:nvSpPr>
            <p:spPr>
              <a:xfrm>
                <a:off x="1669761" y="2925263"/>
                <a:ext cx="59701" cy="45773"/>
              </a:xfrm>
              <a:custGeom>
                <a:avLst/>
                <a:gdLst/>
                <a:ahLst/>
                <a:cxnLst/>
                <a:rect l="l" t="t" r="r" b="b"/>
                <a:pathLst>
                  <a:path w="1736" h="1331" extrusionOk="0">
                    <a:moveTo>
                      <a:pt x="0" y="0"/>
                    </a:moveTo>
                    <a:lnTo>
                      <a:pt x="0" y="0"/>
                    </a:lnTo>
                    <a:cubicBezTo>
                      <a:pt x="248" y="271"/>
                      <a:pt x="533" y="503"/>
                      <a:pt x="814" y="734"/>
                    </a:cubicBezTo>
                    <a:cubicBezTo>
                      <a:pt x="1109" y="948"/>
                      <a:pt x="1401" y="1170"/>
                      <a:pt x="1736" y="1331"/>
                    </a:cubicBezTo>
                    <a:cubicBezTo>
                      <a:pt x="1465" y="1079"/>
                      <a:pt x="1179" y="858"/>
                      <a:pt x="898" y="627"/>
                    </a:cubicBezTo>
                    <a:cubicBezTo>
                      <a:pt x="607" y="409"/>
                      <a:pt x="319" y="187"/>
                      <a:pt x="0" y="0"/>
                    </a:cubicBezTo>
                    <a:close/>
                  </a:path>
                </a:pathLst>
              </a:custGeom>
              <a:solidFill>
                <a:srgbClr val="D58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87316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D1FA6-828A-440F-901A-AD2C6211B2EC}"/>
              </a:ext>
            </a:extLst>
          </p:cNvPr>
          <p:cNvSpPr>
            <a:spLocks noGrp="1"/>
          </p:cNvSpPr>
          <p:nvPr>
            <p:ph type="title"/>
          </p:nvPr>
        </p:nvSpPr>
        <p:spPr/>
        <p:txBody>
          <a:bodyPr/>
          <a:lstStyle/>
          <a:p>
            <a:r>
              <a:rPr lang="es-ES"/>
              <a:t>Consideraciones técnicas</a:t>
            </a:r>
          </a:p>
        </p:txBody>
      </p:sp>
      <p:sp>
        <p:nvSpPr>
          <p:cNvPr id="3" name="Marcador de contenido 10">
            <a:extLst>
              <a:ext uri="{FF2B5EF4-FFF2-40B4-BE49-F238E27FC236}">
                <a16:creationId xmlns:a16="http://schemas.microsoft.com/office/drawing/2014/main" id="{1AEF0C2F-EE69-44B7-B80B-52FA1EA506B7}"/>
              </a:ext>
            </a:extLst>
          </p:cNvPr>
          <p:cNvSpPr txBox="1">
            <a:spLocks/>
          </p:cNvSpPr>
          <p:nvPr/>
        </p:nvSpPr>
        <p:spPr>
          <a:xfrm>
            <a:off x="7252847" y="680334"/>
            <a:ext cx="5962650" cy="5495614"/>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dirty="0" smtClean="0">
                <a:solidFill>
                  <a:schemeClr val="tx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42900" indent="-342900">
              <a:spcBef>
                <a:spcPts val="600"/>
              </a:spcBef>
              <a:spcAft>
                <a:spcPts val="600"/>
              </a:spcAft>
              <a:buFont typeface="+mj-lt"/>
              <a:buAutoNum type="arabicPeriod"/>
            </a:pPr>
            <a:r>
              <a:rPr lang="es-ES" sz="1800">
                <a:solidFill>
                  <a:schemeClr val="bg2"/>
                </a:solidFill>
                <a:latin typeface="+mj-lt"/>
                <a:cs typeface="Segoe UI"/>
              </a:rPr>
              <a:t>Las direcciones de correo que son alias, </a:t>
            </a:r>
            <a:r>
              <a:rPr lang="es-ES" sz="1800" b="1">
                <a:solidFill>
                  <a:schemeClr val="bg2"/>
                </a:solidFill>
                <a:latin typeface="+mj-lt"/>
                <a:cs typeface="Segoe UI"/>
              </a:rPr>
              <a:t>NO ESTÁN SOPORTADAS</a:t>
            </a:r>
            <a:r>
              <a:rPr lang="es-ES" sz="1800">
                <a:solidFill>
                  <a:schemeClr val="bg2"/>
                </a:solidFill>
                <a:latin typeface="+mj-lt"/>
                <a:cs typeface="Segoe UI"/>
              </a:rPr>
              <a:t> en </a:t>
            </a:r>
            <a:r>
              <a:rPr lang="es-ES" sz="1800" err="1">
                <a:solidFill>
                  <a:schemeClr val="bg2"/>
                </a:solidFill>
                <a:latin typeface="+mj-lt"/>
                <a:cs typeface="Segoe UI"/>
              </a:rPr>
              <a:t>TeamsChamp</a:t>
            </a:r>
            <a:r>
              <a:rPr lang="es-ES" sz="1800">
                <a:solidFill>
                  <a:schemeClr val="bg2"/>
                </a:solidFill>
                <a:latin typeface="+mj-lt"/>
                <a:cs typeface="Segoe UI"/>
              </a:rPr>
              <a:t>. Tienes que dar de alta a los usuarios con su correo del Active </a:t>
            </a:r>
            <a:r>
              <a:rPr lang="es-ES" sz="1800" err="1">
                <a:solidFill>
                  <a:schemeClr val="bg2"/>
                </a:solidFill>
                <a:latin typeface="+mj-lt"/>
                <a:cs typeface="Segoe UI"/>
              </a:rPr>
              <a:t>directory</a:t>
            </a:r>
            <a:r>
              <a:rPr lang="es-ES" sz="1800">
                <a:solidFill>
                  <a:schemeClr val="bg2"/>
                </a:solidFill>
                <a:latin typeface="+mj-lt"/>
                <a:cs typeface="Segoe UI"/>
              </a:rPr>
              <a:t> (SMTP)</a:t>
            </a:r>
          </a:p>
          <a:p>
            <a:pPr marL="808355" lvl="1" indent="-310515">
              <a:spcBef>
                <a:spcPts val="600"/>
              </a:spcBef>
              <a:spcAft>
                <a:spcPts val="600"/>
              </a:spcAft>
            </a:pPr>
            <a:r>
              <a:rPr lang="es-ES">
                <a:solidFill>
                  <a:schemeClr val="bg2"/>
                </a:solidFill>
                <a:latin typeface="+mj-lt"/>
                <a:cs typeface="Segoe UI"/>
              </a:rPr>
              <a:t>Con tal de identificar a Nacho Dolz se pueden interpretar los siguientes alias: </a:t>
            </a:r>
            <a:endParaRPr lang="es-ES">
              <a:solidFill>
                <a:schemeClr val="bg2"/>
              </a:solidFill>
              <a:latin typeface="+mj-lt"/>
            </a:endParaRPr>
          </a:p>
          <a:p>
            <a:pPr marL="808355" lvl="1" indent="-310515">
              <a:spcBef>
                <a:spcPts val="600"/>
              </a:spcBef>
              <a:spcAft>
                <a:spcPts val="600"/>
              </a:spcAft>
            </a:pPr>
            <a:r>
              <a:rPr lang="es-ES">
                <a:solidFill>
                  <a:schemeClr val="bg2"/>
                </a:solidFill>
                <a:latin typeface="+mj-lt"/>
                <a:cs typeface="Segoe UI"/>
              </a:rPr>
              <a:t>Ndolz@encamina.com = alias (no lo </a:t>
            </a:r>
            <a:r>
              <a:rPr lang="es-ES" err="1">
                <a:solidFill>
                  <a:schemeClr val="bg2"/>
                </a:solidFill>
                <a:latin typeface="+mj-lt"/>
                <a:cs typeface="Segoe UI"/>
              </a:rPr>
              <a:t>identificaria</a:t>
            </a:r>
            <a:r>
              <a:rPr lang="es-ES">
                <a:solidFill>
                  <a:schemeClr val="bg2"/>
                </a:solidFill>
                <a:latin typeface="+mj-lt"/>
                <a:cs typeface="Segoe UI"/>
              </a:rPr>
              <a:t> en </a:t>
            </a:r>
            <a:r>
              <a:rPr lang="es-ES" err="1">
                <a:solidFill>
                  <a:schemeClr val="bg2"/>
                </a:solidFill>
                <a:latin typeface="+mj-lt"/>
                <a:cs typeface="Segoe UI"/>
              </a:rPr>
              <a:t>TeamsChamp</a:t>
            </a:r>
            <a:r>
              <a:rPr lang="es-ES">
                <a:solidFill>
                  <a:schemeClr val="bg2"/>
                </a:solidFill>
                <a:latin typeface="+mj-lt"/>
                <a:cs typeface="Segoe UI"/>
              </a:rPr>
              <a:t>) </a:t>
            </a:r>
          </a:p>
          <a:p>
            <a:pPr marL="808355" lvl="1" indent="-310515">
              <a:spcBef>
                <a:spcPts val="600"/>
              </a:spcBef>
              <a:spcAft>
                <a:spcPts val="600"/>
              </a:spcAft>
            </a:pPr>
            <a:r>
              <a:rPr lang="es-ES">
                <a:solidFill>
                  <a:schemeClr val="bg2"/>
                </a:solidFill>
                <a:latin typeface="+mj-lt"/>
                <a:cs typeface="Segoe UI"/>
              </a:rPr>
              <a:t>Nacho.dolz@encamina.com = alias (no lo </a:t>
            </a:r>
            <a:r>
              <a:rPr lang="es-ES" err="1">
                <a:solidFill>
                  <a:schemeClr val="bg2"/>
                </a:solidFill>
                <a:latin typeface="+mj-lt"/>
                <a:cs typeface="Segoe UI"/>
              </a:rPr>
              <a:t>identificaria</a:t>
            </a:r>
            <a:r>
              <a:rPr lang="es-ES">
                <a:solidFill>
                  <a:schemeClr val="bg2"/>
                </a:solidFill>
                <a:latin typeface="+mj-lt"/>
                <a:cs typeface="Segoe UI"/>
              </a:rPr>
              <a:t> en </a:t>
            </a:r>
            <a:r>
              <a:rPr lang="es-ES" err="1">
                <a:solidFill>
                  <a:schemeClr val="bg2"/>
                </a:solidFill>
                <a:latin typeface="+mj-lt"/>
                <a:cs typeface="Segoe UI"/>
              </a:rPr>
              <a:t>TeamsChamp</a:t>
            </a:r>
            <a:r>
              <a:rPr lang="es-ES">
                <a:solidFill>
                  <a:schemeClr val="bg2"/>
                </a:solidFill>
                <a:latin typeface="+mj-lt"/>
                <a:cs typeface="Segoe UI"/>
              </a:rPr>
              <a:t>) </a:t>
            </a:r>
            <a:endParaRPr lang="es-ES">
              <a:solidFill>
                <a:schemeClr val="bg2"/>
              </a:solidFill>
              <a:latin typeface="+mj-lt"/>
            </a:endParaRPr>
          </a:p>
          <a:p>
            <a:pPr marL="808355" lvl="1" indent="-310515">
              <a:spcBef>
                <a:spcPts val="600"/>
              </a:spcBef>
              <a:spcAft>
                <a:spcPts val="600"/>
              </a:spcAft>
            </a:pPr>
            <a:r>
              <a:rPr lang="es-ES">
                <a:solidFill>
                  <a:schemeClr val="bg2"/>
                </a:solidFill>
                <a:latin typeface="+mj-lt"/>
                <a:cs typeface="Segoe UI"/>
              </a:rPr>
              <a:t>Idolz@encamina.com = SMTP (email principal; el que identifica al usuario en AD) </a:t>
            </a:r>
            <a:endParaRPr lang="es-ES">
              <a:solidFill>
                <a:schemeClr val="bg2"/>
              </a:solidFill>
              <a:latin typeface="+mj-lt"/>
            </a:endParaRPr>
          </a:p>
          <a:p>
            <a:pPr marL="342900" indent="-342900">
              <a:spcBef>
                <a:spcPts val="600"/>
              </a:spcBef>
              <a:spcAft>
                <a:spcPts val="600"/>
              </a:spcAft>
              <a:buFont typeface="+mj-lt"/>
              <a:buAutoNum type="arabicPeriod"/>
            </a:pPr>
            <a:endParaRPr lang="es-ES">
              <a:solidFill>
                <a:schemeClr val="bg2"/>
              </a:solidFill>
              <a:latin typeface="+mj-lt"/>
            </a:endParaRPr>
          </a:p>
        </p:txBody>
      </p:sp>
    </p:spTree>
    <p:extLst>
      <p:ext uri="{BB962C8B-B14F-4D97-AF65-F5344CB8AC3E}">
        <p14:creationId xmlns:p14="http://schemas.microsoft.com/office/powerpoint/2010/main" val="1593271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Google Shape;819;p34">
            <a:extLst>
              <a:ext uri="{FF2B5EF4-FFF2-40B4-BE49-F238E27FC236}">
                <a16:creationId xmlns:a16="http://schemas.microsoft.com/office/drawing/2014/main" id="{9343AAF6-175E-4ABD-AC47-B0F70DD0F60D}"/>
              </a:ext>
            </a:extLst>
          </p:cNvPr>
          <p:cNvSpPr/>
          <p:nvPr/>
        </p:nvSpPr>
        <p:spPr>
          <a:xfrm rot="10800000">
            <a:off x="240708" y="1757008"/>
            <a:ext cx="7258863" cy="2992052"/>
          </a:xfrm>
          <a:custGeom>
            <a:avLst/>
            <a:gdLst/>
            <a:ahLst/>
            <a:cxnLst/>
            <a:rect l="l" t="t" r="r" b="b"/>
            <a:pathLst>
              <a:path w="18290" h="41772" extrusionOk="0">
                <a:moveTo>
                  <a:pt x="990" y="1"/>
                </a:moveTo>
                <a:lnTo>
                  <a:pt x="1" y="41010"/>
                </a:lnTo>
                <a:lnTo>
                  <a:pt x="18289" y="41772"/>
                </a:lnTo>
                <a:lnTo>
                  <a:pt x="168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Condensed"/>
              <a:ea typeface="Barlow Condensed"/>
              <a:cs typeface="Barlow Condensed"/>
              <a:sym typeface="Barlow Condensed"/>
            </a:endParaRPr>
          </a:p>
        </p:txBody>
      </p:sp>
      <p:pic>
        <p:nvPicPr>
          <p:cNvPr id="50" name="Google Shape;1638;p49">
            <a:extLst>
              <a:ext uri="{FF2B5EF4-FFF2-40B4-BE49-F238E27FC236}">
                <a16:creationId xmlns:a16="http://schemas.microsoft.com/office/drawing/2014/main" id="{AE64D38F-E9FD-4834-8AA3-3ADAA73B618B}"/>
              </a:ext>
            </a:extLst>
          </p:cNvPr>
          <p:cNvPicPr preferRelativeResize="0"/>
          <p:nvPr/>
        </p:nvPicPr>
        <p:blipFill rotWithShape="1">
          <a:blip r:embed="rId2">
            <a:alphaModFix/>
          </a:blip>
          <a:srcRect l="31675" b="56898"/>
          <a:stretch/>
        </p:blipFill>
        <p:spPr>
          <a:xfrm rot="10800000">
            <a:off x="-3" y="4365323"/>
            <a:ext cx="9038124" cy="3195940"/>
          </a:xfrm>
          <a:prstGeom prst="rect">
            <a:avLst/>
          </a:prstGeom>
          <a:noFill/>
          <a:ln>
            <a:noFill/>
          </a:ln>
        </p:spPr>
      </p:pic>
      <p:sp>
        <p:nvSpPr>
          <p:cNvPr id="2" name="Marcador de contenido 1">
            <a:extLst>
              <a:ext uri="{FF2B5EF4-FFF2-40B4-BE49-F238E27FC236}">
                <a16:creationId xmlns:a16="http://schemas.microsoft.com/office/drawing/2014/main" id="{BA10B9D5-BF09-49A1-A566-549B52346256}"/>
              </a:ext>
            </a:extLst>
          </p:cNvPr>
          <p:cNvSpPr>
            <a:spLocks noGrp="1"/>
          </p:cNvSpPr>
          <p:nvPr>
            <p:ph sz="quarter" idx="11"/>
          </p:nvPr>
        </p:nvSpPr>
        <p:spPr>
          <a:xfrm>
            <a:off x="992964" y="2245302"/>
            <a:ext cx="6111082" cy="2756989"/>
          </a:xfrm>
        </p:spPr>
        <p:txBody>
          <a:bodyPr vert="horz" lIns="99569" tIns="49785" rIns="99569" bIns="49785" rtlCol="0" anchor="t">
            <a:normAutofit/>
          </a:bodyPr>
          <a:lstStyle/>
          <a:p>
            <a:pPr marL="0" indent="0">
              <a:spcBef>
                <a:spcPts val="600"/>
              </a:spcBef>
              <a:spcAft>
                <a:spcPts val="600"/>
              </a:spcAft>
              <a:buNone/>
            </a:pPr>
            <a:r>
              <a:rPr lang="es-ES" sz="2800">
                <a:solidFill>
                  <a:schemeClr val="tx1">
                    <a:lumMod val="85000"/>
                    <a:lumOff val="15000"/>
                  </a:schemeClr>
                </a:solidFill>
                <a:latin typeface="Bangers" panose="00000500000000000000" pitchFamily="2" charset="0"/>
                <a:cs typeface="Segoe UI"/>
              </a:rPr>
              <a:t>Documentos listos para usar</a:t>
            </a:r>
          </a:p>
          <a:p>
            <a:pPr marL="0" indent="0">
              <a:spcBef>
                <a:spcPts val="600"/>
              </a:spcBef>
              <a:spcAft>
                <a:spcPts val="600"/>
              </a:spcAft>
              <a:buNone/>
            </a:pPr>
            <a:r>
              <a:rPr lang="es-ES">
                <a:solidFill>
                  <a:schemeClr val="tx1">
                    <a:lumMod val="85000"/>
                    <a:lumOff val="15000"/>
                  </a:schemeClr>
                </a:solidFill>
                <a:latin typeface="Segoe UI"/>
                <a:cs typeface="Segoe UI"/>
              </a:rPr>
              <a:t>A lo largo de este documento hemos compartido contigo consejos y conocimiento. Ahora es el turno de proporcionarte  los materiales que necesitas para ara accionar inmediatamente cada fase del ciclo. En esta sección tienes los links para descargarte los documentos ¡y empezar ya mismo!</a:t>
            </a:r>
          </a:p>
        </p:txBody>
      </p:sp>
      <p:sp>
        <p:nvSpPr>
          <p:cNvPr id="3" name="Título 2">
            <a:extLst>
              <a:ext uri="{FF2B5EF4-FFF2-40B4-BE49-F238E27FC236}">
                <a16:creationId xmlns:a16="http://schemas.microsoft.com/office/drawing/2014/main" id="{D8D18B18-20DF-4560-875A-D4927841FC80}"/>
              </a:ext>
            </a:extLst>
          </p:cNvPr>
          <p:cNvSpPr>
            <a:spLocks noGrp="1"/>
          </p:cNvSpPr>
          <p:nvPr>
            <p:ph type="title"/>
          </p:nvPr>
        </p:nvSpPr>
        <p:spPr/>
        <p:txBody>
          <a:bodyPr/>
          <a:lstStyle/>
          <a:p>
            <a:r>
              <a:rPr lang="es-ES"/>
              <a:t>Zona de recursos</a:t>
            </a:r>
          </a:p>
        </p:txBody>
      </p:sp>
      <p:sp>
        <p:nvSpPr>
          <p:cNvPr id="6" name="Título 2">
            <a:extLst>
              <a:ext uri="{FF2B5EF4-FFF2-40B4-BE49-F238E27FC236}">
                <a16:creationId xmlns:a16="http://schemas.microsoft.com/office/drawing/2014/main" id="{D2C87845-2912-428A-BED4-C98AD596A1C7}"/>
              </a:ext>
            </a:extLst>
          </p:cNvPr>
          <p:cNvSpPr txBox="1">
            <a:spLocks/>
          </p:cNvSpPr>
          <p:nvPr/>
        </p:nvSpPr>
        <p:spPr>
          <a:xfrm>
            <a:off x="8526847" y="1044327"/>
            <a:ext cx="4229034" cy="741526"/>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r>
              <a:rPr lang="es-ES" sz="2000"/>
              <a:t>Manuales de usuario</a:t>
            </a:r>
          </a:p>
        </p:txBody>
      </p:sp>
      <p:sp>
        <p:nvSpPr>
          <p:cNvPr id="7" name="Rectángulo 6">
            <a:extLst>
              <a:ext uri="{FF2B5EF4-FFF2-40B4-BE49-F238E27FC236}">
                <a16:creationId xmlns:a16="http://schemas.microsoft.com/office/drawing/2014/main" id="{096FC079-283A-4A89-97C5-B45C17937BCC}"/>
              </a:ext>
            </a:extLst>
          </p:cNvPr>
          <p:cNvSpPr/>
          <p:nvPr/>
        </p:nvSpPr>
        <p:spPr>
          <a:xfrm>
            <a:off x="8632123" y="2055717"/>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Manual de usuario</a:t>
            </a:r>
          </a:p>
        </p:txBody>
      </p:sp>
      <p:sp>
        <p:nvSpPr>
          <p:cNvPr id="8" name="Rectángulo 7">
            <a:extLst>
              <a:ext uri="{FF2B5EF4-FFF2-40B4-BE49-F238E27FC236}">
                <a16:creationId xmlns:a16="http://schemas.microsoft.com/office/drawing/2014/main" id="{B986AABB-D241-4A9F-B82C-B3454AD1018E}"/>
              </a:ext>
            </a:extLst>
          </p:cNvPr>
          <p:cNvSpPr/>
          <p:nvPr/>
        </p:nvSpPr>
        <p:spPr>
          <a:xfrm>
            <a:off x="10460923" y="2055717"/>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Manual de administrador</a:t>
            </a:r>
          </a:p>
        </p:txBody>
      </p:sp>
      <p:sp>
        <p:nvSpPr>
          <p:cNvPr id="9" name="Título 2">
            <a:extLst>
              <a:ext uri="{FF2B5EF4-FFF2-40B4-BE49-F238E27FC236}">
                <a16:creationId xmlns:a16="http://schemas.microsoft.com/office/drawing/2014/main" id="{F59BC9C6-7FCB-4591-BC6E-03B9B166D284}"/>
              </a:ext>
            </a:extLst>
          </p:cNvPr>
          <p:cNvSpPr txBox="1">
            <a:spLocks/>
          </p:cNvSpPr>
          <p:nvPr/>
        </p:nvSpPr>
        <p:spPr>
          <a:xfrm>
            <a:off x="8526847" y="2882271"/>
            <a:ext cx="4229034" cy="741526"/>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r>
              <a:rPr lang="es-ES" sz="2000"/>
              <a:t>Plan de comunicación</a:t>
            </a:r>
          </a:p>
        </p:txBody>
      </p:sp>
      <p:sp>
        <p:nvSpPr>
          <p:cNvPr id="10" name="Rectángulo 9">
            <a:extLst>
              <a:ext uri="{FF2B5EF4-FFF2-40B4-BE49-F238E27FC236}">
                <a16:creationId xmlns:a16="http://schemas.microsoft.com/office/drawing/2014/main" id="{1A0AAE8D-BA48-42A5-8E7E-018875152C07}"/>
              </a:ext>
            </a:extLst>
          </p:cNvPr>
          <p:cNvSpPr/>
          <p:nvPr/>
        </p:nvSpPr>
        <p:spPr>
          <a:xfrm>
            <a:off x="8632123" y="3893661"/>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Modelo Email</a:t>
            </a:r>
          </a:p>
        </p:txBody>
      </p:sp>
      <p:sp>
        <p:nvSpPr>
          <p:cNvPr id="11" name="Rectángulo 10">
            <a:extLst>
              <a:ext uri="{FF2B5EF4-FFF2-40B4-BE49-F238E27FC236}">
                <a16:creationId xmlns:a16="http://schemas.microsoft.com/office/drawing/2014/main" id="{9C065A05-2621-4EC1-A52B-2815C9CD1921}"/>
              </a:ext>
            </a:extLst>
          </p:cNvPr>
          <p:cNvSpPr/>
          <p:nvPr/>
        </p:nvSpPr>
        <p:spPr>
          <a:xfrm>
            <a:off x="10460922" y="3893661"/>
            <a:ext cx="1609157"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Modelo comunicación CEO</a:t>
            </a:r>
          </a:p>
        </p:txBody>
      </p:sp>
      <p:sp>
        <p:nvSpPr>
          <p:cNvPr id="12" name="Título 2">
            <a:extLst>
              <a:ext uri="{FF2B5EF4-FFF2-40B4-BE49-F238E27FC236}">
                <a16:creationId xmlns:a16="http://schemas.microsoft.com/office/drawing/2014/main" id="{8E39225B-1E89-4830-9D05-448016FBCBCC}"/>
              </a:ext>
            </a:extLst>
          </p:cNvPr>
          <p:cNvSpPr txBox="1">
            <a:spLocks/>
          </p:cNvSpPr>
          <p:nvPr/>
        </p:nvSpPr>
        <p:spPr>
          <a:xfrm>
            <a:off x="8526847" y="4720215"/>
            <a:ext cx="4229034" cy="741526"/>
          </a:xfrm>
          <a:prstGeom prst="rect">
            <a:avLst/>
          </a:prstGeom>
        </p:spPr>
        <p:txBody>
          <a:bodyPr vert="horz" lIns="99569" tIns="49785" rIns="99569" bIns="49785" rtlCol="0" anchor="ctr">
            <a:normAutofit/>
          </a:bodyPr>
          <a:lstStyle>
            <a:lvl1pPr algn="l" defTabSz="995548" rtl="0" eaLnBrk="1" latinLnBrk="0" hangingPunct="1">
              <a:spcBef>
                <a:spcPct val="0"/>
              </a:spcBef>
              <a:buNone/>
              <a:defRPr lang="es-ES" sz="3499" kern="1200" spc="300">
                <a:solidFill>
                  <a:schemeClr val="bg1"/>
                </a:solidFill>
                <a:latin typeface="Bangers" panose="00000500000000000000" pitchFamily="2" charset="0"/>
                <a:ea typeface="Bangers" panose="00000500000000000000" pitchFamily="2" charset="0"/>
                <a:cs typeface="Segoe UI Light" panose="020B0502040204020203" pitchFamily="34" charset="0"/>
              </a:defRPr>
            </a:lvl1pPr>
          </a:lstStyle>
          <a:p>
            <a:r>
              <a:rPr lang="es-ES" sz="2000"/>
              <a:t>Plan de gamificación</a:t>
            </a:r>
          </a:p>
        </p:txBody>
      </p:sp>
      <p:sp>
        <p:nvSpPr>
          <p:cNvPr id="13" name="Rectángulo 12">
            <a:extLst>
              <a:ext uri="{FF2B5EF4-FFF2-40B4-BE49-F238E27FC236}">
                <a16:creationId xmlns:a16="http://schemas.microsoft.com/office/drawing/2014/main" id="{0256E4FF-EEE0-463A-94D1-99638FD4FAC4}"/>
              </a:ext>
            </a:extLst>
          </p:cNvPr>
          <p:cNvSpPr/>
          <p:nvPr/>
        </p:nvSpPr>
        <p:spPr>
          <a:xfrm>
            <a:off x="8632123" y="5731605"/>
            <a:ext cx="1538550"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Modelo de juego</a:t>
            </a:r>
          </a:p>
        </p:txBody>
      </p:sp>
      <p:sp>
        <p:nvSpPr>
          <p:cNvPr id="14" name="Rectángulo 13">
            <a:extLst>
              <a:ext uri="{FF2B5EF4-FFF2-40B4-BE49-F238E27FC236}">
                <a16:creationId xmlns:a16="http://schemas.microsoft.com/office/drawing/2014/main" id="{6D1F07AF-B158-458D-9B77-1BEE4F4AC31D}"/>
              </a:ext>
            </a:extLst>
          </p:cNvPr>
          <p:cNvSpPr/>
          <p:nvPr/>
        </p:nvSpPr>
        <p:spPr>
          <a:xfrm>
            <a:off x="10460922" y="5731605"/>
            <a:ext cx="1609157" cy="471662"/>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sz="1400"/>
              <a:t>Imprimibles</a:t>
            </a:r>
          </a:p>
        </p:txBody>
      </p:sp>
    </p:spTree>
    <p:extLst>
      <p:ext uri="{BB962C8B-B14F-4D97-AF65-F5344CB8AC3E}">
        <p14:creationId xmlns:p14="http://schemas.microsoft.com/office/powerpoint/2010/main" val="4140099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D43A4-6ECF-4F41-BA47-47D56CE504A2}"/>
              </a:ext>
            </a:extLst>
          </p:cNvPr>
          <p:cNvSpPr>
            <a:spLocks noGrp="1"/>
          </p:cNvSpPr>
          <p:nvPr>
            <p:ph type="title"/>
          </p:nvPr>
        </p:nvSpPr>
        <p:spPr/>
        <p:txBody>
          <a:bodyPr/>
          <a:lstStyle/>
          <a:p>
            <a:r>
              <a:rPr lang="es-ES"/>
              <a:t>¡GRACIAS!</a:t>
            </a:r>
          </a:p>
        </p:txBody>
      </p:sp>
      <p:sp>
        <p:nvSpPr>
          <p:cNvPr id="3" name="Marcador de número de diapositiva 2">
            <a:extLst>
              <a:ext uri="{FF2B5EF4-FFF2-40B4-BE49-F238E27FC236}">
                <a16:creationId xmlns:a16="http://schemas.microsoft.com/office/drawing/2014/main" id="{606743DD-FB38-4B69-AA4A-D22D4FB2BFC4}"/>
              </a:ext>
            </a:extLst>
          </p:cNvPr>
          <p:cNvSpPr>
            <a:spLocks noGrp="1"/>
          </p:cNvSpPr>
          <p:nvPr>
            <p:ph type="sldNum" sz="quarter" idx="10"/>
          </p:nvPr>
        </p:nvSpPr>
        <p:spPr/>
        <p:txBody>
          <a:bodyPr/>
          <a:lstStyle/>
          <a:p>
            <a:fld id="{C0C6E1E5-C711-49C2-AC1C-A8C0A200779D}" type="slidenum">
              <a:rPr lang="es-ES" smtClean="0">
                <a:cs typeface="Segoe UI Light" panose="020B0502040204020203" pitchFamily="34" charset="0"/>
              </a:rPr>
              <a:pPr/>
              <a:t>44</a:t>
            </a:fld>
            <a:endParaRPr lang="es-ES">
              <a:cs typeface="Segoe UI Light" panose="020B0502040204020203" pitchFamily="34" charset="0"/>
            </a:endParaRPr>
          </a:p>
        </p:txBody>
      </p:sp>
    </p:spTree>
    <p:extLst>
      <p:ext uri="{BB962C8B-B14F-4D97-AF65-F5344CB8AC3E}">
        <p14:creationId xmlns:p14="http://schemas.microsoft.com/office/powerpoint/2010/main" val="279845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6EFA9C8-5F8B-40D3-B3CB-68F375B0776D}"/>
              </a:ext>
            </a:extLst>
          </p:cNvPr>
          <p:cNvSpPr>
            <a:spLocks noGrp="1"/>
          </p:cNvSpPr>
          <p:nvPr>
            <p:ph type="title"/>
          </p:nvPr>
        </p:nvSpPr>
        <p:spPr>
          <a:xfrm>
            <a:off x="611164" y="418235"/>
            <a:ext cx="12220621" cy="741526"/>
          </a:xfrm>
        </p:spPr>
        <p:txBody>
          <a:bodyPr>
            <a:noAutofit/>
          </a:bodyPr>
          <a:lstStyle/>
          <a:p>
            <a:r>
              <a:rPr lang="es-ES" sz="2800" dirty="0"/>
              <a:t>¿Qué puede aportar un programa de gamificación y comunicación a tu organización?</a:t>
            </a:r>
          </a:p>
        </p:txBody>
      </p:sp>
      <p:sp>
        <p:nvSpPr>
          <p:cNvPr id="4" name="Rectángulo 3">
            <a:extLst>
              <a:ext uri="{FF2B5EF4-FFF2-40B4-BE49-F238E27FC236}">
                <a16:creationId xmlns:a16="http://schemas.microsoft.com/office/drawing/2014/main" id="{49DCD429-64C0-41A0-8B4C-60A9E0786D82}"/>
              </a:ext>
            </a:extLst>
          </p:cNvPr>
          <p:cNvSpPr/>
          <p:nvPr/>
        </p:nvSpPr>
        <p:spPr>
          <a:xfrm>
            <a:off x="2400335" y="4109776"/>
            <a:ext cx="5757706" cy="2672861"/>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5" name="Rectángulo 4">
            <a:extLst>
              <a:ext uri="{FF2B5EF4-FFF2-40B4-BE49-F238E27FC236}">
                <a16:creationId xmlns:a16="http://schemas.microsoft.com/office/drawing/2014/main" id="{E3504852-88E3-4CD2-870B-9221819A7BFF}"/>
              </a:ext>
            </a:extLst>
          </p:cNvPr>
          <p:cNvSpPr/>
          <p:nvPr/>
        </p:nvSpPr>
        <p:spPr>
          <a:xfrm>
            <a:off x="2400335" y="1763365"/>
            <a:ext cx="5757706" cy="1268441"/>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s-ES">
              <a:ln w="57150">
                <a:solidFill>
                  <a:schemeClr val="tx1"/>
                </a:solidFill>
              </a:ln>
            </a:endParaRPr>
          </a:p>
        </p:txBody>
      </p:sp>
      <p:sp>
        <p:nvSpPr>
          <p:cNvPr id="6" name="Marcador de contenido 1">
            <a:extLst>
              <a:ext uri="{FF2B5EF4-FFF2-40B4-BE49-F238E27FC236}">
                <a16:creationId xmlns:a16="http://schemas.microsoft.com/office/drawing/2014/main" id="{49DE7138-CA80-4ED9-8000-9520F3639F46}"/>
              </a:ext>
            </a:extLst>
          </p:cNvPr>
          <p:cNvSpPr txBox="1">
            <a:spLocks/>
          </p:cNvSpPr>
          <p:nvPr/>
        </p:nvSpPr>
        <p:spPr>
          <a:xfrm>
            <a:off x="2451009" y="1987468"/>
            <a:ext cx="5656359" cy="820235"/>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a:solidFill>
                  <a:schemeClr val="bg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72745" indent="-372745"/>
            <a:r>
              <a:rPr lang="es-ES" sz="1400">
                <a:solidFill>
                  <a:schemeClr val="tx1"/>
                </a:solidFill>
                <a:latin typeface="+mj-lt"/>
                <a:cs typeface="Segoe UI Light"/>
              </a:rPr>
              <a:t>Un </a:t>
            </a:r>
            <a:r>
              <a:rPr lang="es-ES" sz="1400" b="1">
                <a:solidFill>
                  <a:schemeClr val="tx1"/>
                </a:solidFill>
                <a:latin typeface="+mj-lt"/>
                <a:cs typeface="Segoe UI Light"/>
              </a:rPr>
              <a:t>programa de gamificación </a:t>
            </a:r>
            <a:r>
              <a:rPr lang="es-ES" sz="1400">
                <a:solidFill>
                  <a:schemeClr val="tx1"/>
                </a:solidFill>
                <a:latin typeface="+mj-lt"/>
                <a:cs typeface="Segoe UI Light"/>
              </a:rPr>
              <a:t>aporta dinámicas e ideas para</a:t>
            </a:r>
            <a:r>
              <a:rPr lang="es-ES" sz="1400" b="1">
                <a:solidFill>
                  <a:schemeClr val="tx1"/>
                </a:solidFill>
                <a:latin typeface="+mj-lt"/>
                <a:cs typeface="Segoe UI Light"/>
              </a:rPr>
              <a:t> </a:t>
            </a:r>
            <a:r>
              <a:rPr lang="es-ES" sz="1400">
                <a:solidFill>
                  <a:schemeClr val="tx1"/>
                </a:solidFill>
                <a:latin typeface="+mj-lt"/>
                <a:cs typeface="Segoe UI Light"/>
              </a:rPr>
              <a:t>mantener activa la participación y la motivación de los usuarios durante todo el proceso de adopción.</a:t>
            </a:r>
            <a:endParaRPr lang="es-ES">
              <a:solidFill>
                <a:schemeClr val="tx1"/>
              </a:solidFill>
              <a:cs typeface="Segoe UI Light"/>
            </a:endParaRPr>
          </a:p>
        </p:txBody>
      </p:sp>
      <p:sp>
        <p:nvSpPr>
          <p:cNvPr id="7" name="Marcador de contenido 1">
            <a:extLst>
              <a:ext uri="{FF2B5EF4-FFF2-40B4-BE49-F238E27FC236}">
                <a16:creationId xmlns:a16="http://schemas.microsoft.com/office/drawing/2014/main" id="{5E70579B-B879-486E-BC3F-8015E98BFAEA}"/>
              </a:ext>
            </a:extLst>
          </p:cNvPr>
          <p:cNvSpPr txBox="1">
            <a:spLocks/>
          </p:cNvSpPr>
          <p:nvPr/>
        </p:nvSpPr>
        <p:spPr>
          <a:xfrm>
            <a:off x="2536839" y="4296957"/>
            <a:ext cx="5484699" cy="2298498"/>
          </a:xfrm>
          <a:prstGeom prst="rect">
            <a:avLst/>
          </a:prstGeom>
        </p:spPr>
        <p:txBody>
          <a:bodyPr vert="horz" lIns="99569" tIns="49785" rIns="99569" bIns="49785" rtlCol="0" anchor="t">
            <a:normAutofit/>
          </a:bodyPr>
          <a:lstStyle>
            <a:lvl1pPr marL="373331" indent="-373331"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1pPr>
            <a:lvl2pPr marL="808882" indent="-311109" algn="l" defTabSz="995548" rtl="0" eaLnBrk="1" latinLnBrk="0" hangingPunct="1">
              <a:spcBef>
                <a:spcPct val="20000"/>
              </a:spcBef>
              <a:buFont typeface="Arial" pitchFamily="34" charset="0"/>
              <a:buChar char="–"/>
              <a:defRPr lang="es-ES" sz="1600" kern="1200">
                <a:solidFill>
                  <a:schemeClr val="bg1"/>
                </a:solidFill>
                <a:latin typeface="Segoe UI" pitchFamily="34" charset="0"/>
                <a:ea typeface="Segoe UI" pitchFamily="34" charset="0"/>
                <a:cs typeface="Segoe UI" pitchFamily="34" charset="0"/>
              </a:defRPr>
            </a:lvl2pPr>
            <a:lvl3pPr marL="1244436"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3pPr>
            <a:lvl4pPr marL="1742209"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4pPr>
            <a:lvl5pPr marL="2239983" indent="-248887" algn="l" defTabSz="995548" rtl="0" eaLnBrk="1" latinLnBrk="0" hangingPunct="1">
              <a:spcBef>
                <a:spcPct val="20000"/>
              </a:spcBef>
              <a:buFont typeface="Arial" pitchFamily="34" charset="0"/>
              <a:buChar char="»"/>
              <a:defRPr sz="1600" kern="1200">
                <a:solidFill>
                  <a:schemeClr val="bg1"/>
                </a:solidFill>
                <a:latin typeface="Segoe UI" pitchFamily="34" charset="0"/>
                <a:ea typeface="Segoe UI" pitchFamily="34" charset="0"/>
                <a:cs typeface="Segoe UI" pitchFamily="34" charset="0"/>
              </a:defRPr>
            </a:lvl5pPr>
            <a:lvl6pPr marL="2737757"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6pPr>
            <a:lvl7pPr marL="3235531"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7pPr>
            <a:lvl8pPr marL="3733305"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8pPr>
            <a:lvl9pPr marL="4231079" indent="-248887" algn="l" defTabSz="995548" rtl="0" eaLnBrk="1" latinLnBrk="0" hangingPunct="1">
              <a:spcBef>
                <a:spcPct val="20000"/>
              </a:spcBef>
              <a:buFont typeface="Arial" pitchFamily="34" charset="0"/>
              <a:buChar char="•"/>
              <a:defRPr sz="2199" kern="1200">
                <a:solidFill>
                  <a:schemeClr val="tx1"/>
                </a:solidFill>
                <a:latin typeface="+mn-lt"/>
                <a:ea typeface="+mn-ea"/>
                <a:cs typeface="+mn-cs"/>
              </a:defRPr>
            </a:lvl9pPr>
          </a:lstStyle>
          <a:p>
            <a:pPr marL="372745" indent="-372745"/>
            <a:r>
              <a:rPr lang="es-ES" sz="1400" dirty="0">
                <a:solidFill>
                  <a:schemeClr val="tx1"/>
                </a:solidFill>
                <a:latin typeface="+mj-lt"/>
                <a:cs typeface="Segoe UI Light"/>
              </a:rPr>
              <a:t>El </a:t>
            </a:r>
            <a:r>
              <a:rPr lang="es-ES" sz="1400" b="1" dirty="0">
                <a:solidFill>
                  <a:schemeClr val="tx1"/>
                </a:solidFill>
                <a:latin typeface="+mj-lt"/>
                <a:cs typeface="Segoe UI Light"/>
              </a:rPr>
              <a:t>plan de comunicación </a:t>
            </a:r>
            <a:r>
              <a:rPr lang="es-ES" sz="1400" dirty="0">
                <a:solidFill>
                  <a:schemeClr val="tx1"/>
                </a:solidFill>
                <a:latin typeface="+mj-lt"/>
                <a:cs typeface="Segoe UI Light"/>
              </a:rPr>
              <a:t>es fundamental para que el programa de gamificación se desarrolle de forma natural, alineado con los objetivos de la compañía y orientado a conseguir el mejor resultado posible. </a:t>
            </a:r>
            <a:endParaRPr lang="en-US" sz="1400" dirty="0">
              <a:solidFill>
                <a:schemeClr val="tx1"/>
              </a:solidFill>
              <a:latin typeface="Segoe UI"/>
            </a:endParaRPr>
          </a:p>
          <a:p>
            <a:pPr marL="372745" indent="-372745"/>
            <a:endParaRPr lang="es-ES" sz="1400" dirty="0">
              <a:latin typeface="Segoe UI"/>
            </a:endParaRPr>
          </a:p>
          <a:p>
            <a:pPr marL="372745" indent="-372745"/>
            <a:r>
              <a:rPr lang="es-ES" sz="1400" dirty="0">
                <a:solidFill>
                  <a:schemeClr val="tx1"/>
                </a:solidFill>
                <a:latin typeface="+mj-lt"/>
                <a:cs typeface="Segoe UI Light"/>
              </a:rPr>
              <a:t>Ambos planes aportan ejemplos de "comunicaciones tipo" con el equipo de champions y con el resto de los usuarios para que éstos se mantengan motivados e implicados durante todas las fases del “juego”.</a:t>
            </a:r>
            <a:endParaRPr lang="en-US" sz="1400" dirty="0">
              <a:solidFill>
                <a:schemeClr val="tx1"/>
              </a:solidFill>
              <a:latin typeface="Segoe UI"/>
              <a:cs typeface="Segoe UI"/>
            </a:endParaRPr>
          </a:p>
          <a:p>
            <a:pPr marL="372745" indent="-372745"/>
            <a:endParaRPr lang="es-ES" sz="1400" dirty="0">
              <a:solidFill>
                <a:schemeClr val="tx1"/>
              </a:solidFill>
              <a:latin typeface="+mj-lt"/>
            </a:endParaRPr>
          </a:p>
        </p:txBody>
      </p:sp>
      <p:grpSp>
        <p:nvGrpSpPr>
          <p:cNvPr id="11" name="Grupo 10">
            <a:extLst>
              <a:ext uri="{FF2B5EF4-FFF2-40B4-BE49-F238E27FC236}">
                <a16:creationId xmlns:a16="http://schemas.microsoft.com/office/drawing/2014/main" id="{A6FEA052-67BB-40E7-8D83-CEE0F6F4D2FA}"/>
              </a:ext>
            </a:extLst>
          </p:cNvPr>
          <p:cNvGrpSpPr/>
          <p:nvPr/>
        </p:nvGrpSpPr>
        <p:grpSpPr>
          <a:xfrm>
            <a:off x="8619176" y="2089345"/>
            <a:ext cx="4725249" cy="3547622"/>
            <a:chOff x="8619176" y="1874365"/>
            <a:chExt cx="4725249" cy="3547622"/>
          </a:xfrm>
        </p:grpSpPr>
        <p:grpSp>
          <p:nvGrpSpPr>
            <p:cNvPr id="2" name="Grupo 1">
              <a:extLst>
                <a:ext uri="{FF2B5EF4-FFF2-40B4-BE49-F238E27FC236}">
                  <a16:creationId xmlns:a16="http://schemas.microsoft.com/office/drawing/2014/main" id="{717437C0-0A20-4FDE-9240-70431F03A7C0}"/>
                </a:ext>
              </a:extLst>
            </p:cNvPr>
            <p:cNvGrpSpPr/>
            <p:nvPr/>
          </p:nvGrpSpPr>
          <p:grpSpPr>
            <a:xfrm>
              <a:off x="8619176" y="1874365"/>
              <a:ext cx="4375464" cy="2518851"/>
              <a:chOff x="8619176" y="1874365"/>
              <a:chExt cx="4375464" cy="2518851"/>
            </a:xfrm>
          </p:grpSpPr>
          <p:sp>
            <p:nvSpPr>
              <p:cNvPr id="8" name="Rectángulo 7">
                <a:extLst>
                  <a:ext uri="{FF2B5EF4-FFF2-40B4-BE49-F238E27FC236}">
                    <a16:creationId xmlns:a16="http://schemas.microsoft.com/office/drawing/2014/main" id="{FA11C639-6A78-4E02-9316-9F387EF8F60B}"/>
                  </a:ext>
                </a:extLst>
              </p:cNvPr>
              <p:cNvSpPr/>
              <p:nvPr/>
            </p:nvSpPr>
            <p:spPr>
              <a:xfrm>
                <a:off x="8619176" y="1874365"/>
                <a:ext cx="3242298" cy="523220"/>
              </a:xfrm>
              <a:prstGeom prst="rect">
                <a:avLst/>
              </a:prstGeom>
            </p:spPr>
            <p:txBody>
              <a:bodyPr wrap="none">
                <a:spAutoFit/>
              </a:bodyPr>
              <a:lstStyle/>
              <a:p>
                <a:r>
                  <a:rPr lang="es-ES" sz="2800" b="1" dirty="0">
                    <a:solidFill>
                      <a:schemeClr val="bg1"/>
                    </a:solidFill>
                  </a:rPr>
                  <a:t>¿Por qué funcionan?</a:t>
                </a:r>
              </a:p>
            </p:txBody>
          </p:sp>
          <p:sp>
            <p:nvSpPr>
              <p:cNvPr id="10" name="Rectángulo 9">
                <a:extLst>
                  <a:ext uri="{FF2B5EF4-FFF2-40B4-BE49-F238E27FC236}">
                    <a16:creationId xmlns:a16="http://schemas.microsoft.com/office/drawing/2014/main" id="{0E327D9C-F44C-474E-959A-F067EF7351B2}"/>
                  </a:ext>
                </a:extLst>
              </p:cNvPr>
              <p:cNvSpPr/>
              <p:nvPr/>
            </p:nvSpPr>
            <p:spPr>
              <a:xfrm>
                <a:off x="8619176" y="2592723"/>
                <a:ext cx="4375464" cy="1800493"/>
              </a:xfrm>
              <a:prstGeom prst="rect">
                <a:avLst/>
              </a:prstGeom>
            </p:spPr>
            <p:txBody>
              <a:bodyPr wrap="square" anchor="t">
                <a:spAutoFit/>
              </a:bodyPr>
              <a:lstStyle/>
              <a:p>
                <a:pPr lvl="0">
                  <a:lnSpc>
                    <a:spcPct val="150000"/>
                  </a:lnSpc>
                  <a:defRPr b="1"/>
                </a:pPr>
                <a:r>
                  <a:rPr lang="es-ES" sz="1800" dirty="0">
                    <a:solidFill>
                      <a:schemeClr val="bg1"/>
                    </a:solidFill>
                  </a:rPr>
                  <a:t>Motivan la participación</a:t>
                </a:r>
              </a:p>
              <a:p>
                <a:pPr marL="285750" indent="-285750">
                  <a:buFont typeface="Arial" panose="020B0604020202020204" pitchFamily="34" charset="0"/>
                  <a:buChar char="•"/>
                </a:pPr>
                <a:r>
                  <a:rPr lang="es-ES" sz="1400" dirty="0">
                    <a:solidFill>
                      <a:schemeClr val="bg1"/>
                    </a:solidFill>
                    <a:latin typeface="+mj-lt"/>
                    <a:cs typeface="Segoe UI"/>
                  </a:rPr>
                  <a:t>Esta es una de las funciones principales: fomentar la participación mediante el “juego” de los participantes.</a:t>
                </a:r>
                <a:endParaRPr lang="en-US" sz="1400" dirty="0">
                  <a:solidFill>
                    <a:schemeClr val="bg1"/>
                  </a:solidFill>
                  <a:latin typeface="+mj-lt"/>
                  <a:cs typeface="Segoe UI"/>
                </a:endParaRPr>
              </a:p>
              <a:p>
                <a:pPr marL="285750" lvl="0" indent="-285750">
                  <a:buFont typeface="Arial" panose="020B0604020202020204" pitchFamily="34" charset="0"/>
                  <a:buChar char="•"/>
                </a:pPr>
                <a:r>
                  <a:rPr lang="es-ES" sz="1400" dirty="0">
                    <a:solidFill>
                      <a:schemeClr val="bg1"/>
                    </a:solidFill>
                    <a:latin typeface="+mj-lt"/>
                    <a:cs typeface="Segoe UI" pitchFamily="34" charset="0"/>
                  </a:rPr>
                  <a:t>Numerosas organizaciones confían en la gamificación  para aumentar la participación en programas de adopción tecnológica.</a:t>
                </a:r>
                <a:endParaRPr lang="en-US" sz="1400" dirty="0">
                  <a:solidFill>
                    <a:schemeClr val="bg1"/>
                  </a:solidFill>
                  <a:latin typeface="+mj-lt"/>
                  <a:cs typeface="Segoe UI" pitchFamily="34" charset="0"/>
                </a:endParaRPr>
              </a:p>
            </p:txBody>
          </p:sp>
        </p:grpSp>
        <p:sp>
          <p:nvSpPr>
            <p:cNvPr id="13" name="Rectángulo 12">
              <a:extLst>
                <a:ext uri="{FF2B5EF4-FFF2-40B4-BE49-F238E27FC236}">
                  <a16:creationId xmlns:a16="http://schemas.microsoft.com/office/drawing/2014/main" id="{CEA92DF9-2CBB-4B64-97F7-1D3D2D93928C}"/>
                </a:ext>
              </a:extLst>
            </p:cNvPr>
            <p:cNvSpPr/>
            <p:nvPr/>
          </p:nvSpPr>
          <p:spPr>
            <a:xfrm>
              <a:off x="8639457" y="4483268"/>
              <a:ext cx="4704968" cy="938719"/>
            </a:xfrm>
            <a:prstGeom prst="rect">
              <a:avLst/>
            </a:prstGeom>
          </p:spPr>
          <p:txBody>
            <a:bodyPr wrap="square">
              <a:spAutoFit/>
            </a:bodyPr>
            <a:lstStyle/>
            <a:p>
              <a:pPr lvl="0">
                <a:lnSpc>
                  <a:spcPct val="150000"/>
                </a:lnSpc>
                <a:defRPr b="1"/>
              </a:pPr>
              <a:r>
                <a:rPr lang="es-ES" sz="1800">
                  <a:solidFill>
                    <a:schemeClr val="bg1"/>
                  </a:solidFill>
                </a:rPr>
                <a:t>Motivan la colaboración</a:t>
              </a:r>
              <a:endParaRPr lang="en-US" sz="1800">
                <a:solidFill>
                  <a:schemeClr val="bg1"/>
                </a:solidFill>
              </a:endParaRPr>
            </a:p>
            <a:p>
              <a:pPr marL="285750" lvl="0" indent="-285750">
                <a:buFont typeface="Arial" panose="020B0604020202020204" pitchFamily="34" charset="0"/>
                <a:buChar char="•"/>
              </a:pPr>
              <a:r>
                <a:rPr lang="es-ES" sz="1400">
                  <a:solidFill>
                    <a:schemeClr val="bg1"/>
                  </a:solidFill>
                  <a:latin typeface="+mj-lt"/>
                  <a:cs typeface="Segoe UI" pitchFamily="34" charset="0"/>
                </a:rPr>
                <a:t>Permiten obtener una mayor variedad de personas involucradas estimulándose entre sí</a:t>
              </a:r>
              <a:r>
                <a:rPr lang="en-US" sz="1400">
                  <a:solidFill>
                    <a:schemeClr val="bg1"/>
                  </a:solidFill>
                  <a:latin typeface="+mj-lt"/>
                  <a:cs typeface="Segoe UI" pitchFamily="34" charset="0"/>
                </a:rPr>
                <a:t>.</a:t>
              </a:r>
              <a:endParaRPr lang="es-ES" sz="1400">
                <a:solidFill>
                  <a:schemeClr val="bg1"/>
                </a:solidFill>
                <a:latin typeface="+mj-lt"/>
                <a:cs typeface="Segoe UI" pitchFamily="34" charset="0"/>
              </a:endParaRPr>
            </a:p>
          </p:txBody>
        </p:sp>
      </p:grpSp>
      <p:pic>
        <p:nvPicPr>
          <p:cNvPr id="14" name="Gráfico 13">
            <a:extLst>
              <a:ext uri="{FF2B5EF4-FFF2-40B4-BE49-F238E27FC236}">
                <a16:creationId xmlns:a16="http://schemas.microsoft.com/office/drawing/2014/main" id="{AB6C2572-03FC-4697-9C3E-85E20554B1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98168" y="1763365"/>
            <a:ext cx="1141032" cy="1141032"/>
          </a:xfrm>
          <a:prstGeom prst="rect">
            <a:avLst/>
          </a:prstGeom>
        </p:spPr>
      </p:pic>
      <p:pic>
        <p:nvPicPr>
          <p:cNvPr id="16" name="Gráfico 15" descr="Chat">
            <a:extLst>
              <a:ext uri="{FF2B5EF4-FFF2-40B4-BE49-F238E27FC236}">
                <a16:creationId xmlns:a16="http://schemas.microsoft.com/office/drawing/2014/main" id="{341DBB9D-F019-4014-89E0-374BFD1E24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8168" y="3962683"/>
            <a:ext cx="1141032" cy="1141032"/>
          </a:xfrm>
          <a:prstGeom prst="rect">
            <a:avLst/>
          </a:prstGeom>
        </p:spPr>
      </p:pic>
      <p:cxnSp>
        <p:nvCxnSpPr>
          <p:cNvPr id="17" name="Conector recto 16">
            <a:extLst>
              <a:ext uri="{FF2B5EF4-FFF2-40B4-BE49-F238E27FC236}">
                <a16:creationId xmlns:a16="http://schemas.microsoft.com/office/drawing/2014/main" id="{12D57244-0DC4-4771-91A4-FF35E8B836A8}"/>
              </a:ext>
            </a:extLst>
          </p:cNvPr>
          <p:cNvCxnSpPr/>
          <p:nvPr/>
        </p:nvCxnSpPr>
        <p:spPr>
          <a:xfrm>
            <a:off x="8719455" y="2688767"/>
            <a:ext cx="3065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98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D6BD237-F5BE-48BC-B52D-435FD9A2EB11}"/>
              </a:ext>
            </a:extLst>
          </p:cNvPr>
          <p:cNvSpPr/>
          <p:nvPr/>
        </p:nvSpPr>
        <p:spPr>
          <a:xfrm>
            <a:off x="0" y="6469657"/>
            <a:ext cx="6721475" cy="1073981"/>
          </a:xfrm>
          <a:prstGeom prst="rect">
            <a:avLst/>
          </a:prstGeom>
          <a:ln w="381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ln w="57150">
                <a:solidFill>
                  <a:schemeClr val="tx1"/>
                </a:solidFill>
              </a:ln>
            </a:endParaRPr>
          </a:p>
        </p:txBody>
      </p:sp>
      <p:sp>
        <p:nvSpPr>
          <p:cNvPr id="5" name="Título 4">
            <a:extLst>
              <a:ext uri="{FF2B5EF4-FFF2-40B4-BE49-F238E27FC236}">
                <a16:creationId xmlns:a16="http://schemas.microsoft.com/office/drawing/2014/main" id="{EE253965-AA34-4662-B162-9A344BC207FE}"/>
              </a:ext>
            </a:extLst>
          </p:cNvPr>
          <p:cNvSpPr>
            <a:spLocks noGrp="1"/>
          </p:cNvSpPr>
          <p:nvPr>
            <p:ph type="title"/>
          </p:nvPr>
        </p:nvSpPr>
        <p:spPr/>
        <p:txBody>
          <a:bodyPr/>
          <a:lstStyle/>
          <a:p>
            <a:pPr fontAlgn="base"/>
            <a:r>
              <a:rPr lang="es-ES" dirty="0"/>
              <a:t>¿Qué motiva a los usuarios en TeamsChamp?</a:t>
            </a:r>
          </a:p>
        </p:txBody>
      </p:sp>
      <p:sp>
        <p:nvSpPr>
          <p:cNvPr id="2" name="Rectángulo 1">
            <a:extLst>
              <a:ext uri="{FF2B5EF4-FFF2-40B4-BE49-F238E27FC236}">
                <a16:creationId xmlns:a16="http://schemas.microsoft.com/office/drawing/2014/main" id="{11CCE83F-DEA8-4E6A-B819-84075C3BC5D9}"/>
              </a:ext>
            </a:extLst>
          </p:cNvPr>
          <p:cNvSpPr/>
          <p:nvPr/>
        </p:nvSpPr>
        <p:spPr>
          <a:xfrm>
            <a:off x="354291" y="4421241"/>
            <a:ext cx="4951239" cy="892552"/>
          </a:xfrm>
          <a:prstGeom prst="rect">
            <a:avLst/>
          </a:prstGeom>
        </p:spPr>
        <p:txBody>
          <a:bodyPr wrap="square" anchor="t">
            <a:spAutoFit/>
          </a:bodyPr>
          <a:lstStyle/>
          <a:p>
            <a:r>
              <a:rPr lang="es-ES" sz="1600" dirty="0">
                <a:solidFill>
                  <a:schemeClr val="bg1"/>
                </a:solidFill>
              </a:rPr>
              <a:t>La motivación de los participantes en TeamsChamp es esencial para el éxito del plan</a:t>
            </a:r>
          </a:p>
          <a:p>
            <a:endParaRPr lang="es-ES" dirty="0">
              <a:solidFill>
                <a:schemeClr val="bg1"/>
              </a:solidFill>
            </a:endParaRPr>
          </a:p>
        </p:txBody>
      </p:sp>
      <p:sp>
        <p:nvSpPr>
          <p:cNvPr id="8" name="Rectángulo 7">
            <a:extLst>
              <a:ext uri="{FF2B5EF4-FFF2-40B4-BE49-F238E27FC236}">
                <a16:creationId xmlns:a16="http://schemas.microsoft.com/office/drawing/2014/main" id="{2697A7B8-DBC4-468D-BEC0-0728A0ABAA30}"/>
              </a:ext>
            </a:extLst>
          </p:cNvPr>
          <p:cNvSpPr/>
          <p:nvPr/>
        </p:nvSpPr>
        <p:spPr>
          <a:xfrm>
            <a:off x="7051041" y="690314"/>
            <a:ext cx="6037618" cy="5601533"/>
          </a:xfrm>
          <a:prstGeom prst="rect">
            <a:avLst/>
          </a:prstGeom>
        </p:spPr>
        <p:txBody>
          <a:bodyPr wrap="square" anchor="t">
            <a:spAutoFit/>
          </a:bodyPr>
          <a:lstStyle/>
          <a:p>
            <a:pPr lvl="0">
              <a:lnSpc>
                <a:spcPct val="150000"/>
              </a:lnSpc>
              <a:defRPr b="1"/>
            </a:pPr>
            <a:r>
              <a:rPr lang="es-ES" dirty="0">
                <a:solidFill>
                  <a:schemeClr val="bg1"/>
                </a:solidFill>
              </a:rPr>
              <a:t>Las acciones que más motivan a los usuarios son:</a:t>
            </a:r>
          </a:p>
          <a:p>
            <a:pPr lvl="0">
              <a:lnSpc>
                <a:spcPct val="150000"/>
              </a:lnSpc>
              <a:defRPr b="1"/>
            </a:pPr>
            <a:endParaRPr lang="es-ES" sz="1800" dirty="0">
              <a:solidFill>
                <a:schemeClr val="bg1"/>
              </a:solidFill>
            </a:endParaRPr>
          </a:p>
          <a:p>
            <a:pPr marL="995680" lvl="2"/>
            <a:r>
              <a:rPr lang="es-ES" sz="1600" dirty="0">
                <a:solidFill>
                  <a:schemeClr val="bg1"/>
                </a:solidFill>
                <a:latin typeface="+mj-lt"/>
                <a:cs typeface="Segoe UI"/>
              </a:rPr>
              <a:t>Aparecer en el ranking global de la empresa (de TeamsChamp) para que puedan ser tomados como referente en el plan de adopción, para conseguirlo.</a:t>
            </a:r>
          </a:p>
          <a:p>
            <a:pPr marL="995680" lvl="2"/>
            <a:endParaRPr lang="es-ES" sz="1600" dirty="0">
              <a:solidFill>
                <a:schemeClr val="bg1"/>
              </a:solidFill>
              <a:latin typeface="+mj-lt"/>
              <a:cs typeface="Segoe UI" pitchFamily="34" charset="0"/>
            </a:endParaRPr>
          </a:p>
          <a:p>
            <a:pPr marL="995680" lvl="2"/>
            <a:endParaRPr lang="es-ES" sz="1600" dirty="0">
              <a:solidFill>
                <a:schemeClr val="bg1"/>
              </a:solidFill>
              <a:latin typeface="+mj-lt"/>
              <a:cs typeface="Segoe UI" pitchFamily="34" charset="0"/>
            </a:endParaRPr>
          </a:p>
          <a:p>
            <a:pPr marL="995680" lvl="2"/>
            <a:r>
              <a:rPr lang="es-ES" sz="1600" dirty="0">
                <a:solidFill>
                  <a:schemeClr val="bg1"/>
                </a:solidFill>
                <a:latin typeface="+mj-lt"/>
                <a:cs typeface="Segoe UI"/>
              </a:rPr>
              <a:t>Conseguir un reconocimiento público en canal social que utilicemos para establecer la comunicación de la campaña (ej. </a:t>
            </a:r>
            <a:r>
              <a:rPr lang="es-ES" sz="1600" dirty="0" err="1">
                <a:solidFill>
                  <a:schemeClr val="bg1"/>
                </a:solidFill>
                <a:latin typeface="+mj-lt"/>
                <a:cs typeface="Segoe UI"/>
              </a:rPr>
              <a:t>Praise</a:t>
            </a:r>
            <a:r>
              <a:rPr lang="es-ES" sz="1600" dirty="0">
                <a:solidFill>
                  <a:schemeClr val="bg1"/>
                </a:solidFill>
                <a:latin typeface="+mj-lt"/>
                <a:cs typeface="Segoe UI"/>
              </a:rPr>
              <a:t> en Yammer)</a:t>
            </a:r>
          </a:p>
          <a:p>
            <a:pPr marL="995680" lvl="2"/>
            <a:endParaRPr lang="es-ES" sz="1600" dirty="0">
              <a:solidFill>
                <a:schemeClr val="bg1"/>
              </a:solidFill>
              <a:latin typeface="+mj-lt"/>
              <a:cs typeface="Segoe UI" pitchFamily="34" charset="0"/>
            </a:endParaRPr>
          </a:p>
          <a:p>
            <a:pPr marL="995680" lvl="2"/>
            <a:endParaRPr lang="es-ES" sz="1600" dirty="0">
              <a:solidFill>
                <a:schemeClr val="bg1"/>
              </a:solidFill>
              <a:latin typeface="+mj-lt"/>
              <a:cs typeface="Segoe UI" pitchFamily="34" charset="0"/>
            </a:endParaRPr>
          </a:p>
          <a:p>
            <a:pPr marL="995680" lvl="2"/>
            <a:r>
              <a:rPr lang="es-ES" sz="1600" dirty="0">
                <a:solidFill>
                  <a:schemeClr val="bg1"/>
                </a:solidFill>
                <a:latin typeface="+mj-lt"/>
                <a:cs typeface="Segoe UI"/>
              </a:rPr>
              <a:t>Obtener “premios” ( materiales o digitales, tipo </a:t>
            </a:r>
            <a:r>
              <a:rPr lang="es-ES" sz="1600" dirty="0" err="1">
                <a:solidFill>
                  <a:schemeClr val="bg1"/>
                </a:solidFill>
                <a:latin typeface="+mj-lt"/>
                <a:cs typeface="Segoe UI"/>
              </a:rPr>
              <a:t>badge</a:t>
            </a:r>
            <a:r>
              <a:rPr lang="es-ES" sz="1600" dirty="0">
                <a:solidFill>
                  <a:schemeClr val="bg1"/>
                </a:solidFill>
                <a:latin typeface="+mj-lt"/>
                <a:cs typeface="Segoe UI"/>
              </a:rPr>
              <a:t>) por alcanzar un hito/objetivo del plan de gamificación.</a:t>
            </a:r>
          </a:p>
          <a:p>
            <a:pPr marL="995680" lvl="2"/>
            <a:endParaRPr lang="es-ES" sz="1600" dirty="0">
              <a:solidFill>
                <a:schemeClr val="bg1"/>
              </a:solidFill>
              <a:latin typeface="+mj-lt"/>
              <a:cs typeface="Segoe UI" pitchFamily="34" charset="0"/>
            </a:endParaRPr>
          </a:p>
          <a:p>
            <a:pPr marL="995680" lvl="2"/>
            <a:endParaRPr lang="es-ES" sz="1600" dirty="0">
              <a:solidFill>
                <a:schemeClr val="bg1"/>
              </a:solidFill>
              <a:latin typeface="+mj-lt"/>
              <a:cs typeface="Segoe UI" pitchFamily="34" charset="0"/>
            </a:endParaRPr>
          </a:p>
          <a:p>
            <a:pPr marL="995680" lvl="2"/>
            <a:r>
              <a:rPr lang="es-ES" sz="1600" dirty="0">
                <a:solidFill>
                  <a:schemeClr val="bg1"/>
                </a:solidFill>
                <a:latin typeface="+mj-lt"/>
                <a:cs typeface="Segoe UI"/>
              </a:rPr>
              <a:t>Lograr  insignias dentro de la aplicación de TeamsChamp.</a:t>
            </a:r>
          </a:p>
          <a:p>
            <a:pPr marL="995680" lvl="2"/>
            <a:endParaRPr lang="es-ES" sz="1600" dirty="0">
              <a:solidFill>
                <a:schemeClr val="bg1"/>
              </a:solidFill>
              <a:latin typeface="+mj-lt"/>
              <a:cs typeface="Segoe UI" pitchFamily="34" charset="0"/>
            </a:endParaRPr>
          </a:p>
          <a:p>
            <a:pPr marL="995680" lvl="2"/>
            <a:endParaRPr lang="es-ES" sz="1600" dirty="0">
              <a:solidFill>
                <a:schemeClr val="bg1"/>
              </a:solidFill>
              <a:latin typeface="+mj-lt"/>
              <a:cs typeface="Segoe UI" pitchFamily="34" charset="0"/>
            </a:endParaRPr>
          </a:p>
          <a:p>
            <a:pPr marL="995680" lvl="2"/>
            <a:r>
              <a:rPr lang="es-ES" sz="1600" dirty="0">
                <a:solidFill>
                  <a:schemeClr val="bg1"/>
                </a:solidFill>
                <a:latin typeface="+mj-lt"/>
                <a:cs typeface="Segoe UI" pitchFamily="34" charset="0"/>
              </a:rPr>
              <a:t>Convertirse en un champion (referente para los demás)</a:t>
            </a:r>
          </a:p>
        </p:txBody>
      </p:sp>
      <p:sp>
        <p:nvSpPr>
          <p:cNvPr id="3" name="Rectángulo 2">
            <a:extLst>
              <a:ext uri="{FF2B5EF4-FFF2-40B4-BE49-F238E27FC236}">
                <a16:creationId xmlns:a16="http://schemas.microsoft.com/office/drawing/2014/main" id="{3AE61930-6E6A-49EB-8921-DC3A7BF31014}"/>
              </a:ext>
            </a:extLst>
          </p:cNvPr>
          <p:cNvSpPr/>
          <p:nvPr/>
        </p:nvSpPr>
        <p:spPr>
          <a:xfrm>
            <a:off x="286350" y="6745680"/>
            <a:ext cx="6258829" cy="584775"/>
          </a:xfrm>
          <a:prstGeom prst="rect">
            <a:avLst/>
          </a:prstGeom>
        </p:spPr>
        <p:txBody>
          <a:bodyPr wrap="square" anchor="t">
            <a:spAutoFit/>
          </a:bodyPr>
          <a:lstStyle/>
          <a:p>
            <a:pPr algn="ctr"/>
            <a:r>
              <a:rPr lang="es-ES" sz="1600" dirty="0"/>
              <a:t>Los usuarios son el centro de todo el plan, por lo que tienen que ser los protagonistas de todas las acciones que desarrolles</a:t>
            </a:r>
          </a:p>
        </p:txBody>
      </p:sp>
      <p:pic>
        <p:nvPicPr>
          <p:cNvPr id="6" name="Gráfico 5" descr="Corona de laureles">
            <a:extLst>
              <a:ext uri="{FF2B5EF4-FFF2-40B4-BE49-F238E27FC236}">
                <a16:creationId xmlns:a16="http://schemas.microsoft.com/office/drawing/2014/main" id="{5064FF4B-AF8A-4787-8CD8-AFB65A570C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51041" y="1580356"/>
            <a:ext cx="791369" cy="791369"/>
          </a:xfrm>
          <a:prstGeom prst="rect">
            <a:avLst/>
          </a:prstGeom>
        </p:spPr>
      </p:pic>
      <p:pic>
        <p:nvPicPr>
          <p:cNvPr id="15" name="Gráfico 14" descr="Manos aplaudiendo">
            <a:extLst>
              <a:ext uri="{FF2B5EF4-FFF2-40B4-BE49-F238E27FC236}">
                <a16:creationId xmlns:a16="http://schemas.microsoft.com/office/drawing/2014/main" id="{DAF2B2B8-00C3-4772-AB22-6B63718B2A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051041" y="2656532"/>
            <a:ext cx="791369" cy="791369"/>
          </a:xfrm>
          <a:prstGeom prst="rect">
            <a:avLst/>
          </a:prstGeom>
        </p:spPr>
      </p:pic>
      <p:pic>
        <p:nvPicPr>
          <p:cNvPr id="16" name="Gráfico 15" descr="Trofeo">
            <a:extLst>
              <a:ext uri="{FF2B5EF4-FFF2-40B4-BE49-F238E27FC236}">
                <a16:creationId xmlns:a16="http://schemas.microsoft.com/office/drawing/2014/main" id="{300FD449-469F-4969-A29B-1F253C2D50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051041" y="3835056"/>
            <a:ext cx="791369" cy="791369"/>
          </a:xfrm>
          <a:prstGeom prst="rect">
            <a:avLst/>
          </a:prstGeom>
        </p:spPr>
      </p:pic>
      <p:pic>
        <p:nvPicPr>
          <p:cNvPr id="17" name="Gráfico 16" descr="Estrella">
            <a:extLst>
              <a:ext uri="{FF2B5EF4-FFF2-40B4-BE49-F238E27FC236}">
                <a16:creationId xmlns:a16="http://schemas.microsoft.com/office/drawing/2014/main" id="{B89D9EB7-A783-407D-846E-6BFFE9113A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051041" y="4825656"/>
            <a:ext cx="791369" cy="791369"/>
          </a:xfrm>
          <a:prstGeom prst="rect">
            <a:avLst/>
          </a:prstGeom>
        </p:spPr>
      </p:pic>
      <p:pic>
        <p:nvPicPr>
          <p:cNvPr id="18" name="Gráfico 17" descr="Podio">
            <a:extLst>
              <a:ext uri="{FF2B5EF4-FFF2-40B4-BE49-F238E27FC236}">
                <a16:creationId xmlns:a16="http://schemas.microsoft.com/office/drawing/2014/main" id="{E6F9016E-7F82-4791-8F64-890024F8BD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51041" y="5744761"/>
            <a:ext cx="791369" cy="791369"/>
          </a:xfrm>
          <a:prstGeom prst="rect">
            <a:avLst/>
          </a:prstGeom>
        </p:spPr>
      </p:pic>
    </p:spTree>
    <p:extLst>
      <p:ext uri="{BB962C8B-B14F-4D97-AF65-F5344CB8AC3E}">
        <p14:creationId xmlns:p14="http://schemas.microsoft.com/office/powerpoint/2010/main" val="17022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E38FAC9-C574-4935-A04E-1B6BE8847A01}"/>
              </a:ext>
            </a:extLst>
          </p:cNvPr>
          <p:cNvSpPr>
            <a:spLocks noGrp="1"/>
          </p:cNvSpPr>
          <p:nvPr>
            <p:ph sz="quarter" idx="11"/>
          </p:nvPr>
        </p:nvSpPr>
        <p:spPr>
          <a:xfrm>
            <a:off x="7346097" y="1391920"/>
            <a:ext cx="5484699" cy="4720121"/>
          </a:xfrm>
        </p:spPr>
        <p:txBody>
          <a:bodyPr vert="horz" lIns="99569" tIns="49785" rIns="99569" bIns="49785" rtlCol="0" anchor="t">
            <a:normAutofit/>
          </a:bodyPr>
          <a:lstStyle/>
          <a:p>
            <a:pPr marL="372745" indent="-372745">
              <a:lnSpc>
                <a:spcPct val="150000"/>
              </a:lnSpc>
              <a:spcBef>
                <a:spcPts val="600"/>
              </a:spcBef>
              <a:spcAft>
                <a:spcPts val="600"/>
              </a:spcAft>
            </a:pPr>
            <a:r>
              <a:rPr lang="es-ES" sz="2000" b="1" dirty="0">
                <a:latin typeface="+mj-lt"/>
                <a:cs typeface="Segoe UI"/>
              </a:rPr>
              <a:t>Cómo organizar un programa de champions del cambio, en sus tres etapas:</a:t>
            </a:r>
            <a:endParaRPr lang="es-ES" sz="2000" b="1" dirty="0">
              <a:cs typeface="Segoe UI"/>
            </a:endParaRPr>
          </a:p>
          <a:p>
            <a:pPr marL="1213485" lvl="2" indent="-342900">
              <a:lnSpc>
                <a:spcPct val="150000"/>
              </a:lnSpc>
              <a:spcBef>
                <a:spcPts val="600"/>
              </a:spcBef>
              <a:spcAft>
                <a:spcPts val="600"/>
              </a:spcAft>
              <a:buFont typeface="+mj-lt"/>
              <a:buAutoNum type="arabicPeriod"/>
            </a:pPr>
            <a:r>
              <a:rPr lang="es-ES" sz="2400" dirty="0">
                <a:latin typeface="Bangers" panose="00000500000000000000" pitchFamily="2" charset="0"/>
              </a:rPr>
              <a:t>Preparación del programa</a:t>
            </a:r>
          </a:p>
          <a:p>
            <a:pPr marL="1213485" lvl="2" indent="-342900">
              <a:lnSpc>
                <a:spcPct val="150000"/>
              </a:lnSpc>
              <a:spcBef>
                <a:spcPts val="600"/>
              </a:spcBef>
              <a:spcAft>
                <a:spcPts val="600"/>
              </a:spcAft>
              <a:buFont typeface="+mj-lt"/>
              <a:buAutoNum type="arabicPeriod"/>
            </a:pPr>
            <a:r>
              <a:rPr lang="es-ES" sz="2400" dirty="0">
                <a:latin typeface="Bangers" panose="00000500000000000000" pitchFamily="2" charset="0"/>
              </a:rPr>
              <a:t>Ejecución.</a:t>
            </a:r>
          </a:p>
          <a:p>
            <a:pPr marL="1213485" lvl="2" indent="-342900">
              <a:lnSpc>
                <a:spcPct val="150000"/>
              </a:lnSpc>
              <a:spcBef>
                <a:spcPts val="600"/>
              </a:spcBef>
              <a:spcAft>
                <a:spcPts val="600"/>
              </a:spcAft>
              <a:buFont typeface="+mj-lt"/>
              <a:buAutoNum type="arabicPeriod"/>
            </a:pPr>
            <a:r>
              <a:rPr lang="es-ES" sz="2400" dirty="0">
                <a:latin typeface="Bangers" panose="00000500000000000000" pitchFamily="2" charset="0"/>
              </a:rPr>
              <a:t>Cierre.</a:t>
            </a:r>
          </a:p>
          <a:p>
            <a:pPr marL="0" indent="0">
              <a:lnSpc>
                <a:spcPct val="150000"/>
              </a:lnSpc>
              <a:spcBef>
                <a:spcPts val="600"/>
              </a:spcBef>
              <a:spcAft>
                <a:spcPts val="600"/>
              </a:spcAft>
              <a:buNone/>
            </a:pPr>
            <a:r>
              <a:rPr lang="es-ES" dirty="0">
                <a:latin typeface="+mj-lt"/>
                <a:cs typeface="Segoe UI"/>
              </a:rPr>
              <a:t>Para transformar la experiencia de tus equipos, te sugerimos recorrer los pasos de la próxima página. Es el camino más lógico y fácil para lograr el éxito en esta nueva forma de dinamizar el proceso de adopción.</a:t>
            </a:r>
          </a:p>
        </p:txBody>
      </p:sp>
      <p:sp>
        <p:nvSpPr>
          <p:cNvPr id="3" name="Título 2">
            <a:extLst>
              <a:ext uri="{FF2B5EF4-FFF2-40B4-BE49-F238E27FC236}">
                <a16:creationId xmlns:a16="http://schemas.microsoft.com/office/drawing/2014/main" id="{0CD80308-CCD2-42CE-8115-E780888725C4}"/>
              </a:ext>
            </a:extLst>
          </p:cNvPr>
          <p:cNvSpPr>
            <a:spLocks noGrp="1"/>
          </p:cNvSpPr>
          <p:nvPr>
            <p:ph type="title"/>
          </p:nvPr>
        </p:nvSpPr>
        <p:spPr/>
        <p:txBody>
          <a:bodyPr>
            <a:normAutofit/>
          </a:bodyPr>
          <a:lstStyle/>
          <a:p>
            <a:pPr algn="ctr"/>
            <a:r>
              <a:rPr lang="es-ES" sz="4000" dirty="0"/>
              <a:t>Qué vamos a ver en esta guía</a:t>
            </a:r>
          </a:p>
        </p:txBody>
      </p:sp>
    </p:spTree>
    <p:extLst>
      <p:ext uri="{BB962C8B-B14F-4D97-AF65-F5344CB8AC3E}">
        <p14:creationId xmlns:p14="http://schemas.microsoft.com/office/powerpoint/2010/main" val="21692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echa: a la derecha 2">
            <a:extLst>
              <a:ext uri="{FF2B5EF4-FFF2-40B4-BE49-F238E27FC236}">
                <a16:creationId xmlns:a16="http://schemas.microsoft.com/office/drawing/2014/main" id="{5D9D9E18-CEB1-4DFC-BA8B-536903D3165B}"/>
              </a:ext>
            </a:extLst>
          </p:cNvPr>
          <p:cNvSpPr/>
          <p:nvPr/>
        </p:nvSpPr>
        <p:spPr>
          <a:xfrm>
            <a:off x="1415142" y="1589314"/>
            <a:ext cx="11615058" cy="413658"/>
          </a:xfrm>
          <a:prstGeom prst="rightArrow">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Marcador de contenido 1">
            <a:extLst>
              <a:ext uri="{FF2B5EF4-FFF2-40B4-BE49-F238E27FC236}">
                <a16:creationId xmlns:a16="http://schemas.microsoft.com/office/drawing/2014/main" id="{25F0FFB4-85DF-4688-B1D9-9181B233CE2A}"/>
              </a:ext>
            </a:extLst>
          </p:cNvPr>
          <p:cNvGraphicFramePr>
            <a:graphicFrameLocks noGrp="1"/>
          </p:cNvGraphicFramePr>
          <p:nvPr>
            <p:ph idx="1"/>
            <p:extLst>
              <p:ext uri="{D42A27DB-BD31-4B8C-83A1-F6EECF244321}">
                <p14:modId xmlns:p14="http://schemas.microsoft.com/office/powerpoint/2010/main" val="2467899721"/>
              </p:ext>
            </p:extLst>
          </p:nvPr>
        </p:nvGraphicFramePr>
        <p:xfrm>
          <a:off x="565904" y="1454844"/>
          <a:ext cx="12220621" cy="5206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3">
            <a:extLst>
              <a:ext uri="{FF2B5EF4-FFF2-40B4-BE49-F238E27FC236}">
                <a16:creationId xmlns:a16="http://schemas.microsoft.com/office/drawing/2014/main" id="{91E41B4B-2EAA-46E4-A7E4-D3639E0F33BC}"/>
              </a:ext>
            </a:extLst>
          </p:cNvPr>
          <p:cNvSpPr>
            <a:spLocks noGrp="1"/>
          </p:cNvSpPr>
          <p:nvPr>
            <p:ph type="title"/>
          </p:nvPr>
        </p:nvSpPr>
        <p:spPr/>
        <p:txBody>
          <a:bodyPr/>
          <a:lstStyle/>
          <a:p>
            <a:r>
              <a:rPr lang="es-ES"/>
              <a:t>Recorrido paso a paso</a:t>
            </a:r>
          </a:p>
        </p:txBody>
      </p:sp>
    </p:spTree>
    <p:extLst>
      <p:ext uri="{BB962C8B-B14F-4D97-AF65-F5344CB8AC3E}">
        <p14:creationId xmlns:p14="http://schemas.microsoft.com/office/powerpoint/2010/main" val="227482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áfico 2">
            <a:extLst>
              <a:ext uri="{FF2B5EF4-FFF2-40B4-BE49-F238E27FC236}">
                <a16:creationId xmlns:a16="http://schemas.microsoft.com/office/drawing/2014/main" id="{A31A6B33-02BD-4525-99BC-DD368D871143}"/>
              </a:ext>
            </a:extLst>
          </p:cNvPr>
          <p:cNvGrpSpPr/>
          <p:nvPr/>
        </p:nvGrpSpPr>
        <p:grpSpPr>
          <a:xfrm>
            <a:off x="6945530" y="677121"/>
            <a:ext cx="6260018" cy="6278095"/>
            <a:chOff x="7081515" y="2124447"/>
            <a:chExt cx="3900139" cy="3911402"/>
          </a:xfrm>
          <a:solidFill>
            <a:schemeClr val="bg1">
              <a:alpha val="43000"/>
            </a:schemeClr>
          </a:solidFill>
        </p:grpSpPr>
        <p:sp>
          <p:nvSpPr>
            <p:cNvPr id="138" name="Forma libre: forma 137">
              <a:extLst>
                <a:ext uri="{FF2B5EF4-FFF2-40B4-BE49-F238E27FC236}">
                  <a16:creationId xmlns:a16="http://schemas.microsoft.com/office/drawing/2014/main" id="{FF9B1D68-62E4-49BF-AB01-C217B4EE55D8}"/>
                </a:ext>
              </a:extLst>
            </p:cNvPr>
            <p:cNvSpPr/>
            <p:nvPr/>
          </p:nvSpPr>
          <p:spPr>
            <a:xfrm>
              <a:off x="9935588" y="2141215"/>
              <a:ext cx="27947" cy="27947"/>
            </a:xfrm>
            <a:custGeom>
              <a:avLst/>
              <a:gdLst>
                <a:gd name="connsiteX0" fmla="*/ 2096 w 0"/>
                <a:gd name="connsiteY0" fmla="*/ 2795 h 0"/>
                <a:gd name="connsiteX1" fmla="*/ 2096 w 0"/>
                <a:gd name="connsiteY1" fmla="*/ 2795 h 0"/>
                <a:gd name="connsiteX2" fmla="*/ 2096 w 0"/>
                <a:gd name="connsiteY2" fmla="*/ 0 h 0"/>
                <a:gd name="connsiteX3" fmla="*/ 2096 w 0"/>
                <a:gd name="connsiteY3" fmla="*/ 2795 h 0"/>
                <a:gd name="connsiteX4" fmla="*/ 2096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2795"/>
                  </a:moveTo>
                  <a:cubicBezTo>
                    <a:pt x="-699" y="2795"/>
                    <a:pt x="-699" y="2795"/>
                    <a:pt x="2096" y="2795"/>
                  </a:cubicBezTo>
                  <a:cubicBezTo>
                    <a:pt x="-699" y="0"/>
                    <a:pt x="2096" y="0"/>
                    <a:pt x="2096" y="0"/>
                  </a:cubicBezTo>
                  <a:cubicBezTo>
                    <a:pt x="2096" y="0"/>
                    <a:pt x="2096" y="0"/>
                    <a:pt x="2096" y="2795"/>
                  </a:cubicBezTo>
                  <a:cubicBezTo>
                    <a:pt x="2096" y="2795"/>
                    <a:pt x="2096" y="2795"/>
                    <a:pt x="2096" y="2795"/>
                  </a:cubicBezTo>
                  <a:close/>
                </a:path>
              </a:pathLst>
            </a:custGeom>
            <a:grpFill/>
            <a:ln w="27890" cap="flat">
              <a:noFill/>
              <a:prstDash val="solid"/>
              <a:miter/>
            </a:ln>
          </p:spPr>
          <p:txBody>
            <a:bodyPr rtlCol="0" anchor="ctr"/>
            <a:lstStyle/>
            <a:p>
              <a:endParaRPr lang="es-ES"/>
            </a:p>
          </p:txBody>
        </p:sp>
        <p:sp>
          <p:nvSpPr>
            <p:cNvPr id="139" name="Forma libre: forma 138">
              <a:extLst>
                <a:ext uri="{FF2B5EF4-FFF2-40B4-BE49-F238E27FC236}">
                  <a16:creationId xmlns:a16="http://schemas.microsoft.com/office/drawing/2014/main" id="{832B0DA9-EDFA-46B2-A40E-C8C8CF8E94C8}"/>
                </a:ext>
              </a:extLst>
            </p:cNvPr>
            <p:cNvSpPr/>
            <p:nvPr/>
          </p:nvSpPr>
          <p:spPr>
            <a:xfrm>
              <a:off x="9725288" y="2132831"/>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140" name="Forma libre: forma 139">
              <a:extLst>
                <a:ext uri="{FF2B5EF4-FFF2-40B4-BE49-F238E27FC236}">
                  <a16:creationId xmlns:a16="http://schemas.microsoft.com/office/drawing/2014/main" id="{6C46F52E-31F0-44A2-B390-A18CD09DEDD3}"/>
                </a:ext>
              </a:extLst>
            </p:cNvPr>
            <p:cNvSpPr/>
            <p:nvPr/>
          </p:nvSpPr>
          <p:spPr>
            <a:xfrm>
              <a:off x="9515686" y="2127242"/>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22358" y="27947"/>
                    <a:pt x="13973" y="27947"/>
                  </a:cubicBezTo>
                  <a:close/>
                </a:path>
              </a:pathLst>
            </a:custGeom>
            <a:grpFill/>
            <a:ln w="27890" cap="flat">
              <a:noFill/>
              <a:prstDash val="solid"/>
              <a:miter/>
            </a:ln>
          </p:spPr>
          <p:txBody>
            <a:bodyPr rtlCol="0" anchor="ctr"/>
            <a:lstStyle/>
            <a:p>
              <a:endParaRPr lang="es-ES"/>
            </a:p>
          </p:txBody>
        </p:sp>
        <p:sp>
          <p:nvSpPr>
            <p:cNvPr id="141" name="Forma libre: forma 140">
              <a:extLst>
                <a:ext uri="{FF2B5EF4-FFF2-40B4-BE49-F238E27FC236}">
                  <a16:creationId xmlns:a16="http://schemas.microsoft.com/office/drawing/2014/main" id="{07329647-EED1-4CF6-B6A3-6C3E0C3C004A}"/>
                </a:ext>
              </a:extLst>
            </p:cNvPr>
            <p:cNvSpPr/>
            <p:nvPr/>
          </p:nvSpPr>
          <p:spPr>
            <a:xfrm>
              <a:off x="9308879"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142" name="Forma libre: forma 141">
              <a:extLst>
                <a:ext uri="{FF2B5EF4-FFF2-40B4-BE49-F238E27FC236}">
                  <a16:creationId xmlns:a16="http://schemas.microsoft.com/office/drawing/2014/main" id="{2E06CA51-BBD3-415B-B03E-CE3293878A8B}"/>
                </a:ext>
              </a:extLst>
            </p:cNvPr>
            <p:cNvSpPr/>
            <p:nvPr/>
          </p:nvSpPr>
          <p:spPr>
            <a:xfrm>
              <a:off x="9104867" y="2124447"/>
              <a:ext cx="27947" cy="27947"/>
            </a:xfrm>
            <a:custGeom>
              <a:avLst/>
              <a:gdLst>
                <a:gd name="connsiteX0" fmla="*/ 16768 w 27946"/>
                <a:gd name="connsiteY0" fmla="*/ 36331 h 27946"/>
                <a:gd name="connsiteX1" fmla="*/ 0 w 27946"/>
                <a:gd name="connsiteY1" fmla="*/ 19563 h 27946"/>
                <a:gd name="connsiteX2" fmla="*/ 16768 w 27946"/>
                <a:gd name="connsiteY2" fmla="*/ 0 h 27946"/>
                <a:gd name="connsiteX3" fmla="*/ 33536 w 27946"/>
                <a:gd name="connsiteY3" fmla="*/ 16768 h 27946"/>
                <a:gd name="connsiteX4" fmla="*/ 16768 w 27946"/>
                <a:gd name="connsiteY4" fmla="*/ 36331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6331"/>
                  </a:moveTo>
                  <a:cubicBezTo>
                    <a:pt x="8384" y="36331"/>
                    <a:pt x="0" y="27947"/>
                    <a:pt x="0" y="19563"/>
                  </a:cubicBezTo>
                  <a:cubicBezTo>
                    <a:pt x="0" y="8384"/>
                    <a:pt x="8384" y="0"/>
                    <a:pt x="16768" y="0"/>
                  </a:cubicBezTo>
                  <a:cubicBezTo>
                    <a:pt x="25152" y="0"/>
                    <a:pt x="33536" y="8384"/>
                    <a:pt x="33536" y="16768"/>
                  </a:cubicBezTo>
                  <a:cubicBezTo>
                    <a:pt x="36331" y="27947"/>
                    <a:pt x="27947" y="36331"/>
                    <a:pt x="16768" y="36331"/>
                  </a:cubicBezTo>
                  <a:close/>
                </a:path>
              </a:pathLst>
            </a:custGeom>
            <a:grpFill/>
            <a:ln w="27890" cap="flat">
              <a:noFill/>
              <a:prstDash val="solid"/>
              <a:miter/>
            </a:ln>
          </p:spPr>
          <p:txBody>
            <a:bodyPr rtlCol="0" anchor="ctr"/>
            <a:lstStyle/>
            <a:p>
              <a:endParaRPr lang="es-ES"/>
            </a:p>
          </p:txBody>
        </p:sp>
        <p:sp>
          <p:nvSpPr>
            <p:cNvPr id="143" name="Forma libre: forma 142">
              <a:extLst>
                <a:ext uri="{FF2B5EF4-FFF2-40B4-BE49-F238E27FC236}">
                  <a16:creationId xmlns:a16="http://schemas.microsoft.com/office/drawing/2014/main" id="{7B8B20F8-FA8B-4370-A78F-8ABCF17DB0B3}"/>
                </a:ext>
              </a:extLst>
            </p:cNvPr>
            <p:cNvSpPr/>
            <p:nvPr/>
          </p:nvSpPr>
          <p:spPr>
            <a:xfrm>
              <a:off x="8903650" y="212444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144" name="Forma libre: forma 143">
              <a:extLst>
                <a:ext uri="{FF2B5EF4-FFF2-40B4-BE49-F238E27FC236}">
                  <a16:creationId xmlns:a16="http://schemas.microsoft.com/office/drawing/2014/main" id="{2E20919B-AF6A-49E6-8FF5-A19F4B291209}"/>
                </a:ext>
              </a:extLst>
            </p:cNvPr>
            <p:cNvSpPr/>
            <p:nvPr/>
          </p:nvSpPr>
          <p:spPr>
            <a:xfrm>
              <a:off x="8702433" y="2130036"/>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145" name="Forma libre: forma 144">
              <a:extLst>
                <a:ext uri="{FF2B5EF4-FFF2-40B4-BE49-F238E27FC236}">
                  <a16:creationId xmlns:a16="http://schemas.microsoft.com/office/drawing/2014/main" id="{18183EE7-9CF7-4CE2-9E14-B35385B5589B}"/>
                </a:ext>
              </a:extLst>
            </p:cNvPr>
            <p:cNvSpPr/>
            <p:nvPr/>
          </p:nvSpPr>
          <p:spPr>
            <a:xfrm>
              <a:off x="8501215" y="2130036"/>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2357" y="16768"/>
                    <a:pt x="16768" y="22357"/>
                    <a:pt x="11179" y="22357"/>
                  </a:cubicBezTo>
                  <a:close/>
                </a:path>
              </a:pathLst>
            </a:custGeom>
            <a:grpFill/>
            <a:ln w="27890" cap="flat">
              <a:noFill/>
              <a:prstDash val="solid"/>
              <a:miter/>
            </a:ln>
          </p:spPr>
          <p:txBody>
            <a:bodyPr rtlCol="0" anchor="ctr"/>
            <a:lstStyle/>
            <a:p>
              <a:endParaRPr lang="es-ES"/>
            </a:p>
          </p:txBody>
        </p:sp>
        <p:sp>
          <p:nvSpPr>
            <p:cNvPr id="146" name="Forma libre: forma 145">
              <a:extLst>
                <a:ext uri="{FF2B5EF4-FFF2-40B4-BE49-F238E27FC236}">
                  <a16:creationId xmlns:a16="http://schemas.microsoft.com/office/drawing/2014/main" id="{D4E3A9E3-4793-4767-8C0C-8F957B1BA1DD}"/>
                </a:ext>
              </a:extLst>
            </p:cNvPr>
            <p:cNvSpPr/>
            <p:nvPr/>
          </p:nvSpPr>
          <p:spPr>
            <a:xfrm>
              <a:off x="8305587" y="2141215"/>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147" name="Forma libre: forma 146">
              <a:extLst>
                <a:ext uri="{FF2B5EF4-FFF2-40B4-BE49-F238E27FC236}">
                  <a16:creationId xmlns:a16="http://schemas.microsoft.com/office/drawing/2014/main" id="{7576C5A4-E59A-4681-A61B-291A953A7B9D}"/>
                </a:ext>
              </a:extLst>
            </p:cNvPr>
            <p:cNvSpPr/>
            <p:nvPr/>
          </p:nvSpPr>
          <p:spPr>
            <a:xfrm>
              <a:off x="10133312" y="233684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3973"/>
                    <a:pt x="11179" y="16768"/>
                    <a:pt x="8384" y="16768"/>
                  </a:cubicBezTo>
                  <a:close/>
                </a:path>
              </a:pathLst>
            </a:custGeom>
            <a:grpFill/>
            <a:ln w="27890" cap="flat">
              <a:noFill/>
              <a:prstDash val="solid"/>
              <a:miter/>
            </a:ln>
          </p:spPr>
          <p:txBody>
            <a:bodyPr rtlCol="0" anchor="ctr"/>
            <a:lstStyle/>
            <a:p>
              <a:endParaRPr lang="es-ES"/>
            </a:p>
          </p:txBody>
        </p:sp>
        <p:sp>
          <p:nvSpPr>
            <p:cNvPr id="148" name="Forma libre: forma 147">
              <a:extLst>
                <a:ext uri="{FF2B5EF4-FFF2-40B4-BE49-F238E27FC236}">
                  <a16:creationId xmlns:a16="http://schemas.microsoft.com/office/drawing/2014/main" id="{E29A631E-A405-40EA-88A0-F7C45EEF3EBD}"/>
                </a:ext>
              </a:extLst>
            </p:cNvPr>
            <p:cNvSpPr/>
            <p:nvPr/>
          </p:nvSpPr>
          <p:spPr>
            <a:xfrm>
              <a:off x="9920916" y="232845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5152" y="33536"/>
                    <a:pt x="16768" y="33536"/>
                  </a:cubicBezTo>
                  <a:close/>
                </a:path>
              </a:pathLst>
            </a:custGeom>
            <a:grpFill/>
            <a:ln w="27890" cap="flat">
              <a:noFill/>
              <a:prstDash val="solid"/>
              <a:miter/>
            </a:ln>
          </p:spPr>
          <p:txBody>
            <a:bodyPr rtlCol="0" anchor="ctr"/>
            <a:lstStyle/>
            <a:p>
              <a:endParaRPr lang="es-ES"/>
            </a:p>
          </p:txBody>
        </p:sp>
        <p:sp>
          <p:nvSpPr>
            <p:cNvPr id="149" name="Forma libre: forma 148">
              <a:extLst>
                <a:ext uri="{FF2B5EF4-FFF2-40B4-BE49-F238E27FC236}">
                  <a16:creationId xmlns:a16="http://schemas.microsoft.com/office/drawing/2014/main" id="{018336A1-C99D-49E0-9DF5-61C50F3DE15F}"/>
                </a:ext>
              </a:extLst>
            </p:cNvPr>
            <p:cNvSpPr/>
            <p:nvPr/>
          </p:nvSpPr>
          <p:spPr>
            <a:xfrm>
              <a:off x="9708519" y="2320075"/>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150" name="Forma libre: forma 149">
              <a:extLst>
                <a:ext uri="{FF2B5EF4-FFF2-40B4-BE49-F238E27FC236}">
                  <a16:creationId xmlns:a16="http://schemas.microsoft.com/office/drawing/2014/main" id="{374C9ECD-FCBB-4D08-A637-77B4F4B7A846}"/>
                </a:ext>
              </a:extLst>
            </p:cNvPr>
            <p:cNvSpPr/>
            <p:nvPr/>
          </p:nvSpPr>
          <p:spPr>
            <a:xfrm>
              <a:off x="9498918" y="2314486"/>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151" name="Forma libre: forma 150">
              <a:extLst>
                <a:ext uri="{FF2B5EF4-FFF2-40B4-BE49-F238E27FC236}">
                  <a16:creationId xmlns:a16="http://schemas.microsoft.com/office/drawing/2014/main" id="{30D04435-4AD9-4078-A6BB-70A1A22BB20B}"/>
                </a:ext>
              </a:extLst>
            </p:cNvPr>
            <p:cNvSpPr/>
            <p:nvPr/>
          </p:nvSpPr>
          <p:spPr>
            <a:xfrm>
              <a:off x="9292111"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3099"/>
                    <a:pt x="53099" y="67072"/>
                    <a:pt x="33536" y="67072"/>
                  </a:cubicBezTo>
                  <a:close/>
                </a:path>
              </a:pathLst>
            </a:custGeom>
            <a:grpFill/>
            <a:ln w="27890" cap="flat">
              <a:noFill/>
              <a:prstDash val="solid"/>
              <a:miter/>
            </a:ln>
          </p:spPr>
          <p:txBody>
            <a:bodyPr rtlCol="0" anchor="ctr"/>
            <a:lstStyle/>
            <a:p>
              <a:endParaRPr lang="es-ES"/>
            </a:p>
          </p:txBody>
        </p:sp>
        <p:sp>
          <p:nvSpPr>
            <p:cNvPr id="152" name="Forma libre: forma 151">
              <a:extLst>
                <a:ext uri="{FF2B5EF4-FFF2-40B4-BE49-F238E27FC236}">
                  <a16:creationId xmlns:a16="http://schemas.microsoft.com/office/drawing/2014/main" id="{D3245837-7BC1-4899-8A9E-BF7927355108}"/>
                </a:ext>
              </a:extLst>
            </p:cNvPr>
            <p:cNvSpPr/>
            <p:nvPr/>
          </p:nvSpPr>
          <p:spPr>
            <a:xfrm>
              <a:off x="9085304" y="2308896"/>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8689" y="72662"/>
                    <a:pt x="36331" y="72662"/>
                  </a:cubicBezTo>
                  <a:close/>
                </a:path>
              </a:pathLst>
            </a:custGeom>
            <a:grpFill/>
            <a:ln w="27890" cap="flat">
              <a:noFill/>
              <a:prstDash val="solid"/>
              <a:miter/>
            </a:ln>
          </p:spPr>
          <p:txBody>
            <a:bodyPr rtlCol="0" anchor="ctr"/>
            <a:lstStyle/>
            <a:p>
              <a:endParaRPr lang="es-ES"/>
            </a:p>
          </p:txBody>
        </p:sp>
        <p:sp>
          <p:nvSpPr>
            <p:cNvPr id="153" name="Forma libre: forma 152">
              <a:extLst>
                <a:ext uri="{FF2B5EF4-FFF2-40B4-BE49-F238E27FC236}">
                  <a16:creationId xmlns:a16="http://schemas.microsoft.com/office/drawing/2014/main" id="{0135AABA-A317-4E55-B87E-318F373A687E}"/>
                </a:ext>
              </a:extLst>
            </p:cNvPr>
            <p:cNvSpPr/>
            <p:nvPr/>
          </p:nvSpPr>
          <p:spPr>
            <a:xfrm>
              <a:off x="8886882"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6768" y="0"/>
                    <a:pt x="33536" y="0"/>
                  </a:cubicBezTo>
                  <a:cubicBezTo>
                    <a:pt x="53099" y="0"/>
                    <a:pt x="67073" y="16768"/>
                    <a:pt x="67073" y="33536"/>
                  </a:cubicBezTo>
                  <a:cubicBezTo>
                    <a:pt x="67073" y="53099"/>
                    <a:pt x="50304" y="67072"/>
                    <a:pt x="33536" y="67072"/>
                  </a:cubicBezTo>
                  <a:close/>
                </a:path>
              </a:pathLst>
            </a:custGeom>
            <a:grpFill/>
            <a:ln w="27890" cap="flat">
              <a:noFill/>
              <a:prstDash val="solid"/>
              <a:miter/>
            </a:ln>
          </p:spPr>
          <p:txBody>
            <a:bodyPr rtlCol="0" anchor="ctr"/>
            <a:lstStyle/>
            <a:p>
              <a:endParaRPr lang="es-ES"/>
            </a:p>
          </p:txBody>
        </p:sp>
        <p:sp>
          <p:nvSpPr>
            <p:cNvPr id="154" name="Forma libre: forma 153">
              <a:extLst>
                <a:ext uri="{FF2B5EF4-FFF2-40B4-BE49-F238E27FC236}">
                  <a16:creationId xmlns:a16="http://schemas.microsoft.com/office/drawing/2014/main" id="{9514C9D6-A8CA-4CAB-97FF-AF43E65B2292}"/>
                </a:ext>
              </a:extLst>
            </p:cNvPr>
            <p:cNvSpPr/>
            <p:nvPr/>
          </p:nvSpPr>
          <p:spPr>
            <a:xfrm>
              <a:off x="8682870" y="231169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3" y="13973"/>
                    <a:pt x="67073" y="33536"/>
                  </a:cubicBezTo>
                  <a:cubicBezTo>
                    <a:pt x="64278" y="50304"/>
                    <a:pt x="50304" y="67072"/>
                    <a:pt x="33536" y="67072"/>
                  </a:cubicBezTo>
                  <a:close/>
                </a:path>
              </a:pathLst>
            </a:custGeom>
            <a:grpFill/>
            <a:ln w="27890" cap="flat">
              <a:noFill/>
              <a:prstDash val="solid"/>
              <a:miter/>
            </a:ln>
          </p:spPr>
          <p:txBody>
            <a:bodyPr rtlCol="0" anchor="ctr"/>
            <a:lstStyle/>
            <a:p>
              <a:endParaRPr lang="es-ES"/>
            </a:p>
          </p:txBody>
        </p:sp>
        <p:sp>
          <p:nvSpPr>
            <p:cNvPr id="155" name="Forma libre: forma 154">
              <a:extLst>
                <a:ext uri="{FF2B5EF4-FFF2-40B4-BE49-F238E27FC236}">
                  <a16:creationId xmlns:a16="http://schemas.microsoft.com/office/drawing/2014/main" id="{44A65835-7DD3-44A3-84C8-128C727C50E9}"/>
                </a:ext>
              </a:extLst>
            </p:cNvPr>
            <p:cNvSpPr/>
            <p:nvPr/>
          </p:nvSpPr>
          <p:spPr>
            <a:xfrm>
              <a:off x="8484447" y="2317280"/>
              <a:ext cx="55894" cy="27947"/>
            </a:xfrm>
            <a:custGeom>
              <a:avLst/>
              <a:gdLst>
                <a:gd name="connsiteX0" fmla="*/ 27947 w 55893"/>
                <a:gd name="connsiteY0" fmla="*/ 55894 h 27946"/>
                <a:gd name="connsiteX1" fmla="*/ 0 w 55893"/>
                <a:gd name="connsiteY1" fmla="*/ 27947 h 27946"/>
                <a:gd name="connsiteX2" fmla="*/ 27947 w 55893"/>
                <a:gd name="connsiteY2" fmla="*/ 0 h 27946"/>
                <a:gd name="connsiteX3" fmla="*/ 55894 w 55893"/>
                <a:gd name="connsiteY3" fmla="*/ 27947 h 27946"/>
                <a:gd name="connsiteX4" fmla="*/ 27947 w 55893"/>
                <a:gd name="connsiteY4" fmla="*/ 5589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27946">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156" name="Forma libre: forma 155">
              <a:extLst>
                <a:ext uri="{FF2B5EF4-FFF2-40B4-BE49-F238E27FC236}">
                  <a16:creationId xmlns:a16="http://schemas.microsoft.com/office/drawing/2014/main" id="{B94FCE35-69EA-4B81-83C8-D9ED8AA5D5F8}"/>
                </a:ext>
              </a:extLst>
            </p:cNvPr>
            <p:cNvSpPr/>
            <p:nvPr/>
          </p:nvSpPr>
          <p:spPr>
            <a:xfrm>
              <a:off x="8288819" y="2325664"/>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157" name="Forma libre: forma 156">
              <a:extLst>
                <a:ext uri="{FF2B5EF4-FFF2-40B4-BE49-F238E27FC236}">
                  <a16:creationId xmlns:a16="http://schemas.microsoft.com/office/drawing/2014/main" id="{F48DB6E5-CA89-4F28-A3E9-91CA333B1860}"/>
                </a:ext>
              </a:extLst>
            </p:cNvPr>
            <p:cNvSpPr/>
            <p:nvPr/>
          </p:nvSpPr>
          <p:spPr>
            <a:xfrm>
              <a:off x="8093191" y="2336843"/>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58" name="Forma libre: forma 157">
              <a:extLst>
                <a:ext uri="{FF2B5EF4-FFF2-40B4-BE49-F238E27FC236}">
                  <a16:creationId xmlns:a16="http://schemas.microsoft.com/office/drawing/2014/main" id="{F3422955-A3F5-4C50-84E4-64F9FE709E0D}"/>
                </a:ext>
              </a:extLst>
            </p:cNvPr>
            <p:cNvSpPr/>
            <p:nvPr/>
          </p:nvSpPr>
          <p:spPr>
            <a:xfrm>
              <a:off x="7901057" y="2342432"/>
              <a:ext cx="27947" cy="27947"/>
            </a:xfrm>
            <a:custGeom>
              <a:avLst/>
              <a:gdLst>
                <a:gd name="connsiteX0" fmla="*/ 2096 w 0"/>
                <a:gd name="connsiteY0" fmla="*/ 5589 h 0"/>
                <a:gd name="connsiteX1" fmla="*/ 2096 w 0"/>
                <a:gd name="connsiteY1" fmla="*/ 5589 h 0"/>
                <a:gd name="connsiteX2" fmla="*/ 2096 w 0"/>
                <a:gd name="connsiteY2" fmla="*/ 0 h 0"/>
                <a:gd name="connsiteX3" fmla="*/ 2096 w 0"/>
                <a:gd name="connsiteY3" fmla="*/ 5589 h 0"/>
                <a:gd name="connsiteX4" fmla="*/ 2096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96" y="5589"/>
                  </a:moveTo>
                  <a:cubicBezTo>
                    <a:pt x="-699" y="5589"/>
                    <a:pt x="-699" y="5589"/>
                    <a:pt x="2096" y="5589"/>
                  </a:cubicBezTo>
                  <a:cubicBezTo>
                    <a:pt x="-699" y="2795"/>
                    <a:pt x="2096" y="0"/>
                    <a:pt x="2096" y="0"/>
                  </a:cubicBezTo>
                  <a:cubicBezTo>
                    <a:pt x="2096" y="0"/>
                    <a:pt x="2096" y="2795"/>
                    <a:pt x="2096" y="5589"/>
                  </a:cubicBezTo>
                  <a:cubicBezTo>
                    <a:pt x="2096" y="5589"/>
                    <a:pt x="2096" y="5589"/>
                    <a:pt x="2096" y="5589"/>
                  </a:cubicBezTo>
                  <a:close/>
                </a:path>
              </a:pathLst>
            </a:custGeom>
            <a:grpFill/>
            <a:ln w="27890" cap="flat">
              <a:noFill/>
              <a:prstDash val="solid"/>
              <a:miter/>
            </a:ln>
          </p:spPr>
          <p:txBody>
            <a:bodyPr rtlCol="0" anchor="ctr"/>
            <a:lstStyle/>
            <a:p>
              <a:endParaRPr lang="es-ES"/>
            </a:p>
          </p:txBody>
        </p:sp>
        <p:sp>
          <p:nvSpPr>
            <p:cNvPr id="159" name="Forma libre: forma 158">
              <a:extLst>
                <a:ext uri="{FF2B5EF4-FFF2-40B4-BE49-F238E27FC236}">
                  <a16:creationId xmlns:a16="http://schemas.microsoft.com/office/drawing/2014/main" id="{EB5A9A5E-49BA-4BDA-BC1C-E88DE8F0F854}"/>
                </a:ext>
              </a:extLst>
            </p:cNvPr>
            <p:cNvSpPr/>
            <p:nvPr/>
          </p:nvSpPr>
          <p:spPr>
            <a:xfrm>
              <a:off x="10546925" y="2549239"/>
              <a:ext cx="27947" cy="27947"/>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27890" cap="flat">
              <a:noFill/>
              <a:prstDash val="solid"/>
              <a:miter/>
            </a:ln>
          </p:spPr>
          <p:txBody>
            <a:bodyPr rtlCol="0" anchor="ctr"/>
            <a:lstStyle/>
            <a:p>
              <a:endParaRPr lang="es-ES"/>
            </a:p>
          </p:txBody>
        </p:sp>
        <p:sp>
          <p:nvSpPr>
            <p:cNvPr id="160" name="Forma libre: forma 159">
              <a:extLst>
                <a:ext uri="{FF2B5EF4-FFF2-40B4-BE49-F238E27FC236}">
                  <a16:creationId xmlns:a16="http://schemas.microsoft.com/office/drawing/2014/main" id="{0CC92B12-7DD4-4BE6-9A94-5A59BA504262}"/>
                </a:ext>
              </a:extLst>
            </p:cNvPr>
            <p:cNvSpPr/>
            <p:nvPr/>
          </p:nvSpPr>
          <p:spPr>
            <a:xfrm>
              <a:off x="10331734" y="2538060"/>
              <a:ext cx="27947" cy="27947"/>
            </a:xfrm>
            <a:custGeom>
              <a:avLst/>
              <a:gdLst>
                <a:gd name="connsiteX0" fmla="*/ 11179 w 0"/>
                <a:gd name="connsiteY0" fmla="*/ 22357 h 0"/>
                <a:gd name="connsiteX1" fmla="*/ 0 w 0"/>
                <a:gd name="connsiteY1" fmla="*/ 11179 h 0"/>
                <a:gd name="connsiteX2" fmla="*/ 11179 w 0"/>
                <a:gd name="connsiteY2" fmla="*/ 0 h 0"/>
                <a:gd name="connsiteX3" fmla="*/ 22357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7" y="5589"/>
                    <a:pt x="22357"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61" name="Forma libre: forma 160">
              <a:extLst>
                <a:ext uri="{FF2B5EF4-FFF2-40B4-BE49-F238E27FC236}">
                  <a16:creationId xmlns:a16="http://schemas.microsoft.com/office/drawing/2014/main" id="{9B33ED76-6F24-4CE6-8D9B-AC744332C357}"/>
                </a:ext>
              </a:extLst>
            </p:cNvPr>
            <p:cNvSpPr/>
            <p:nvPr/>
          </p:nvSpPr>
          <p:spPr>
            <a:xfrm>
              <a:off x="10119338" y="2524087"/>
              <a:ext cx="27947" cy="27947"/>
            </a:xfrm>
            <a:custGeom>
              <a:avLst/>
              <a:gdLst>
                <a:gd name="connsiteX0" fmla="*/ 22358 w 27946"/>
                <a:gd name="connsiteY0" fmla="*/ 47510 h 27946"/>
                <a:gd name="connsiteX1" fmla="*/ 0 w 27946"/>
                <a:gd name="connsiteY1" fmla="*/ 22357 h 27946"/>
                <a:gd name="connsiteX2" fmla="*/ 22358 w 27946"/>
                <a:gd name="connsiteY2" fmla="*/ 0 h 27946"/>
                <a:gd name="connsiteX3" fmla="*/ 47510 w 27946"/>
                <a:gd name="connsiteY3" fmla="*/ 22357 h 27946"/>
                <a:gd name="connsiteX4" fmla="*/ 22358 w 27946"/>
                <a:gd name="connsiteY4" fmla="*/ 4751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7510"/>
                  </a:moveTo>
                  <a:cubicBezTo>
                    <a:pt x="8384" y="47510"/>
                    <a:pt x="0" y="36331"/>
                    <a:pt x="0" y="22357"/>
                  </a:cubicBezTo>
                  <a:cubicBezTo>
                    <a:pt x="0" y="8384"/>
                    <a:pt x="11179" y="0"/>
                    <a:pt x="22358" y="0"/>
                  </a:cubicBezTo>
                  <a:cubicBezTo>
                    <a:pt x="36331" y="0"/>
                    <a:pt x="47510" y="11179"/>
                    <a:pt x="47510" y="22357"/>
                  </a:cubicBezTo>
                  <a:cubicBezTo>
                    <a:pt x="44715" y="39126"/>
                    <a:pt x="33536" y="47510"/>
                    <a:pt x="22358" y="47510"/>
                  </a:cubicBezTo>
                  <a:close/>
                </a:path>
              </a:pathLst>
            </a:custGeom>
            <a:grpFill/>
            <a:ln w="27890" cap="flat">
              <a:noFill/>
              <a:prstDash val="solid"/>
              <a:miter/>
            </a:ln>
          </p:spPr>
          <p:txBody>
            <a:bodyPr rtlCol="0" anchor="ctr"/>
            <a:lstStyle/>
            <a:p>
              <a:endParaRPr lang="es-ES"/>
            </a:p>
          </p:txBody>
        </p:sp>
        <p:sp>
          <p:nvSpPr>
            <p:cNvPr id="162" name="Forma libre: forma 161">
              <a:extLst>
                <a:ext uri="{FF2B5EF4-FFF2-40B4-BE49-F238E27FC236}">
                  <a16:creationId xmlns:a16="http://schemas.microsoft.com/office/drawing/2014/main" id="{35688828-756D-4922-880C-CB749F6A23DD}"/>
                </a:ext>
              </a:extLst>
            </p:cNvPr>
            <p:cNvSpPr/>
            <p:nvPr/>
          </p:nvSpPr>
          <p:spPr>
            <a:xfrm>
              <a:off x="9904147" y="2515703"/>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3" y="13973"/>
                    <a:pt x="67073" y="33536"/>
                  </a:cubicBezTo>
                  <a:cubicBezTo>
                    <a:pt x="67073" y="50304"/>
                    <a:pt x="50304" y="67072"/>
                    <a:pt x="33536" y="67072"/>
                  </a:cubicBezTo>
                  <a:close/>
                </a:path>
              </a:pathLst>
            </a:custGeom>
            <a:grpFill/>
            <a:ln w="27890" cap="flat">
              <a:noFill/>
              <a:prstDash val="solid"/>
              <a:miter/>
            </a:ln>
          </p:spPr>
          <p:txBody>
            <a:bodyPr rtlCol="0" anchor="ctr"/>
            <a:lstStyle/>
            <a:p>
              <a:endParaRPr lang="es-ES"/>
            </a:p>
          </p:txBody>
        </p:sp>
        <p:sp>
          <p:nvSpPr>
            <p:cNvPr id="163" name="Forma libre: forma 162">
              <a:extLst>
                <a:ext uri="{FF2B5EF4-FFF2-40B4-BE49-F238E27FC236}">
                  <a16:creationId xmlns:a16="http://schemas.microsoft.com/office/drawing/2014/main" id="{6DD95908-3ACF-46A8-9D60-8772CC8CD1BA}"/>
                </a:ext>
              </a:extLst>
            </p:cNvPr>
            <p:cNvSpPr/>
            <p:nvPr/>
          </p:nvSpPr>
          <p:spPr>
            <a:xfrm>
              <a:off x="9691751" y="2507319"/>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164" name="Forma libre: forma 163">
              <a:extLst>
                <a:ext uri="{FF2B5EF4-FFF2-40B4-BE49-F238E27FC236}">
                  <a16:creationId xmlns:a16="http://schemas.microsoft.com/office/drawing/2014/main" id="{18DB6CAE-8736-46BB-B1A5-2C045E283587}"/>
                </a:ext>
              </a:extLst>
            </p:cNvPr>
            <p:cNvSpPr/>
            <p:nvPr/>
          </p:nvSpPr>
          <p:spPr>
            <a:xfrm>
              <a:off x="9482150" y="2501730"/>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165" name="Forma libre: forma 164">
              <a:extLst>
                <a:ext uri="{FF2B5EF4-FFF2-40B4-BE49-F238E27FC236}">
                  <a16:creationId xmlns:a16="http://schemas.microsoft.com/office/drawing/2014/main" id="{B1AF760F-34BC-4462-8383-E6CC703312FD}"/>
                </a:ext>
              </a:extLst>
            </p:cNvPr>
            <p:cNvSpPr/>
            <p:nvPr/>
          </p:nvSpPr>
          <p:spPr>
            <a:xfrm>
              <a:off x="9275343" y="2498935"/>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66" name="Forma libre: forma 165">
              <a:extLst>
                <a:ext uri="{FF2B5EF4-FFF2-40B4-BE49-F238E27FC236}">
                  <a16:creationId xmlns:a16="http://schemas.microsoft.com/office/drawing/2014/main" id="{316114B7-F045-4B33-ACD8-F53024B241F3}"/>
                </a:ext>
              </a:extLst>
            </p:cNvPr>
            <p:cNvSpPr/>
            <p:nvPr/>
          </p:nvSpPr>
          <p:spPr>
            <a:xfrm>
              <a:off x="9068536" y="249614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167" name="Forma libre: forma 166">
              <a:extLst>
                <a:ext uri="{FF2B5EF4-FFF2-40B4-BE49-F238E27FC236}">
                  <a16:creationId xmlns:a16="http://schemas.microsoft.com/office/drawing/2014/main" id="{8B70BE78-61F4-414E-9552-568F03564687}"/>
                </a:ext>
              </a:extLst>
            </p:cNvPr>
            <p:cNvSpPr/>
            <p:nvPr/>
          </p:nvSpPr>
          <p:spPr>
            <a:xfrm>
              <a:off x="8867319" y="2493345"/>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7" y="0"/>
                    <a:pt x="53099" y="0"/>
                  </a:cubicBezTo>
                  <a:cubicBezTo>
                    <a:pt x="81046" y="0"/>
                    <a:pt x="106198" y="22357"/>
                    <a:pt x="106198" y="53099"/>
                  </a:cubicBezTo>
                  <a:cubicBezTo>
                    <a:pt x="103403" y="83841"/>
                    <a:pt x="81046" y="106198"/>
                    <a:pt x="53099" y="106198"/>
                  </a:cubicBezTo>
                  <a:close/>
                </a:path>
              </a:pathLst>
            </a:custGeom>
            <a:grpFill/>
            <a:ln w="27890" cap="flat">
              <a:noFill/>
              <a:prstDash val="solid"/>
              <a:miter/>
            </a:ln>
          </p:spPr>
          <p:txBody>
            <a:bodyPr rtlCol="0" anchor="ctr"/>
            <a:lstStyle/>
            <a:p>
              <a:endParaRPr lang="es-ES"/>
            </a:p>
          </p:txBody>
        </p:sp>
        <p:sp>
          <p:nvSpPr>
            <p:cNvPr id="168" name="Forma libre: forma 167">
              <a:extLst>
                <a:ext uri="{FF2B5EF4-FFF2-40B4-BE49-F238E27FC236}">
                  <a16:creationId xmlns:a16="http://schemas.microsoft.com/office/drawing/2014/main" id="{7C2337E6-D421-4F58-9698-A371B000E57C}"/>
                </a:ext>
              </a:extLst>
            </p:cNvPr>
            <p:cNvSpPr/>
            <p:nvPr/>
          </p:nvSpPr>
          <p:spPr>
            <a:xfrm>
              <a:off x="8666102" y="249614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97814" y="81046"/>
                    <a:pt x="78251" y="100609"/>
                    <a:pt x="50304" y="100609"/>
                  </a:cubicBezTo>
                  <a:close/>
                </a:path>
              </a:pathLst>
            </a:custGeom>
            <a:grpFill/>
            <a:ln w="27890" cap="flat">
              <a:noFill/>
              <a:prstDash val="solid"/>
              <a:miter/>
            </a:ln>
          </p:spPr>
          <p:txBody>
            <a:bodyPr rtlCol="0" anchor="ctr"/>
            <a:lstStyle/>
            <a:p>
              <a:endParaRPr lang="es-ES"/>
            </a:p>
          </p:txBody>
        </p:sp>
        <p:sp>
          <p:nvSpPr>
            <p:cNvPr id="169" name="Forma libre: forma 168">
              <a:extLst>
                <a:ext uri="{FF2B5EF4-FFF2-40B4-BE49-F238E27FC236}">
                  <a16:creationId xmlns:a16="http://schemas.microsoft.com/office/drawing/2014/main" id="{94F3F60B-F797-4EF2-9940-2EF1B2720419}"/>
                </a:ext>
              </a:extLst>
            </p:cNvPr>
            <p:cNvSpPr/>
            <p:nvPr/>
          </p:nvSpPr>
          <p:spPr>
            <a:xfrm>
              <a:off x="8467679" y="2501730"/>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72662"/>
                    <a:pt x="69867" y="89430"/>
                    <a:pt x="44715" y="89430"/>
                  </a:cubicBezTo>
                  <a:close/>
                </a:path>
              </a:pathLst>
            </a:custGeom>
            <a:grpFill/>
            <a:ln w="27890" cap="flat">
              <a:noFill/>
              <a:prstDash val="solid"/>
              <a:miter/>
            </a:ln>
          </p:spPr>
          <p:txBody>
            <a:bodyPr rtlCol="0" anchor="ctr"/>
            <a:lstStyle/>
            <a:p>
              <a:endParaRPr lang="es-ES"/>
            </a:p>
          </p:txBody>
        </p:sp>
        <p:sp>
          <p:nvSpPr>
            <p:cNvPr id="170" name="Forma libre: forma 169">
              <a:extLst>
                <a:ext uri="{FF2B5EF4-FFF2-40B4-BE49-F238E27FC236}">
                  <a16:creationId xmlns:a16="http://schemas.microsoft.com/office/drawing/2014/main" id="{98F6C70A-AA1D-4E59-AA3D-3BFF404AD8BB}"/>
                </a:ext>
              </a:extLst>
            </p:cNvPr>
            <p:cNvSpPr/>
            <p:nvPr/>
          </p:nvSpPr>
          <p:spPr>
            <a:xfrm>
              <a:off x="8272051" y="2512908"/>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171" name="Forma libre: forma 170">
              <a:extLst>
                <a:ext uri="{FF2B5EF4-FFF2-40B4-BE49-F238E27FC236}">
                  <a16:creationId xmlns:a16="http://schemas.microsoft.com/office/drawing/2014/main" id="{AC325EAB-70FA-448E-B0C6-816F03EFB1AE}"/>
                </a:ext>
              </a:extLst>
            </p:cNvPr>
            <p:cNvSpPr/>
            <p:nvPr/>
          </p:nvSpPr>
          <p:spPr>
            <a:xfrm>
              <a:off x="8076423" y="252129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172" name="Forma libre: forma 171">
              <a:extLst>
                <a:ext uri="{FF2B5EF4-FFF2-40B4-BE49-F238E27FC236}">
                  <a16:creationId xmlns:a16="http://schemas.microsoft.com/office/drawing/2014/main" id="{95598E4A-B5E3-4330-929D-F070FA9A9B25}"/>
                </a:ext>
              </a:extLst>
            </p:cNvPr>
            <p:cNvSpPr/>
            <p:nvPr/>
          </p:nvSpPr>
          <p:spPr>
            <a:xfrm>
              <a:off x="7886384" y="253247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0742" y="25152"/>
                    <a:pt x="25152" y="33536"/>
                    <a:pt x="16768" y="33536"/>
                  </a:cubicBezTo>
                  <a:close/>
                </a:path>
              </a:pathLst>
            </a:custGeom>
            <a:grpFill/>
            <a:ln w="27890" cap="flat">
              <a:noFill/>
              <a:prstDash val="solid"/>
              <a:miter/>
            </a:ln>
          </p:spPr>
          <p:txBody>
            <a:bodyPr rtlCol="0" anchor="ctr"/>
            <a:lstStyle/>
            <a:p>
              <a:endParaRPr lang="es-ES"/>
            </a:p>
          </p:txBody>
        </p:sp>
        <p:sp>
          <p:nvSpPr>
            <p:cNvPr id="173" name="Forma libre: forma 172">
              <a:extLst>
                <a:ext uri="{FF2B5EF4-FFF2-40B4-BE49-F238E27FC236}">
                  <a16:creationId xmlns:a16="http://schemas.microsoft.com/office/drawing/2014/main" id="{BE838408-1031-4B51-B4EB-AAF01E67DF43}"/>
                </a:ext>
              </a:extLst>
            </p:cNvPr>
            <p:cNvSpPr/>
            <p:nvPr/>
          </p:nvSpPr>
          <p:spPr>
            <a:xfrm>
              <a:off x="7693551" y="254365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174" name="Forma libre: forma 173">
              <a:extLst>
                <a:ext uri="{FF2B5EF4-FFF2-40B4-BE49-F238E27FC236}">
                  <a16:creationId xmlns:a16="http://schemas.microsoft.com/office/drawing/2014/main" id="{388FFA31-1322-4983-BB55-A3BD9CA2BE79}"/>
                </a:ext>
              </a:extLst>
            </p:cNvPr>
            <p:cNvSpPr/>
            <p:nvPr/>
          </p:nvSpPr>
          <p:spPr>
            <a:xfrm>
              <a:off x="10535746" y="2742073"/>
              <a:ext cx="27947" cy="27947"/>
            </a:xfrm>
            <a:custGeom>
              <a:avLst/>
              <a:gdLst>
                <a:gd name="connsiteX0" fmla="*/ 11179 w 0"/>
                <a:gd name="connsiteY0" fmla="*/ 22357 h 0"/>
                <a:gd name="connsiteX1" fmla="*/ 0 w 0"/>
                <a:gd name="connsiteY1" fmla="*/ 11179 h 0"/>
                <a:gd name="connsiteX2" fmla="*/ 11179 w 0"/>
                <a:gd name="connsiteY2" fmla="*/ 0 h 0"/>
                <a:gd name="connsiteX3" fmla="*/ 22358 w 0"/>
                <a:gd name="connsiteY3" fmla="*/ 11179 h 0"/>
                <a:gd name="connsiteX4" fmla="*/ 11179 w 0"/>
                <a:gd name="connsiteY4" fmla="*/ 2235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7"/>
                  </a:moveTo>
                  <a:cubicBezTo>
                    <a:pt x="5589" y="22357"/>
                    <a:pt x="0" y="16768"/>
                    <a:pt x="0" y="11179"/>
                  </a:cubicBezTo>
                  <a:cubicBezTo>
                    <a:pt x="0" y="5589"/>
                    <a:pt x="5589" y="0"/>
                    <a:pt x="11179" y="0"/>
                  </a:cubicBezTo>
                  <a:cubicBezTo>
                    <a:pt x="16768" y="0"/>
                    <a:pt x="22358" y="5589"/>
                    <a:pt x="22358" y="11179"/>
                  </a:cubicBezTo>
                  <a:cubicBezTo>
                    <a:pt x="25152" y="16768"/>
                    <a:pt x="19563" y="22357"/>
                    <a:pt x="11179" y="22357"/>
                  </a:cubicBezTo>
                  <a:close/>
                </a:path>
              </a:pathLst>
            </a:custGeom>
            <a:grpFill/>
            <a:ln w="27890" cap="flat">
              <a:noFill/>
              <a:prstDash val="solid"/>
              <a:miter/>
            </a:ln>
          </p:spPr>
          <p:txBody>
            <a:bodyPr rtlCol="0" anchor="ctr"/>
            <a:lstStyle/>
            <a:p>
              <a:endParaRPr lang="es-ES"/>
            </a:p>
          </p:txBody>
        </p:sp>
        <p:sp>
          <p:nvSpPr>
            <p:cNvPr id="175" name="Forma libre: forma 174">
              <a:extLst>
                <a:ext uri="{FF2B5EF4-FFF2-40B4-BE49-F238E27FC236}">
                  <a16:creationId xmlns:a16="http://schemas.microsoft.com/office/drawing/2014/main" id="{CBEF8520-C617-48EB-B6D4-CF91338230E3}"/>
                </a:ext>
              </a:extLst>
            </p:cNvPr>
            <p:cNvSpPr/>
            <p:nvPr/>
          </p:nvSpPr>
          <p:spPr>
            <a:xfrm>
              <a:off x="10317761" y="2728099"/>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5" y="0"/>
                    <a:pt x="50304" y="11179"/>
                    <a:pt x="50304" y="25152"/>
                  </a:cubicBezTo>
                  <a:cubicBezTo>
                    <a:pt x="53099" y="39126"/>
                    <a:pt x="41920" y="50304"/>
                    <a:pt x="25152" y="50304"/>
                  </a:cubicBezTo>
                  <a:close/>
                </a:path>
              </a:pathLst>
            </a:custGeom>
            <a:grpFill/>
            <a:ln w="27890" cap="flat">
              <a:noFill/>
              <a:prstDash val="solid"/>
              <a:miter/>
            </a:ln>
          </p:spPr>
          <p:txBody>
            <a:bodyPr rtlCol="0" anchor="ctr"/>
            <a:lstStyle/>
            <a:p>
              <a:endParaRPr lang="es-ES"/>
            </a:p>
          </p:txBody>
        </p:sp>
        <p:sp>
          <p:nvSpPr>
            <p:cNvPr id="176" name="Forma libre: forma 175">
              <a:extLst>
                <a:ext uri="{FF2B5EF4-FFF2-40B4-BE49-F238E27FC236}">
                  <a16:creationId xmlns:a16="http://schemas.microsoft.com/office/drawing/2014/main" id="{FACEA4CB-1AC4-4AC1-9FA8-3B8ADCF95003}"/>
                </a:ext>
              </a:extLst>
            </p:cNvPr>
            <p:cNvSpPr/>
            <p:nvPr/>
          </p:nvSpPr>
          <p:spPr>
            <a:xfrm>
              <a:off x="10102570" y="271133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9563"/>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177" name="Forma libre: forma 176">
              <a:extLst>
                <a:ext uri="{FF2B5EF4-FFF2-40B4-BE49-F238E27FC236}">
                  <a16:creationId xmlns:a16="http://schemas.microsoft.com/office/drawing/2014/main" id="{8B3528BB-EC42-4FF6-B949-3DB064E9B4CC}"/>
                </a:ext>
              </a:extLst>
            </p:cNvPr>
            <p:cNvSpPr/>
            <p:nvPr/>
          </p:nvSpPr>
          <p:spPr>
            <a:xfrm>
              <a:off x="9890174" y="2705742"/>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8"/>
                    <a:pt x="95019" y="47510"/>
                  </a:cubicBezTo>
                  <a:cubicBezTo>
                    <a:pt x="95019" y="72662"/>
                    <a:pt x="72662" y="95019"/>
                    <a:pt x="47510" y="95019"/>
                  </a:cubicBezTo>
                  <a:close/>
                </a:path>
              </a:pathLst>
            </a:custGeom>
            <a:grpFill/>
            <a:ln w="27890" cap="flat">
              <a:noFill/>
              <a:prstDash val="solid"/>
              <a:miter/>
            </a:ln>
          </p:spPr>
          <p:txBody>
            <a:bodyPr rtlCol="0" anchor="ctr"/>
            <a:lstStyle/>
            <a:p>
              <a:endParaRPr lang="es-ES"/>
            </a:p>
          </p:txBody>
        </p:sp>
        <p:sp>
          <p:nvSpPr>
            <p:cNvPr id="178" name="Forma libre: forma 177">
              <a:extLst>
                <a:ext uri="{FF2B5EF4-FFF2-40B4-BE49-F238E27FC236}">
                  <a16:creationId xmlns:a16="http://schemas.microsoft.com/office/drawing/2014/main" id="{A4EF06B4-5FBF-4092-B5D3-4DE005CD4766}"/>
                </a:ext>
              </a:extLst>
            </p:cNvPr>
            <p:cNvSpPr/>
            <p:nvPr/>
          </p:nvSpPr>
          <p:spPr>
            <a:xfrm>
              <a:off x="9677778" y="2697358"/>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179" name="Forma libre: forma 178">
              <a:extLst>
                <a:ext uri="{FF2B5EF4-FFF2-40B4-BE49-F238E27FC236}">
                  <a16:creationId xmlns:a16="http://schemas.microsoft.com/office/drawing/2014/main" id="{15BE0428-5741-4594-967D-C595B878CFBA}"/>
                </a:ext>
              </a:extLst>
            </p:cNvPr>
            <p:cNvSpPr/>
            <p:nvPr/>
          </p:nvSpPr>
          <p:spPr>
            <a:xfrm>
              <a:off x="9465382" y="2688974"/>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97814"/>
                    <a:pt x="100609" y="128555"/>
                    <a:pt x="64278" y="128555"/>
                  </a:cubicBezTo>
                  <a:close/>
                </a:path>
              </a:pathLst>
            </a:custGeom>
            <a:grpFill/>
            <a:ln w="27890" cap="flat">
              <a:noFill/>
              <a:prstDash val="solid"/>
              <a:miter/>
            </a:ln>
          </p:spPr>
          <p:txBody>
            <a:bodyPr rtlCol="0" anchor="ctr"/>
            <a:lstStyle/>
            <a:p>
              <a:endParaRPr lang="es-ES"/>
            </a:p>
          </p:txBody>
        </p:sp>
        <p:sp>
          <p:nvSpPr>
            <p:cNvPr id="180" name="Forma libre: forma 179">
              <a:extLst>
                <a:ext uri="{FF2B5EF4-FFF2-40B4-BE49-F238E27FC236}">
                  <a16:creationId xmlns:a16="http://schemas.microsoft.com/office/drawing/2014/main" id="{F0A4376E-83CC-42C2-BCCB-40F7C4CB568D}"/>
                </a:ext>
              </a:extLst>
            </p:cNvPr>
            <p:cNvSpPr/>
            <p:nvPr/>
          </p:nvSpPr>
          <p:spPr>
            <a:xfrm>
              <a:off x="9255780" y="268058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181" name="Forma libre: forma 180">
              <a:extLst>
                <a:ext uri="{FF2B5EF4-FFF2-40B4-BE49-F238E27FC236}">
                  <a16:creationId xmlns:a16="http://schemas.microsoft.com/office/drawing/2014/main" id="{51F0F74D-269D-46A4-9096-468FC8F070A9}"/>
                </a:ext>
              </a:extLst>
            </p:cNvPr>
            <p:cNvSpPr/>
            <p:nvPr/>
          </p:nvSpPr>
          <p:spPr>
            <a:xfrm>
              <a:off x="9051768" y="2683384"/>
              <a:ext cx="139734" cy="139734"/>
            </a:xfrm>
            <a:custGeom>
              <a:avLst/>
              <a:gdLst>
                <a:gd name="connsiteX0" fmla="*/ 139734 w 139734"/>
                <a:gd name="connsiteY0" fmla="*/ 69867 h 139734"/>
                <a:gd name="connsiteX1" fmla="*/ 69867 w 139734"/>
                <a:gd name="connsiteY1" fmla="*/ 139734 h 139734"/>
                <a:gd name="connsiteX2" fmla="*/ 0 w 139734"/>
                <a:gd name="connsiteY2" fmla="*/ 69867 h 139734"/>
                <a:gd name="connsiteX3" fmla="*/ 69867 w 139734"/>
                <a:gd name="connsiteY3" fmla="*/ 0 h 139734"/>
                <a:gd name="connsiteX4" fmla="*/ 139734 w 139734"/>
                <a:gd name="connsiteY4" fmla="*/ 69867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139734" y="69867"/>
                  </a:moveTo>
                  <a:cubicBezTo>
                    <a:pt x="139734" y="108454"/>
                    <a:pt x="108454" y="139734"/>
                    <a:pt x="69867" y="139734"/>
                  </a:cubicBezTo>
                  <a:cubicBezTo>
                    <a:pt x="31281" y="139734"/>
                    <a:pt x="0" y="108454"/>
                    <a:pt x="0" y="69867"/>
                  </a:cubicBezTo>
                  <a:cubicBezTo>
                    <a:pt x="0" y="31281"/>
                    <a:pt x="31281" y="0"/>
                    <a:pt x="69867" y="0"/>
                  </a:cubicBezTo>
                  <a:cubicBezTo>
                    <a:pt x="108454" y="0"/>
                    <a:pt x="139734" y="31281"/>
                    <a:pt x="139734" y="69867"/>
                  </a:cubicBezTo>
                  <a:close/>
                </a:path>
              </a:pathLst>
            </a:custGeom>
            <a:grpFill/>
            <a:ln w="27890" cap="flat">
              <a:noFill/>
              <a:prstDash val="solid"/>
              <a:miter/>
            </a:ln>
          </p:spPr>
          <p:txBody>
            <a:bodyPr rtlCol="0" anchor="ctr"/>
            <a:lstStyle/>
            <a:p>
              <a:endParaRPr lang="es-ES"/>
            </a:p>
          </p:txBody>
        </p:sp>
        <p:sp>
          <p:nvSpPr>
            <p:cNvPr id="182" name="Forma libre: forma 181">
              <a:extLst>
                <a:ext uri="{FF2B5EF4-FFF2-40B4-BE49-F238E27FC236}">
                  <a16:creationId xmlns:a16="http://schemas.microsoft.com/office/drawing/2014/main" id="{FEE6CB05-214F-4FE7-8D4C-0CA2C6A847DE}"/>
                </a:ext>
              </a:extLst>
            </p:cNvPr>
            <p:cNvSpPr/>
            <p:nvPr/>
          </p:nvSpPr>
          <p:spPr>
            <a:xfrm>
              <a:off x="8850551" y="2683384"/>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6198" y="139734"/>
                    <a:pt x="69867" y="139734"/>
                  </a:cubicBezTo>
                  <a:close/>
                </a:path>
              </a:pathLst>
            </a:custGeom>
            <a:grpFill/>
            <a:ln w="27890" cap="flat">
              <a:noFill/>
              <a:prstDash val="solid"/>
              <a:miter/>
            </a:ln>
          </p:spPr>
          <p:txBody>
            <a:bodyPr rtlCol="0" anchor="ctr"/>
            <a:lstStyle/>
            <a:p>
              <a:endParaRPr lang="es-ES"/>
            </a:p>
          </p:txBody>
        </p:sp>
        <p:sp>
          <p:nvSpPr>
            <p:cNvPr id="183" name="Forma libre: forma 182">
              <a:extLst>
                <a:ext uri="{FF2B5EF4-FFF2-40B4-BE49-F238E27FC236}">
                  <a16:creationId xmlns:a16="http://schemas.microsoft.com/office/drawing/2014/main" id="{C1C52A79-3866-4C51-A503-01B85E528051}"/>
                </a:ext>
              </a:extLst>
            </p:cNvPr>
            <p:cNvSpPr/>
            <p:nvPr/>
          </p:nvSpPr>
          <p:spPr>
            <a:xfrm>
              <a:off x="8649334" y="2683384"/>
              <a:ext cx="111787" cy="111787"/>
            </a:xfrm>
            <a:custGeom>
              <a:avLst/>
              <a:gdLst>
                <a:gd name="connsiteX0" fmla="*/ 67073 w 111787"/>
                <a:gd name="connsiteY0" fmla="*/ 134145 h 111787"/>
                <a:gd name="connsiteX1" fmla="*/ 0 w 111787"/>
                <a:gd name="connsiteY1" fmla="*/ 67072 h 111787"/>
                <a:gd name="connsiteX2" fmla="*/ 67073 w 111787"/>
                <a:gd name="connsiteY2" fmla="*/ 0 h 111787"/>
                <a:gd name="connsiteX3" fmla="*/ 134145 w 111787"/>
                <a:gd name="connsiteY3" fmla="*/ 67072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2"/>
                  </a:cubicBezTo>
                  <a:cubicBezTo>
                    <a:pt x="0" y="30742"/>
                    <a:pt x="30742" y="0"/>
                    <a:pt x="67073" y="0"/>
                  </a:cubicBezTo>
                  <a:cubicBezTo>
                    <a:pt x="103403" y="0"/>
                    <a:pt x="134145" y="30742"/>
                    <a:pt x="134145" y="67072"/>
                  </a:cubicBezTo>
                  <a:cubicBezTo>
                    <a:pt x="131350" y="106198"/>
                    <a:pt x="103403" y="134145"/>
                    <a:pt x="67073" y="134145"/>
                  </a:cubicBezTo>
                  <a:close/>
                </a:path>
              </a:pathLst>
            </a:custGeom>
            <a:grpFill/>
            <a:ln w="27890" cap="flat">
              <a:noFill/>
              <a:prstDash val="solid"/>
              <a:miter/>
            </a:ln>
          </p:spPr>
          <p:txBody>
            <a:bodyPr rtlCol="0" anchor="ctr"/>
            <a:lstStyle/>
            <a:p>
              <a:endParaRPr lang="es-ES"/>
            </a:p>
          </p:txBody>
        </p:sp>
        <p:sp>
          <p:nvSpPr>
            <p:cNvPr id="184" name="Forma libre: forma 183">
              <a:extLst>
                <a:ext uri="{FF2B5EF4-FFF2-40B4-BE49-F238E27FC236}">
                  <a16:creationId xmlns:a16="http://schemas.microsoft.com/office/drawing/2014/main" id="{CE22FA44-7765-47A3-9A05-14314DD7DF6B}"/>
                </a:ext>
              </a:extLst>
            </p:cNvPr>
            <p:cNvSpPr/>
            <p:nvPr/>
          </p:nvSpPr>
          <p:spPr>
            <a:xfrm>
              <a:off x="8453706" y="2694563"/>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89430"/>
                    <a:pt x="0" y="58688"/>
                  </a:cubicBezTo>
                  <a:cubicBezTo>
                    <a:pt x="0" y="25152"/>
                    <a:pt x="27947" y="0"/>
                    <a:pt x="58688" y="0"/>
                  </a:cubicBezTo>
                  <a:cubicBezTo>
                    <a:pt x="92225" y="0"/>
                    <a:pt x="117377" y="27947"/>
                    <a:pt x="117377" y="58688"/>
                  </a:cubicBezTo>
                  <a:cubicBezTo>
                    <a:pt x="117377" y="92225"/>
                    <a:pt x="92225" y="117377"/>
                    <a:pt x="58688" y="117377"/>
                  </a:cubicBezTo>
                  <a:close/>
                </a:path>
              </a:pathLst>
            </a:custGeom>
            <a:grpFill/>
            <a:ln w="27890" cap="flat">
              <a:noFill/>
              <a:prstDash val="solid"/>
              <a:miter/>
            </a:ln>
          </p:spPr>
          <p:txBody>
            <a:bodyPr rtlCol="0" anchor="ctr"/>
            <a:lstStyle/>
            <a:p>
              <a:endParaRPr lang="es-ES"/>
            </a:p>
          </p:txBody>
        </p:sp>
        <p:sp>
          <p:nvSpPr>
            <p:cNvPr id="185" name="Forma libre: forma 184">
              <a:extLst>
                <a:ext uri="{FF2B5EF4-FFF2-40B4-BE49-F238E27FC236}">
                  <a16:creationId xmlns:a16="http://schemas.microsoft.com/office/drawing/2014/main" id="{3704BE4E-0F99-447A-A84E-15251EEDE73D}"/>
                </a:ext>
              </a:extLst>
            </p:cNvPr>
            <p:cNvSpPr/>
            <p:nvPr/>
          </p:nvSpPr>
          <p:spPr>
            <a:xfrm>
              <a:off x="8258078" y="2702947"/>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186" name="Forma libre: forma 185">
              <a:extLst>
                <a:ext uri="{FF2B5EF4-FFF2-40B4-BE49-F238E27FC236}">
                  <a16:creationId xmlns:a16="http://schemas.microsoft.com/office/drawing/2014/main" id="{910C1C5C-B5B7-4BAE-B255-D0B48234C7EB}"/>
                </a:ext>
              </a:extLst>
            </p:cNvPr>
            <p:cNvSpPr/>
            <p:nvPr/>
          </p:nvSpPr>
          <p:spPr>
            <a:xfrm>
              <a:off x="8062450" y="270853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2"/>
                    <a:pt x="64278" y="83841"/>
                    <a:pt x="41920" y="83841"/>
                  </a:cubicBezTo>
                  <a:close/>
                </a:path>
              </a:pathLst>
            </a:custGeom>
            <a:grpFill/>
            <a:ln w="27890" cap="flat">
              <a:noFill/>
              <a:prstDash val="solid"/>
              <a:miter/>
            </a:ln>
          </p:spPr>
          <p:txBody>
            <a:bodyPr rtlCol="0" anchor="ctr"/>
            <a:lstStyle/>
            <a:p>
              <a:endParaRPr lang="es-ES"/>
            </a:p>
          </p:txBody>
        </p:sp>
        <p:sp>
          <p:nvSpPr>
            <p:cNvPr id="187" name="Forma libre: forma 186">
              <a:extLst>
                <a:ext uri="{FF2B5EF4-FFF2-40B4-BE49-F238E27FC236}">
                  <a16:creationId xmlns:a16="http://schemas.microsoft.com/office/drawing/2014/main" id="{5E84FDFB-BB15-4A8F-9CFF-274A2C99992C}"/>
                </a:ext>
              </a:extLst>
            </p:cNvPr>
            <p:cNvSpPr/>
            <p:nvPr/>
          </p:nvSpPr>
          <p:spPr>
            <a:xfrm>
              <a:off x="7872411" y="2719715"/>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58688" y="50304"/>
                    <a:pt x="44715" y="61483"/>
                    <a:pt x="30742" y="61483"/>
                  </a:cubicBezTo>
                  <a:close/>
                </a:path>
              </a:pathLst>
            </a:custGeom>
            <a:grpFill/>
            <a:ln w="27890" cap="flat">
              <a:noFill/>
              <a:prstDash val="solid"/>
              <a:miter/>
            </a:ln>
          </p:spPr>
          <p:txBody>
            <a:bodyPr rtlCol="0" anchor="ctr"/>
            <a:lstStyle/>
            <a:p>
              <a:endParaRPr lang="es-ES"/>
            </a:p>
          </p:txBody>
        </p:sp>
        <p:sp>
          <p:nvSpPr>
            <p:cNvPr id="188" name="Forma libre: forma 187">
              <a:extLst>
                <a:ext uri="{FF2B5EF4-FFF2-40B4-BE49-F238E27FC236}">
                  <a16:creationId xmlns:a16="http://schemas.microsoft.com/office/drawing/2014/main" id="{5054B5BD-BC37-4C3C-82C5-C33CFC0D4D4E}"/>
                </a:ext>
              </a:extLst>
            </p:cNvPr>
            <p:cNvSpPr/>
            <p:nvPr/>
          </p:nvSpPr>
          <p:spPr>
            <a:xfrm>
              <a:off x="7682372" y="273648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189" name="Forma libre: forma 188">
              <a:extLst>
                <a:ext uri="{FF2B5EF4-FFF2-40B4-BE49-F238E27FC236}">
                  <a16:creationId xmlns:a16="http://schemas.microsoft.com/office/drawing/2014/main" id="{AD124955-56C6-46E9-95F6-4788F2C3BA3E}"/>
                </a:ext>
              </a:extLst>
            </p:cNvPr>
            <p:cNvSpPr/>
            <p:nvPr/>
          </p:nvSpPr>
          <p:spPr>
            <a:xfrm>
              <a:off x="7492334" y="2750457"/>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5589" y="2795"/>
                    <a:pt x="2795" y="5589"/>
                    <a:pt x="2795" y="5589"/>
                  </a:cubicBezTo>
                  <a:close/>
                </a:path>
              </a:pathLst>
            </a:custGeom>
            <a:grpFill/>
            <a:ln w="27890" cap="flat">
              <a:noFill/>
              <a:prstDash val="solid"/>
              <a:miter/>
            </a:ln>
          </p:spPr>
          <p:txBody>
            <a:bodyPr rtlCol="0" anchor="ctr"/>
            <a:lstStyle/>
            <a:p>
              <a:endParaRPr lang="es-ES"/>
            </a:p>
          </p:txBody>
        </p:sp>
        <p:sp>
          <p:nvSpPr>
            <p:cNvPr id="190" name="Forma libre: forma 189">
              <a:extLst>
                <a:ext uri="{FF2B5EF4-FFF2-40B4-BE49-F238E27FC236}">
                  <a16:creationId xmlns:a16="http://schemas.microsoft.com/office/drawing/2014/main" id="{70B1C941-71CA-4CDD-B27A-363E39C8B390}"/>
                </a:ext>
              </a:extLst>
            </p:cNvPr>
            <p:cNvSpPr/>
            <p:nvPr/>
          </p:nvSpPr>
          <p:spPr>
            <a:xfrm>
              <a:off x="10742553" y="294887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191" name="Forma libre: forma 190">
              <a:extLst>
                <a:ext uri="{FF2B5EF4-FFF2-40B4-BE49-F238E27FC236}">
                  <a16:creationId xmlns:a16="http://schemas.microsoft.com/office/drawing/2014/main" id="{FD167920-A22E-42CA-902F-B560F3B16027}"/>
                </a:ext>
              </a:extLst>
            </p:cNvPr>
            <p:cNvSpPr/>
            <p:nvPr/>
          </p:nvSpPr>
          <p:spPr>
            <a:xfrm>
              <a:off x="10524568" y="2934906"/>
              <a:ext cx="27947" cy="27947"/>
            </a:xfrm>
            <a:custGeom>
              <a:avLst/>
              <a:gdLst>
                <a:gd name="connsiteX0" fmla="*/ 22358 w 27946"/>
                <a:gd name="connsiteY0" fmla="*/ 44715 h 27946"/>
                <a:gd name="connsiteX1" fmla="*/ 0 w 27946"/>
                <a:gd name="connsiteY1" fmla="*/ 22357 h 27946"/>
                <a:gd name="connsiteX2" fmla="*/ 22358 w 27946"/>
                <a:gd name="connsiteY2" fmla="*/ 0 h 27946"/>
                <a:gd name="connsiteX3" fmla="*/ 44715 w 27946"/>
                <a:gd name="connsiteY3" fmla="*/ 22357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7"/>
                  </a:cubicBezTo>
                  <a:cubicBezTo>
                    <a:pt x="0" y="8384"/>
                    <a:pt x="11179" y="0"/>
                    <a:pt x="22358" y="0"/>
                  </a:cubicBezTo>
                  <a:cubicBezTo>
                    <a:pt x="36331" y="0"/>
                    <a:pt x="44715" y="11179"/>
                    <a:pt x="44715" y="22357"/>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192" name="Forma libre: forma 191">
              <a:extLst>
                <a:ext uri="{FF2B5EF4-FFF2-40B4-BE49-F238E27FC236}">
                  <a16:creationId xmlns:a16="http://schemas.microsoft.com/office/drawing/2014/main" id="{94716027-D32C-4795-B2EA-9B95DCB9ACEA}"/>
                </a:ext>
              </a:extLst>
            </p:cNvPr>
            <p:cNvSpPr/>
            <p:nvPr/>
          </p:nvSpPr>
          <p:spPr>
            <a:xfrm>
              <a:off x="10303788" y="2915343"/>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9563" y="78251"/>
                    <a:pt x="0" y="61483"/>
                    <a:pt x="0" y="39126"/>
                  </a:cubicBezTo>
                  <a:cubicBezTo>
                    <a:pt x="0" y="19563"/>
                    <a:pt x="16768" y="0"/>
                    <a:pt x="39125" y="0"/>
                  </a:cubicBezTo>
                  <a:cubicBezTo>
                    <a:pt x="58688" y="0"/>
                    <a:pt x="78251" y="16768"/>
                    <a:pt x="78251" y="39126"/>
                  </a:cubicBezTo>
                  <a:cubicBezTo>
                    <a:pt x="78251" y="61483"/>
                    <a:pt x="61483" y="78251"/>
                    <a:pt x="39125" y="78251"/>
                  </a:cubicBezTo>
                  <a:close/>
                </a:path>
              </a:pathLst>
            </a:custGeom>
            <a:grpFill/>
            <a:ln w="27890" cap="flat">
              <a:noFill/>
              <a:prstDash val="solid"/>
              <a:miter/>
            </a:ln>
          </p:spPr>
          <p:txBody>
            <a:bodyPr rtlCol="0" anchor="ctr"/>
            <a:lstStyle/>
            <a:p>
              <a:endParaRPr lang="es-ES"/>
            </a:p>
          </p:txBody>
        </p:sp>
        <p:sp>
          <p:nvSpPr>
            <p:cNvPr id="193" name="Forma libre: forma 192">
              <a:extLst>
                <a:ext uri="{FF2B5EF4-FFF2-40B4-BE49-F238E27FC236}">
                  <a16:creationId xmlns:a16="http://schemas.microsoft.com/office/drawing/2014/main" id="{783AC747-7871-445F-9B6B-D0DBC67002A6}"/>
                </a:ext>
              </a:extLst>
            </p:cNvPr>
            <p:cNvSpPr/>
            <p:nvPr/>
          </p:nvSpPr>
          <p:spPr>
            <a:xfrm>
              <a:off x="10091391" y="2906959"/>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194" name="Forma libre: forma 193">
              <a:extLst>
                <a:ext uri="{FF2B5EF4-FFF2-40B4-BE49-F238E27FC236}">
                  <a16:creationId xmlns:a16="http://schemas.microsoft.com/office/drawing/2014/main" id="{52F9F39D-B995-4984-A9C9-1D7CF4C7C037}"/>
                </a:ext>
              </a:extLst>
            </p:cNvPr>
            <p:cNvSpPr/>
            <p:nvPr/>
          </p:nvSpPr>
          <p:spPr>
            <a:xfrm>
              <a:off x="9876201" y="289578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195" name="Forma libre: forma 194">
              <a:extLst>
                <a:ext uri="{FF2B5EF4-FFF2-40B4-BE49-F238E27FC236}">
                  <a16:creationId xmlns:a16="http://schemas.microsoft.com/office/drawing/2014/main" id="{14883AE3-B45B-479B-B622-223913842A28}"/>
                </a:ext>
              </a:extLst>
            </p:cNvPr>
            <p:cNvSpPr/>
            <p:nvPr/>
          </p:nvSpPr>
          <p:spPr>
            <a:xfrm>
              <a:off x="9661010" y="2881807"/>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4582"/>
                    <a:pt x="111787" y="145324"/>
                    <a:pt x="72662" y="145324"/>
                  </a:cubicBezTo>
                  <a:close/>
                </a:path>
              </a:pathLst>
            </a:custGeom>
            <a:grpFill/>
            <a:ln w="27890" cap="flat">
              <a:noFill/>
              <a:prstDash val="solid"/>
              <a:miter/>
            </a:ln>
          </p:spPr>
          <p:txBody>
            <a:bodyPr rtlCol="0" anchor="ctr"/>
            <a:lstStyle/>
            <a:p>
              <a:endParaRPr lang="es-ES"/>
            </a:p>
          </p:txBody>
        </p:sp>
        <p:sp>
          <p:nvSpPr>
            <p:cNvPr id="196" name="Forma libre: forma 195">
              <a:extLst>
                <a:ext uri="{FF2B5EF4-FFF2-40B4-BE49-F238E27FC236}">
                  <a16:creationId xmlns:a16="http://schemas.microsoft.com/office/drawing/2014/main" id="{BEE6B012-36AF-435A-BC79-B68104A5DE69}"/>
                </a:ext>
              </a:extLst>
            </p:cNvPr>
            <p:cNvSpPr/>
            <p:nvPr/>
          </p:nvSpPr>
          <p:spPr>
            <a:xfrm>
              <a:off x="9448614" y="2873423"/>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8556"/>
                    <a:pt x="125761" y="162092"/>
                    <a:pt x="81046" y="162092"/>
                  </a:cubicBezTo>
                  <a:close/>
                </a:path>
              </a:pathLst>
            </a:custGeom>
            <a:grpFill/>
            <a:ln w="27890" cap="flat">
              <a:noFill/>
              <a:prstDash val="solid"/>
              <a:miter/>
            </a:ln>
          </p:spPr>
          <p:txBody>
            <a:bodyPr rtlCol="0" anchor="ctr"/>
            <a:lstStyle/>
            <a:p>
              <a:endParaRPr lang="es-ES"/>
            </a:p>
          </p:txBody>
        </p:sp>
        <p:sp>
          <p:nvSpPr>
            <p:cNvPr id="197" name="Forma libre: forma 196">
              <a:extLst>
                <a:ext uri="{FF2B5EF4-FFF2-40B4-BE49-F238E27FC236}">
                  <a16:creationId xmlns:a16="http://schemas.microsoft.com/office/drawing/2014/main" id="{B5EADE46-1F16-4CA5-A93A-7618183DEAC1}"/>
                </a:ext>
              </a:extLst>
            </p:cNvPr>
            <p:cNvSpPr/>
            <p:nvPr/>
          </p:nvSpPr>
          <p:spPr>
            <a:xfrm>
              <a:off x="9239012" y="2867833"/>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1" y="39126"/>
                    <a:pt x="173271" y="86635"/>
                  </a:cubicBezTo>
                  <a:cubicBezTo>
                    <a:pt x="173271" y="136940"/>
                    <a:pt x="134145" y="173270"/>
                    <a:pt x="86635" y="173270"/>
                  </a:cubicBezTo>
                  <a:close/>
                </a:path>
              </a:pathLst>
            </a:custGeom>
            <a:grpFill/>
            <a:ln w="27890" cap="flat">
              <a:noFill/>
              <a:prstDash val="solid"/>
              <a:miter/>
            </a:ln>
          </p:spPr>
          <p:txBody>
            <a:bodyPr rtlCol="0" anchor="ctr"/>
            <a:lstStyle/>
            <a:p>
              <a:endParaRPr lang="es-ES"/>
            </a:p>
          </p:txBody>
        </p:sp>
        <p:sp>
          <p:nvSpPr>
            <p:cNvPr id="198" name="Forma libre: forma 197">
              <a:extLst>
                <a:ext uri="{FF2B5EF4-FFF2-40B4-BE49-F238E27FC236}">
                  <a16:creationId xmlns:a16="http://schemas.microsoft.com/office/drawing/2014/main" id="{6CA6C573-8F9A-4176-B83C-E2B5685E5050}"/>
                </a:ext>
              </a:extLst>
            </p:cNvPr>
            <p:cNvSpPr/>
            <p:nvPr/>
          </p:nvSpPr>
          <p:spPr>
            <a:xfrm>
              <a:off x="9032206" y="2867833"/>
              <a:ext cx="167681" cy="167681"/>
            </a:xfrm>
            <a:custGeom>
              <a:avLst/>
              <a:gdLst>
                <a:gd name="connsiteX0" fmla="*/ 89430 w 167681"/>
                <a:gd name="connsiteY0" fmla="*/ 176065 h 167681"/>
                <a:gd name="connsiteX1" fmla="*/ 0 w 167681"/>
                <a:gd name="connsiteY1" fmla="*/ 89430 h 167681"/>
                <a:gd name="connsiteX2" fmla="*/ 89430 w 167681"/>
                <a:gd name="connsiteY2" fmla="*/ 0 h 167681"/>
                <a:gd name="connsiteX3" fmla="*/ 176065 w 167681"/>
                <a:gd name="connsiteY3" fmla="*/ 89430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9430"/>
                  </a:cubicBezTo>
                  <a:cubicBezTo>
                    <a:pt x="0" y="41920"/>
                    <a:pt x="39125" y="0"/>
                    <a:pt x="89430" y="0"/>
                  </a:cubicBezTo>
                  <a:cubicBezTo>
                    <a:pt x="136939" y="0"/>
                    <a:pt x="176065" y="39126"/>
                    <a:pt x="176065" y="89430"/>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199" name="Forma libre: forma 198">
              <a:extLst>
                <a:ext uri="{FF2B5EF4-FFF2-40B4-BE49-F238E27FC236}">
                  <a16:creationId xmlns:a16="http://schemas.microsoft.com/office/drawing/2014/main" id="{40748ADC-3D03-4954-A511-276ED535BD29}"/>
                </a:ext>
              </a:extLst>
            </p:cNvPr>
            <p:cNvSpPr/>
            <p:nvPr/>
          </p:nvSpPr>
          <p:spPr>
            <a:xfrm>
              <a:off x="8833783" y="2870628"/>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200" name="Forma libre: forma 199">
              <a:extLst>
                <a:ext uri="{FF2B5EF4-FFF2-40B4-BE49-F238E27FC236}">
                  <a16:creationId xmlns:a16="http://schemas.microsoft.com/office/drawing/2014/main" id="{24441220-0920-4800-9310-2D0DE1B4E380}"/>
                </a:ext>
              </a:extLst>
            </p:cNvPr>
            <p:cNvSpPr/>
            <p:nvPr/>
          </p:nvSpPr>
          <p:spPr>
            <a:xfrm>
              <a:off x="8632566" y="287062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7681" y="131350"/>
                    <a:pt x="128555" y="167681"/>
                    <a:pt x="83841" y="167681"/>
                  </a:cubicBezTo>
                  <a:close/>
                </a:path>
              </a:pathLst>
            </a:custGeom>
            <a:grpFill/>
            <a:ln w="27890" cap="flat">
              <a:noFill/>
              <a:prstDash val="solid"/>
              <a:miter/>
            </a:ln>
          </p:spPr>
          <p:txBody>
            <a:bodyPr rtlCol="0" anchor="ctr"/>
            <a:lstStyle/>
            <a:p>
              <a:endParaRPr lang="es-ES"/>
            </a:p>
          </p:txBody>
        </p:sp>
        <p:sp>
          <p:nvSpPr>
            <p:cNvPr id="201" name="Forma libre: forma 200">
              <a:extLst>
                <a:ext uri="{FF2B5EF4-FFF2-40B4-BE49-F238E27FC236}">
                  <a16:creationId xmlns:a16="http://schemas.microsoft.com/office/drawing/2014/main" id="{342ABE3B-7948-49DE-B58E-A4483A594401}"/>
                </a:ext>
              </a:extLst>
            </p:cNvPr>
            <p:cNvSpPr/>
            <p:nvPr/>
          </p:nvSpPr>
          <p:spPr>
            <a:xfrm>
              <a:off x="8436938" y="2881807"/>
              <a:ext cx="139734" cy="139734"/>
            </a:xfrm>
            <a:custGeom>
              <a:avLst/>
              <a:gdLst>
                <a:gd name="connsiteX0" fmla="*/ 75457 w 139734"/>
                <a:gd name="connsiteY0" fmla="*/ 150913 h 139734"/>
                <a:gd name="connsiteX1" fmla="*/ 0 w 139734"/>
                <a:gd name="connsiteY1" fmla="*/ 75456 h 139734"/>
                <a:gd name="connsiteX2" fmla="*/ 75457 w 139734"/>
                <a:gd name="connsiteY2" fmla="*/ 0 h 139734"/>
                <a:gd name="connsiteX3" fmla="*/ 150913 w 139734"/>
                <a:gd name="connsiteY3" fmla="*/ 75456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6"/>
                  </a:cubicBezTo>
                  <a:cubicBezTo>
                    <a:pt x="0" y="33536"/>
                    <a:pt x="33536" y="0"/>
                    <a:pt x="75457" y="0"/>
                  </a:cubicBezTo>
                  <a:cubicBezTo>
                    <a:pt x="117377" y="0"/>
                    <a:pt x="150913" y="33536"/>
                    <a:pt x="150913" y="75456"/>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202" name="Forma libre: forma 201">
              <a:extLst>
                <a:ext uri="{FF2B5EF4-FFF2-40B4-BE49-F238E27FC236}">
                  <a16:creationId xmlns:a16="http://schemas.microsoft.com/office/drawing/2014/main" id="{AEA4CA3D-3F2C-4957-88E1-20B052B26D4C}"/>
                </a:ext>
              </a:extLst>
            </p:cNvPr>
            <p:cNvSpPr/>
            <p:nvPr/>
          </p:nvSpPr>
          <p:spPr>
            <a:xfrm>
              <a:off x="8241310" y="2887396"/>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4145" y="106198"/>
                    <a:pt x="103403" y="134145"/>
                    <a:pt x="67073" y="134145"/>
                  </a:cubicBezTo>
                  <a:close/>
                </a:path>
              </a:pathLst>
            </a:custGeom>
            <a:grpFill/>
            <a:ln w="27890" cap="flat">
              <a:noFill/>
              <a:prstDash val="solid"/>
              <a:miter/>
            </a:ln>
          </p:spPr>
          <p:txBody>
            <a:bodyPr rtlCol="0" anchor="ctr"/>
            <a:lstStyle/>
            <a:p>
              <a:endParaRPr lang="es-ES"/>
            </a:p>
          </p:txBody>
        </p:sp>
        <p:sp>
          <p:nvSpPr>
            <p:cNvPr id="203" name="Forma libre: forma 202">
              <a:extLst>
                <a:ext uri="{FF2B5EF4-FFF2-40B4-BE49-F238E27FC236}">
                  <a16:creationId xmlns:a16="http://schemas.microsoft.com/office/drawing/2014/main" id="{F3D92779-F6D1-49B2-94DA-93AF95261418}"/>
                </a:ext>
              </a:extLst>
            </p:cNvPr>
            <p:cNvSpPr/>
            <p:nvPr/>
          </p:nvSpPr>
          <p:spPr>
            <a:xfrm>
              <a:off x="8048476" y="289857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04" name="Forma libre: forma 203">
              <a:extLst>
                <a:ext uri="{FF2B5EF4-FFF2-40B4-BE49-F238E27FC236}">
                  <a16:creationId xmlns:a16="http://schemas.microsoft.com/office/drawing/2014/main" id="{D8989836-48A1-499D-9212-98F56C2985E0}"/>
                </a:ext>
              </a:extLst>
            </p:cNvPr>
            <p:cNvSpPr/>
            <p:nvPr/>
          </p:nvSpPr>
          <p:spPr>
            <a:xfrm>
              <a:off x="7861232" y="2915343"/>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205" name="Forma libre: forma 204">
              <a:extLst>
                <a:ext uri="{FF2B5EF4-FFF2-40B4-BE49-F238E27FC236}">
                  <a16:creationId xmlns:a16="http://schemas.microsoft.com/office/drawing/2014/main" id="{B328C400-8F7E-42F1-957D-ADE93E99CF04}"/>
                </a:ext>
              </a:extLst>
            </p:cNvPr>
            <p:cNvSpPr/>
            <p:nvPr/>
          </p:nvSpPr>
          <p:spPr>
            <a:xfrm>
              <a:off x="7671194" y="2929316"/>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206" name="Forma libre: forma 205">
              <a:extLst>
                <a:ext uri="{FF2B5EF4-FFF2-40B4-BE49-F238E27FC236}">
                  <a16:creationId xmlns:a16="http://schemas.microsoft.com/office/drawing/2014/main" id="{891B5875-AB13-495D-90EC-5C9EBABB4BD0}"/>
                </a:ext>
              </a:extLst>
            </p:cNvPr>
            <p:cNvSpPr/>
            <p:nvPr/>
          </p:nvSpPr>
          <p:spPr>
            <a:xfrm>
              <a:off x="7481155" y="294329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207" name="Forma libre: forma 206">
              <a:extLst>
                <a:ext uri="{FF2B5EF4-FFF2-40B4-BE49-F238E27FC236}">
                  <a16:creationId xmlns:a16="http://schemas.microsoft.com/office/drawing/2014/main" id="{91A86760-DC66-434F-A850-10D6352124A2}"/>
                </a:ext>
              </a:extLst>
            </p:cNvPr>
            <p:cNvSpPr/>
            <p:nvPr/>
          </p:nvSpPr>
          <p:spPr>
            <a:xfrm>
              <a:off x="10953707" y="3158481"/>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0"/>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208" name="Forma libre: forma 207">
              <a:extLst>
                <a:ext uri="{FF2B5EF4-FFF2-40B4-BE49-F238E27FC236}">
                  <a16:creationId xmlns:a16="http://schemas.microsoft.com/office/drawing/2014/main" id="{CD6A74D1-E20F-41EE-935A-555B270B1527}"/>
                </a:ext>
              </a:extLst>
            </p:cNvPr>
            <p:cNvSpPr/>
            <p:nvPr/>
          </p:nvSpPr>
          <p:spPr>
            <a:xfrm>
              <a:off x="10734169" y="3144507"/>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209" name="Forma libre: forma 208">
              <a:extLst>
                <a:ext uri="{FF2B5EF4-FFF2-40B4-BE49-F238E27FC236}">
                  <a16:creationId xmlns:a16="http://schemas.microsoft.com/office/drawing/2014/main" id="{8732F100-AC98-421E-B386-99DE4995D0AF}"/>
                </a:ext>
              </a:extLst>
            </p:cNvPr>
            <p:cNvSpPr/>
            <p:nvPr/>
          </p:nvSpPr>
          <p:spPr>
            <a:xfrm>
              <a:off x="10513389" y="3124944"/>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3099"/>
                    <a:pt x="53099" y="67073"/>
                    <a:pt x="33536" y="67073"/>
                  </a:cubicBezTo>
                  <a:close/>
                </a:path>
              </a:pathLst>
            </a:custGeom>
            <a:grpFill/>
            <a:ln w="27890" cap="flat">
              <a:noFill/>
              <a:prstDash val="solid"/>
              <a:miter/>
            </a:ln>
          </p:spPr>
          <p:txBody>
            <a:bodyPr rtlCol="0" anchor="ctr"/>
            <a:lstStyle/>
            <a:p>
              <a:endParaRPr lang="es-ES"/>
            </a:p>
          </p:txBody>
        </p:sp>
        <p:sp>
          <p:nvSpPr>
            <p:cNvPr id="210" name="Forma libre: forma 209">
              <a:extLst>
                <a:ext uri="{FF2B5EF4-FFF2-40B4-BE49-F238E27FC236}">
                  <a16:creationId xmlns:a16="http://schemas.microsoft.com/office/drawing/2014/main" id="{DF276135-E755-4F44-91DA-CAD760697299}"/>
                </a:ext>
              </a:extLst>
            </p:cNvPr>
            <p:cNvSpPr/>
            <p:nvPr/>
          </p:nvSpPr>
          <p:spPr>
            <a:xfrm>
              <a:off x="10295403" y="3113766"/>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19563" y="95019"/>
                    <a:pt x="0" y="72662"/>
                    <a:pt x="0" y="47510"/>
                  </a:cubicBezTo>
                  <a:cubicBezTo>
                    <a:pt x="0" y="19563"/>
                    <a:pt x="22358" y="0"/>
                    <a:pt x="47510" y="0"/>
                  </a:cubicBezTo>
                  <a:cubicBezTo>
                    <a:pt x="75456" y="0"/>
                    <a:pt x="95019" y="22357"/>
                    <a:pt x="95019" y="47510"/>
                  </a:cubicBezTo>
                  <a:cubicBezTo>
                    <a:pt x="97814" y="72662"/>
                    <a:pt x="75456" y="95019"/>
                    <a:pt x="47510" y="95019"/>
                  </a:cubicBezTo>
                  <a:close/>
                </a:path>
              </a:pathLst>
            </a:custGeom>
            <a:grpFill/>
            <a:ln w="27890" cap="flat">
              <a:noFill/>
              <a:prstDash val="solid"/>
              <a:miter/>
            </a:ln>
          </p:spPr>
          <p:txBody>
            <a:bodyPr rtlCol="0" anchor="ctr"/>
            <a:lstStyle/>
            <a:p>
              <a:endParaRPr lang="es-ES"/>
            </a:p>
          </p:txBody>
        </p:sp>
        <p:sp>
          <p:nvSpPr>
            <p:cNvPr id="211" name="Forma libre: forma 210">
              <a:extLst>
                <a:ext uri="{FF2B5EF4-FFF2-40B4-BE49-F238E27FC236}">
                  <a16:creationId xmlns:a16="http://schemas.microsoft.com/office/drawing/2014/main" id="{DD524AFF-7CA5-4847-86C0-A591A871DDB7}"/>
                </a:ext>
              </a:extLst>
            </p:cNvPr>
            <p:cNvSpPr/>
            <p:nvPr/>
          </p:nvSpPr>
          <p:spPr>
            <a:xfrm>
              <a:off x="10080213" y="3099792"/>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212" name="Forma libre: forma 211">
              <a:extLst>
                <a:ext uri="{FF2B5EF4-FFF2-40B4-BE49-F238E27FC236}">
                  <a16:creationId xmlns:a16="http://schemas.microsoft.com/office/drawing/2014/main" id="{2F0B29A7-1217-4407-B896-DB44F985098A}"/>
                </a:ext>
              </a:extLst>
            </p:cNvPr>
            <p:cNvSpPr/>
            <p:nvPr/>
          </p:nvSpPr>
          <p:spPr>
            <a:xfrm>
              <a:off x="9862227" y="3083024"/>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213" name="Forma libre: forma 212">
              <a:extLst>
                <a:ext uri="{FF2B5EF4-FFF2-40B4-BE49-F238E27FC236}">
                  <a16:creationId xmlns:a16="http://schemas.microsoft.com/office/drawing/2014/main" id="{0640CB5A-4A1A-4B0C-B67C-F2268EA48452}"/>
                </a:ext>
              </a:extLst>
            </p:cNvPr>
            <p:cNvSpPr/>
            <p:nvPr/>
          </p:nvSpPr>
          <p:spPr>
            <a:xfrm>
              <a:off x="9647036" y="3074640"/>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3841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5" y="173271"/>
                    <a:pt x="0" y="134145"/>
                    <a:pt x="0" y="86635"/>
                  </a:cubicBezTo>
                  <a:cubicBezTo>
                    <a:pt x="0" y="39126"/>
                    <a:pt x="39125" y="0"/>
                    <a:pt x="86635" y="0"/>
                  </a:cubicBezTo>
                  <a:cubicBezTo>
                    <a:pt x="134145" y="0"/>
                    <a:pt x="173270" y="36331"/>
                    <a:pt x="173270" y="83841"/>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14" name="Forma libre: forma 213">
              <a:extLst>
                <a:ext uri="{FF2B5EF4-FFF2-40B4-BE49-F238E27FC236}">
                  <a16:creationId xmlns:a16="http://schemas.microsoft.com/office/drawing/2014/main" id="{50CEEDE4-2849-41FF-B752-69B64F31952C}"/>
                </a:ext>
              </a:extLst>
            </p:cNvPr>
            <p:cNvSpPr/>
            <p:nvPr/>
          </p:nvSpPr>
          <p:spPr>
            <a:xfrm>
              <a:off x="9431846" y="3060667"/>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3708"/>
                    <a:pt x="150913" y="195628"/>
                    <a:pt x="97814" y="195628"/>
                  </a:cubicBezTo>
                  <a:close/>
                </a:path>
              </a:pathLst>
            </a:custGeom>
            <a:grpFill/>
            <a:ln w="27890" cap="flat">
              <a:noFill/>
              <a:prstDash val="solid"/>
              <a:miter/>
            </a:ln>
          </p:spPr>
          <p:txBody>
            <a:bodyPr rtlCol="0" anchor="ctr"/>
            <a:lstStyle/>
            <a:p>
              <a:endParaRPr lang="es-ES"/>
            </a:p>
          </p:txBody>
        </p:sp>
        <p:sp>
          <p:nvSpPr>
            <p:cNvPr id="215" name="Forma libre: forma 214">
              <a:extLst>
                <a:ext uri="{FF2B5EF4-FFF2-40B4-BE49-F238E27FC236}">
                  <a16:creationId xmlns:a16="http://schemas.microsoft.com/office/drawing/2014/main" id="{7035074F-BD6A-47E5-9AEA-21FB225E93AA}"/>
                </a:ext>
              </a:extLst>
            </p:cNvPr>
            <p:cNvSpPr/>
            <p:nvPr/>
          </p:nvSpPr>
          <p:spPr>
            <a:xfrm>
              <a:off x="9222244" y="3055077"/>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62092"/>
                    <a:pt x="162092" y="206807"/>
                    <a:pt x="103403" y="206807"/>
                  </a:cubicBezTo>
                  <a:close/>
                </a:path>
              </a:pathLst>
            </a:custGeom>
            <a:grpFill/>
            <a:ln w="27890" cap="flat">
              <a:noFill/>
              <a:prstDash val="solid"/>
              <a:miter/>
            </a:ln>
          </p:spPr>
          <p:txBody>
            <a:bodyPr rtlCol="0" anchor="ctr"/>
            <a:lstStyle/>
            <a:p>
              <a:endParaRPr lang="es-ES"/>
            </a:p>
          </p:txBody>
        </p:sp>
        <p:sp>
          <p:nvSpPr>
            <p:cNvPr id="216" name="Forma libre: forma 215">
              <a:extLst>
                <a:ext uri="{FF2B5EF4-FFF2-40B4-BE49-F238E27FC236}">
                  <a16:creationId xmlns:a16="http://schemas.microsoft.com/office/drawing/2014/main" id="{FBAD1945-BE59-46A7-96E4-28720F573560}"/>
                </a:ext>
              </a:extLst>
            </p:cNvPr>
            <p:cNvSpPr/>
            <p:nvPr/>
          </p:nvSpPr>
          <p:spPr>
            <a:xfrm>
              <a:off x="9015437" y="3052283"/>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6"/>
                    <a:pt x="0" y="106198"/>
                  </a:cubicBezTo>
                  <a:cubicBezTo>
                    <a:pt x="0" y="47510"/>
                    <a:pt x="47510" y="0"/>
                    <a:pt x="106198" y="0"/>
                  </a:cubicBezTo>
                  <a:cubicBezTo>
                    <a:pt x="164887" y="0"/>
                    <a:pt x="212396" y="47510"/>
                    <a:pt x="212396" y="106198"/>
                  </a:cubicBezTo>
                  <a:cubicBezTo>
                    <a:pt x="212396" y="164886"/>
                    <a:pt x="164887" y="212396"/>
                    <a:pt x="106198" y="212396"/>
                  </a:cubicBezTo>
                  <a:close/>
                </a:path>
              </a:pathLst>
            </a:custGeom>
            <a:grpFill/>
            <a:ln w="27890" cap="flat">
              <a:noFill/>
              <a:prstDash val="solid"/>
              <a:miter/>
            </a:ln>
          </p:spPr>
          <p:txBody>
            <a:bodyPr rtlCol="0" anchor="ctr"/>
            <a:lstStyle/>
            <a:p>
              <a:endParaRPr lang="es-ES"/>
            </a:p>
          </p:txBody>
        </p:sp>
        <p:sp>
          <p:nvSpPr>
            <p:cNvPr id="217" name="Forma libre: forma 216">
              <a:extLst>
                <a:ext uri="{FF2B5EF4-FFF2-40B4-BE49-F238E27FC236}">
                  <a16:creationId xmlns:a16="http://schemas.microsoft.com/office/drawing/2014/main" id="{B1BC506F-C451-4C07-A976-EF9CCF46AC86}"/>
                </a:ext>
              </a:extLst>
            </p:cNvPr>
            <p:cNvSpPr/>
            <p:nvPr/>
          </p:nvSpPr>
          <p:spPr>
            <a:xfrm>
              <a:off x="8817015" y="305787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18" name="Forma libre: forma 217">
              <a:extLst>
                <a:ext uri="{FF2B5EF4-FFF2-40B4-BE49-F238E27FC236}">
                  <a16:creationId xmlns:a16="http://schemas.microsoft.com/office/drawing/2014/main" id="{2B8196F8-E507-416A-9E6B-3E78F08385FA}"/>
                </a:ext>
              </a:extLst>
            </p:cNvPr>
            <p:cNvSpPr/>
            <p:nvPr/>
          </p:nvSpPr>
          <p:spPr>
            <a:xfrm>
              <a:off x="8615797" y="3057872"/>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219" name="Forma libre: forma 218">
              <a:extLst>
                <a:ext uri="{FF2B5EF4-FFF2-40B4-BE49-F238E27FC236}">
                  <a16:creationId xmlns:a16="http://schemas.microsoft.com/office/drawing/2014/main" id="{2E9DB493-20A5-4F28-AE6C-60E5BFF9FEA8}"/>
                </a:ext>
              </a:extLst>
            </p:cNvPr>
            <p:cNvSpPr/>
            <p:nvPr/>
          </p:nvSpPr>
          <p:spPr>
            <a:xfrm>
              <a:off x="8420169" y="306625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20" name="Forma libre: forma 219">
              <a:extLst>
                <a:ext uri="{FF2B5EF4-FFF2-40B4-BE49-F238E27FC236}">
                  <a16:creationId xmlns:a16="http://schemas.microsoft.com/office/drawing/2014/main" id="{54CFAC7D-37D3-485B-912E-0E2B9119EF2F}"/>
                </a:ext>
              </a:extLst>
            </p:cNvPr>
            <p:cNvSpPr/>
            <p:nvPr/>
          </p:nvSpPr>
          <p:spPr>
            <a:xfrm>
              <a:off x="8230131" y="3083024"/>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1"/>
                    <a:pt x="0" y="78251"/>
                  </a:cubicBezTo>
                  <a:cubicBezTo>
                    <a:pt x="0" y="33536"/>
                    <a:pt x="36331" y="0"/>
                    <a:pt x="78251" y="0"/>
                  </a:cubicBezTo>
                  <a:cubicBezTo>
                    <a:pt x="122966" y="0"/>
                    <a:pt x="156502" y="36331"/>
                    <a:pt x="156502" y="78251"/>
                  </a:cubicBezTo>
                  <a:cubicBezTo>
                    <a:pt x="159297" y="120171"/>
                    <a:pt x="122966" y="156502"/>
                    <a:pt x="78251" y="156502"/>
                  </a:cubicBezTo>
                  <a:close/>
                </a:path>
              </a:pathLst>
            </a:custGeom>
            <a:grpFill/>
            <a:ln w="27890" cap="flat">
              <a:noFill/>
              <a:prstDash val="solid"/>
              <a:miter/>
            </a:ln>
          </p:spPr>
          <p:txBody>
            <a:bodyPr rtlCol="0" anchor="ctr"/>
            <a:lstStyle/>
            <a:p>
              <a:endParaRPr lang="es-ES"/>
            </a:p>
          </p:txBody>
        </p:sp>
        <p:sp>
          <p:nvSpPr>
            <p:cNvPr id="221" name="Forma libre: forma 220">
              <a:extLst>
                <a:ext uri="{FF2B5EF4-FFF2-40B4-BE49-F238E27FC236}">
                  <a16:creationId xmlns:a16="http://schemas.microsoft.com/office/drawing/2014/main" id="{97128BD1-1336-4FAB-8235-B3EF62C9308A}"/>
                </a:ext>
              </a:extLst>
            </p:cNvPr>
            <p:cNvSpPr/>
            <p:nvPr/>
          </p:nvSpPr>
          <p:spPr>
            <a:xfrm>
              <a:off x="8037298" y="3091408"/>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6198"/>
                    <a:pt x="106198" y="134145"/>
                    <a:pt x="67072" y="134145"/>
                  </a:cubicBezTo>
                  <a:close/>
                </a:path>
              </a:pathLst>
            </a:custGeom>
            <a:grpFill/>
            <a:ln w="27890" cap="flat">
              <a:noFill/>
              <a:prstDash val="solid"/>
              <a:miter/>
            </a:ln>
          </p:spPr>
          <p:txBody>
            <a:bodyPr rtlCol="0" anchor="ctr"/>
            <a:lstStyle/>
            <a:p>
              <a:endParaRPr lang="es-ES"/>
            </a:p>
          </p:txBody>
        </p:sp>
        <p:sp>
          <p:nvSpPr>
            <p:cNvPr id="222" name="Forma libre: forma 221">
              <a:extLst>
                <a:ext uri="{FF2B5EF4-FFF2-40B4-BE49-F238E27FC236}">
                  <a16:creationId xmlns:a16="http://schemas.microsoft.com/office/drawing/2014/main" id="{E4EC5E63-0607-4843-AF09-06AD46C72A0F}"/>
                </a:ext>
              </a:extLst>
            </p:cNvPr>
            <p:cNvSpPr/>
            <p:nvPr/>
          </p:nvSpPr>
          <p:spPr>
            <a:xfrm>
              <a:off x="7850054" y="3105382"/>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2358"/>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223" name="Forma libre: forma 222">
              <a:extLst>
                <a:ext uri="{FF2B5EF4-FFF2-40B4-BE49-F238E27FC236}">
                  <a16:creationId xmlns:a16="http://schemas.microsoft.com/office/drawing/2014/main" id="{60DB8947-1828-460E-A364-DC33AB59E784}"/>
                </a:ext>
              </a:extLst>
            </p:cNvPr>
            <p:cNvSpPr/>
            <p:nvPr/>
          </p:nvSpPr>
          <p:spPr>
            <a:xfrm>
              <a:off x="7660015" y="311935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5456" y="61483"/>
                    <a:pt x="58688" y="78251"/>
                    <a:pt x="39126" y="78251"/>
                  </a:cubicBezTo>
                  <a:close/>
                </a:path>
              </a:pathLst>
            </a:custGeom>
            <a:grpFill/>
            <a:ln w="27890" cap="flat">
              <a:noFill/>
              <a:prstDash val="solid"/>
              <a:miter/>
            </a:ln>
          </p:spPr>
          <p:txBody>
            <a:bodyPr rtlCol="0" anchor="ctr"/>
            <a:lstStyle/>
            <a:p>
              <a:endParaRPr lang="es-ES"/>
            </a:p>
          </p:txBody>
        </p:sp>
        <p:sp>
          <p:nvSpPr>
            <p:cNvPr id="224" name="Forma libre: forma 223">
              <a:extLst>
                <a:ext uri="{FF2B5EF4-FFF2-40B4-BE49-F238E27FC236}">
                  <a16:creationId xmlns:a16="http://schemas.microsoft.com/office/drawing/2014/main" id="{00C0D994-AB1D-4DDD-A097-5FEE91C85984}"/>
                </a:ext>
              </a:extLst>
            </p:cNvPr>
            <p:cNvSpPr/>
            <p:nvPr/>
          </p:nvSpPr>
          <p:spPr>
            <a:xfrm>
              <a:off x="7472771" y="3138918"/>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4715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3536" y="0"/>
                    <a:pt x="44715" y="11179"/>
                    <a:pt x="44715" y="22357"/>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225" name="Forma libre: forma 224">
              <a:extLst>
                <a:ext uri="{FF2B5EF4-FFF2-40B4-BE49-F238E27FC236}">
                  <a16:creationId xmlns:a16="http://schemas.microsoft.com/office/drawing/2014/main" id="{D481EA99-2CF4-4C93-8264-875BF190BBF7}"/>
                </a:ext>
              </a:extLst>
            </p:cNvPr>
            <p:cNvSpPr/>
            <p:nvPr/>
          </p:nvSpPr>
          <p:spPr>
            <a:xfrm>
              <a:off x="7285527" y="3155686"/>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26" name="Forma libre: forma 225">
              <a:extLst>
                <a:ext uri="{FF2B5EF4-FFF2-40B4-BE49-F238E27FC236}">
                  <a16:creationId xmlns:a16="http://schemas.microsoft.com/office/drawing/2014/main" id="{349E0D43-B993-489F-96BB-A814459741CC}"/>
                </a:ext>
              </a:extLst>
            </p:cNvPr>
            <p:cNvSpPr/>
            <p:nvPr/>
          </p:nvSpPr>
          <p:spPr>
            <a:xfrm>
              <a:off x="10946565" y="335410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4" y="16768"/>
                    <a:pt x="0" y="13973"/>
                    <a:pt x="0" y="8384"/>
                  </a:cubicBezTo>
                  <a:cubicBezTo>
                    <a:pt x="0" y="2795"/>
                    <a:pt x="2794" y="0"/>
                    <a:pt x="8384" y="0"/>
                  </a:cubicBezTo>
                  <a:cubicBezTo>
                    <a:pt x="13973" y="0"/>
                    <a:pt x="16768" y="2795"/>
                    <a:pt x="16768" y="8384"/>
                  </a:cubicBezTo>
                  <a:cubicBezTo>
                    <a:pt x="16768" y="13973"/>
                    <a:pt x="13973" y="16768"/>
                    <a:pt x="8384" y="16768"/>
                  </a:cubicBezTo>
                  <a:close/>
                </a:path>
              </a:pathLst>
            </a:custGeom>
            <a:grpFill/>
            <a:ln w="27890" cap="flat">
              <a:noFill/>
              <a:prstDash val="solid"/>
              <a:miter/>
            </a:ln>
          </p:spPr>
          <p:txBody>
            <a:bodyPr rtlCol="0" anchor="ctr"/>
            <a:lstStyle/>
            <a:p>
              <a:endParaRPr lang="es-ES"/>
            </a:p>
          </p:txBody>
        </p:sp>
        <p:sp>
          <p:nvSpPr>
            <p:cNvPr id="227" name="Forma libre: forma 226">
              <a:extLst>
                <a:ext uri="{FF2B5EF4-FFF2-40B4-BE49-F238E27FC236}">
                  <a16:creationId xmlns:a16="http://schemas.microsoft.com/office/drawing/2014/main" id="{6E12B577-C40A-4D11-9DB3-5A93B360423B}"/>
                </a:ext>
              </a:extLst>
            </p:cNvPr>
            <p:cNvSpPr/>
            <p:nvPr/>
          </p:nvSpPr>
          <p:spPr>
            <a:xfrm>
              <a:off x="10725785" y="3337341"/>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228" name="Forma libre: forma 227">
              <a:extLst>
                <a:ext uri="{FF2B5EF4-FFF2-40B4-BE49-F238E27FC236}">
                  <a16:creationId xmlns:a16="http://schemas.microsoft.com/office/drawing/2014/main" id="{7D9C5C57-8902-40B6-92CB-AF3005CB9514}"/>
                </a:ext>
              </a:extLst>
            </p:cNvPr>
            <p:cNvSpPr/>
            <p:nvPr/>
          </p:nvSpPr>
          <p:spPr>
            <a:xfrm>
              <a:off x="10505005" y="332057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229" name="Forma libre: forma 228">
              <a:extLst>
                <a:ext uri="{FF2B5EF4-FFF2-40B4-BE49-F238E27FC236}">
                  <a16:creationId xmlns:a16="http://schemas.microsoft.com/office/drawing/2014/main" id="{81CAD545-F9EE-4CC7-B28B-C05E18D78620}"/>
                </a:ext>
              </a:extLst>
            </p:cNvPr>
            <p:cNvSpPr/>
            <p:nvPr/>
          </p:nvSpPr>
          <p:spPr>
            <a:xfrm>
              <a:off x="10287019" y="330939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230" name="Forma libre: forma 229">
              <a:extLst>
                <a:ext uri="{FF2B5EF4-FFF2-40B4-BE49-F238E27FC236}">
                  <a16:creationId xmlns:a16="http://schemas.microsoft.com/office/drawing/2014/main" id="{4C6BBC75-CE6F-4311-BE0F-35D070C13463}"/>
                </a:ext>
              </a:extLst>
            </p:cNvPr>
            <p:cNvSpPr/>
            <p:nvPr/>
          </p:nvSpPr>
          <p:spPr>
            <a:xfrm>
              <a:off x="10069034" y="3289831"/>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3536" y="0"/>
                    <a:pt x="72662" y="0"/>
                  </a:cubicBezTo>
                  <a:cubicBezTo>
                    <a:pt x="111787" y="0"/>
                    <a:pt x="145324" y="33536"/>
                    <a:pt x="145324" y="72662"/>
                  </a:cubicBezTo>
                  <a:cubicBezTo>
                    <a:pt x="145324" y="111787"/>
                    <a:pt x="111787" y="145324"/>
                    <a:pt x="72662" y="145324"/>
                  </a:cubicBezTo>
                  <a:close/>
                </a:path>
              </a:pathLst>
            </a:custGeom>
            <a:grpFill/>
            <a:ln w="27890" cap="flat">
              <a:noFill/>
              <a:prstDash val="solid"/>
              <a:miter/>
            </a:ln>
          </p:spPr>
          <p:txBody>
            <a:bodyPr rtlCol="0" anchor="ctr"/>
            <a:lstStyle/>
            <a:p>
              <a:endParaRPr lang="es-ES"/>
            </a:p>
          </p:txBody>
        </p:sp>
        <p:sp>
          <p:nvSpPr>
            <p:cNvPr id="231" name="Forma libre: forma 230">
              <a:extLst>
                <a:ext uri="{FF2B5EF4-FFF2-40B4-BE49-F238E27FC236}">
                  <a16:creationId xmlns:a16="http://schemas.microsoft.com/office/drawing/2014/main" id="{2BBDE95E-0EF5-4C43-B1AE-2DB04698AEA1}"/>
                </a:ext>
              </a:extLst>
            </p:cNvPr>
            <p:cNvSpPr/>
            <p:nvPr/>
          </p:nvSpPr>
          <p:spPr>
            <a:xfrm>
              <a:off x="9851048" y="327865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1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1" y="39126"/>
                    <a:pt x="173271" y="86635"/>
                  </a:cubicBezTo>
                  <a:cubicBezTo>
                    <a:pt x="173271" y="134145"/>
                    <a:pt x="134145" y="173271"/>
                    <a:pt x="86635" y="173271"/>
                  </a:cubicBezTo>
                  <a:close/>
                </a:path>
              </a:pathLst>
            </a:custGeom>
            <a:grpFill/>
            <a:ln w="27890" cap="flat">
              <a:noFill/>
              <a:prstDash val="solid"/>
              <a:miter/>
            </a:ln>
          </p:spPr>
          <p:txBody>
            <a:bodyPr rtlCol="0" anchor="ctr"/>
            <a:lstStyle/>
            <a:p>
              <a:endParaRPr lang="es-ES"/>
            </a:p>
          </p:txBody>
        </p:sp>
        <p:sp>
          <p:nvSpPr>
            <p:cNvPr id="232" name="Forma libre: forma 231">
              <a:extLst>
                <a:ext uri="{FF2B5EF4-FFF2-40B4-BE49-F238E27FC236}">
                  <a16:creationId xmlns:a16="http://schemas.microsoft.com/office/drawing/2014/main" id="{19D6CB59-DC09-43A3-B16E-E5515F14CD2A}"/>
                </a:ext>
              </a:extLst>
            </p:cNvPr>
            <p:cNvSpPr/>
            <p:nvPr/>
          </p:nvSpPr>
          <p:spPr>
            <a:xfrm>
              <a:off x="9633063" y="3261884"/>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201217" y="156502"/>
                    <a:pt x="156502" y="201217"/>
                    <a:pt x="100609" y="201217"/>
                  </a:cubicBezTo>
                  <a:close/>
                </a:path>
              </a:pathLst>
            </a:custGeom>
            <a:grpFill/>
            <a:ln w="27890" cap="flat">
              <a:noFill/>
              <a:prstDash val="solid"/>
              <a:miter/>
            </a:ln>
          </p:spPr>
          <p:txBody>
            <a:bodyPr rtlCol="0" anchor="ctr"/>
            <a:lstStyle/>
            <a:p>
              <a:endParaRPr lang="es-ES"/>
            </a:p>
          </p:txBody>
        </p:sp>
        <p:sp>
          <p:nvSpPr>
            <p:cNvPr id="233" name="Forma libre: forma 232">
              <a:extLst>
                <a:ext uri="{FF2B5EF4-FFF2-40B4-BE49-F238E27FC236}">
                  <a16:creationId xmlns:a16="http://schemas.microsoft.com/office/drawing/2014/main" id="{A12858CA-F17D-4470-AFCC-CF80BD24EE0E}"/>
                </a:ext>
              </a:extLst>
            </p:cNvPr>
            <p:cNvSpPr/>
            <p:nvPr/>
          </p:nvSpPr>
          <p:spPr>
            <a:xfrm>
              <a:off x="9417872" y="325070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1" y="0"/>
                    <a:pt x="223575" y="50304"/>
                    <a:pt x="223575" y="111787"/>
                  </a:cubicBezTo>
                  <a:cubicBezTo>
                    <a:pt x="223575" y="173271"/>
                    <a:pt x="173271" y="223575"/>
                    <a:pt x="111787" y="223575"/>
                  </a:cubicBezTo>
                  <a:close/>
                </a:path>
              </a:pathLst>
            </a:custGeom>
            <a:grpFill/>
            <a:ln w="27890" cap="flat">
              <a:noFill/>
              <a:prstDash val="solid"/>
              <a:miter/>
            </a:ln>
          </p:spPr>
          <p:txBody>
            <a:bodyPr rtlCol="0" anchor="ctr"/>
            <a:lstStyle/>
            <a:p>
              <a:endParaRPr lang="es-ES"/>
            </a:p>
          </p:txBody>
        </p:sp>
        <p:sp>
          <p:nvSpPr>
            <p:cNvPr id="234" name="Forma libre: forma 233">
              <a:extLst>
                <a:ext uri="{FF2B5EF4-FFF2-40B4-BE49-F238E27FC236}">
                  <a16:creationId xmlns:a16="http://schemas.microsoft.com/office/drawing/2014/main" id="{B51C7FF5-B0C2-47ED-BCFF-34BD34BC7FA7}"/>
                </a:ext>
              </a:extLst>
            </p:cNvPr>
            <p:cNvSpPr/>
            <p:nvPr/>
          </p:nvSpPr>
          <p:spPr>
            <a:xfrm>
              <a:off x="9205476" y="3242321"/>
              <a:ext cx="223575" cy="223575"/>
            </a:xfrm>
            <a:custGeom>
              <a:avLst/>
              <a:gdLst>
                <a:gd name="connsiteX0" fmla="*/ 120172 w 223574"/>
                <a:gd name="connsiteY0" fmla="*/ 240343 h 223574"/>
                <a:gd name="connsiteX1" fmla="*/ 0 w 223574"/>
                <a:gd name="connsiteY1" fmla="*/ 120171 h 223574"/>
                <a:gd name="connsiteX2" fmla="*/ 120172 w 223574"/>
                <a:gd name="connsiteY2" fmla="*/ 0 h 223574"/>
                <a:gd name="connsiteX3" fmla="*/ 240343 w 223574"/>
                <a:gd name="connsiteY3" fmla="*/ 120171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1"/>
                  </a:cubicBezTo>
                  <a:cubicBezTo>
                    <a:pt x="0" y="53099"/>
                    <a:pt x="53099" y="0"/>
                    <a:pt x="120172" y="0"/>
                  </a:cubicBezTo>
                  <a:cubicBezTo>
                    <a:pt x="187244" y="0"/>
                    <a:pt x="240343" y="53099"/>
                    <a:pt x="240343" y="120171"/>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235" name="Forma libre: forma 234">
              <a:extLst>
                <a:ext uri="{FF2B5EF4-FFF2-40B4-BE49-F238E27FC236}">
                  <a16:creationId xmlns:a16="http://schemas.microsoft.com/office/drawing/2014/main" id="{4B348AE7-C2BD-4A0B-95B0-E884CFF55402}"/>
                </a:ext>
              </a:extLst>
            </p:cNvPr>
            <p:cNvSpPr/>
            <p:nvPr/>
          </p:nvSpPr>
          <p:spPr>
            <a:xfrm>
              <a:off x="8998669"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8727" y="192833"/>
                    <a:pt x="192833" y="245932"/>
                    <a:pt x="122966" y="245932"/>
                  </a:cubicBezTo>
                  <a:close/>
                </a:path>
              </a:pathLst>
            </a:custGeom>
            <a:grpFill/>
            <a:ln w="27890" cap="flat">
              <a:noFill/>
              <a:prstDash val="solid"/>
              <a:miter/>
            </a:ln>
          </p:spPr>
          <p:txBody>
            <a:bodyPr rtlCol="0" anchor="ctr"/>
            <a:lstStyle/>
            <a:p>
              <a:endParaRPr lang="es-ES"/>
            </a:p>
          </p:txBody>
        </p:sp>
        <p:sp>
          <p:nvSpPr>
            <p:cNvPr id="236" name="Forma libre: forma 235">
              <a:extLst>
                <a:ext uri="{FF2B5EF4-FFF2-40B4-BE49-F238E27FC236}">
                  <a16:creationId xmlns:a16="http://schemas.microsoft.com/office/drawing/2014/main" id="{03E1A5E1-C46B-42F1-B59D-52733BACCBDF}"/>
                </a:ext>
              </a:extLst>
            </p:cNvPr>
            <p:cNvSpPr/>
            <p:nvPr/>
          </p:nvSpPr>
          <p:spPr>
            <a:xfrm>
              <a:off x="8797452" y="3239527"/>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3138" y="190039"/>
                    <a:pt x="190039" y="245932"/>
                    <a:pt x="122966" y="245932"/>
                  </a:cubicBezTo>
                  <a:close/>
                </a:path>
              </a:pathLst>
            </a:custGeom>
            <a:grpFill/>
            <a:ln w="27890" cap="flat">
              <a:noFill/>
              <a:prstDash val="solid"/>
              <a:miter/>
            </a:ln>
          </p:spPr>
          <p:txBody>
            <a:bodyPr rtlCol="0" anchor="ctr"/>
            <a:lstStyle/>
            <a:p>
              <a:endParaRPr lang="es-ES"/>
            </a:p>
          </p:txBody>
        </p:sp>
        <p:sp>
          <p:nvSpPr>
            <p:cNvPr id="237" name="Forma libre: forma 236">
              <a:extLst>
                <a:ext uri="{FF2B5EF4-FFF2-40B4-BE49-F238E27FC236}">
                  <a16:creationId xmlns:a16="http://schemas.microsoft.com/office/drawing/2014/main" id="{F2B7E0C8-0EB7-426B-9983-BE8CE22DFC3A}"/>
                </a:ext>
              </a:extLst>
            </p:cNvPr>
            <p:cNvSpPr/>
            <p:nvPr/>
          </p:nvSpPr>
          <p:spPr>
            <a:xfrm>
              <a:off x="8601824" y="324791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8860"/>
                    <a:pt x="178860" y="229164"/>
                    <a:pt x="114582" y="229164"/>
                  </a:cubicBezTo>
                  <a:close/>
                </a:path>
              </a:pathLst>
            </a:custGeom>
            <a:grpFill/>
            <a:ln w="27890" cap="flat">
              <a:noFill/>
              <a:prstDash val="solid"/>
              <a:miter/>
            </a:ln>
          </p:spPr>
          <p:txBody>
            <a:bodyPr rtlCol="0" anchor="ctr"/>
            <a:lstStyle/>
            <a:p>
              <a:endParaRPr lang="es-ES"/>
            </a:p>
          </p:txBody>
        </p:sp>
        <p:sp>
          <p:nvSpPr>
            <p:cNvPr id="238" name="Forma libre: forma 237">
              <a:extLst>
                <a:ext uri="{FF2B5EF4-FFF2-40B4-BE49-F238E27FC236}">
                  <a16:creationId xmlns:a16="http://schemas.microsoft.com/office/drawing/2014/main" id="{DFE8C897-4D6F-4CAF-8BE4-B786E8512E97}"/>
                </a:ext>
              </a:extLst>
            </p:cNvPr>
            <p:cNvSpPr/>
            <p:nvPr/>
          </p:nvSpPr>
          <p:spPr>
            <a:xfrm>
              <a:off x="8408991" y="3261884"/>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62092"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239" name="Forma libre: forma 238">
              <a:extLst>
                <a:ext uri="{FF2B5EF4-FFF2-40B4-BE49-F238E27FC236}">
                  <a16:creationId xmlns:a16="http://schemas.microsoft.com/office/drawing/2014/main" id="{17B37F98-84AC-47AA-81FE-0714F4F2B838}"/>
                </a:ext>
              </a:extLst>
            </p:cNvPr>
            <p:cNvSpPr/>
            <p:nvPr/>
          </p:nvSpPr>
          <p:spPr>
            <a:xfrm>
              <a:off x="8216157" y="327026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240" name="Forma libre: forma 239">
              <a:extLst>
                <a:ext uri="{FF2B5EF4-FFF2-40B4-BE49-F238E27FC236}">
                  <a16:creationId xmlns:a16="http://schemas.microsoft.com/office/drawing/2014/main" id="{CA28240D-4493-497E-904B-8F304E27EDDF}"/>
                </a:ext>
              </a:extLst>
            </p:cNvPr>
            <p:cNvSpPr/>
            <p:nvPr/>
          </p:nvSpPr>
          <p:spPr>
            <a:xfrm>
              <a:off x="8026119" y="3284242"/>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1" y="0"/>
                    <a:pt x="156502" y="33536"/>
                    <a:pt x="156502" y="78251"/>
                  </a:cubicBezTo>
                  <a:cubicBezTo>
                    <a:pt x="156502" y="122966"/>
                    <a:pt x="122966" y="156502"/>
                    <a:pt x="78251" y="156502"/>
                  </a:cubicBezTo>
                  <a:close/>
                </a:path>
              </a:pathLst>
            </a:custGeom>
            <a:grpFill/>
            <a:ln w="27890" cap="flat">
              <a:noFill/>
              <a:prstDash val="solid"/>
              <a:miter/>
            </a:ln>
          </p:spPr>
          <p:txBody>
            <a:bodyPr rtlCol="0" anchor="ctr"/>
            <a:lstStyle/>
            <a:p>
              <a:endParaRPr lang="es-ES"/>
            </a:p>
          </p:txBody>
        </p:sp>
        <p:sp>
          <p:nvSpPr>
            <p:cNvPr id="241" name="Forma libre: forma 240">
              <a:extLst>
                <a:ext uri="{FF2B5EF4-FFF2-40B4-BE49-F238E27FC236}">
                  <a16:creationId xmlns:a16="http://schemas.microsoft.com/office/drawing/2014/main" id="{C08176AB-7497-448E-83F5-3570CDCED2CD}"/>
                </a:ext>
              </a:extLst>
            </p:cNvPr>
            <p:cNvSpPr/>
            <p:nvPr/>
          </p:nvSpPr>
          <p:spPr>
            <a:xfrm>
              <a:off x="7841670" y="3301010"/>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242" name="Forma libre: forma 241">
              <a:extLst>
                <a:ext uri="{FF2B5EF4-FFF2-40B4-BE49-F238E27FC236}">
                  <a16:creationId xmlns:a16="http://schemas.microsoft.com/office/drawing/2014/main" id="{C6331D28-FA56-449C-A45C-6CDE8666E811}"/>
                </a:ext>
              </a:extLst>
            </p:cNvPr>
            <p:cNvSpPr/>
            <p:nvPr/>
          </p:nvSpPr>
          <p:spPr>
            <a:xfrm>
              <a:off x="7651631" y="3314983"/>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8"/>
                    <a:pt x="22358" y="0"/>
                    <a:pt x="47510" y="0"/>
                  </a:cubicBezTo>
                  <a:cubicBezTo>
                    <a:pt x="72662" y="0"/>
                    <a:pt x="95019" y="19563"/>
                    <a:pt x="95019" y="47510"/>
                  </a:cubicBezTo>
                  <a:cubicBezTo>
                    <a:pt x="92225" y="72662"/>
                    <a:pt x="72662" y="95019"/>
                    <a:pt x="47510" y="95019"/>
                  </a:cubicBezTo>
                  <a:close/>
                </a:path>
              </a:pathLst>
            </a:custGeom>
            <a:grpFill/>
            <a:ln w="27890" cap="flat">
              <a:noFill/>
              <a:prstDash val="solid"/>
              <a:miter/>
            </a:ln>
          </p:spPr>
          <p:txBody>
            <a:bodyPr rtlCol="0" anchor="ctr"/>
            <a:lstStyle/>
            <a:p>
              <a:endParaRPr lang="es-ES"/>
            </a:p>
          </p:txBody>
        </p:sp>
        <p:sp>
          <p:nvSpPr>
            <p:cNvPr id="243" name="Forma libre: forma 242">
              <a:extLst>
                <a:ext uri="{FF2B5EF4-FFF2-40B4-BE49-F238E27FC236}">
                  <a16:creationId xmlns:a16="http://schemas.microsoft.com/office/drawing/2014/main" id="{55B5B1D5-9FCF-47C2-AC1A-13C5F6031F24}"/>
                </a:ext>
              </a:extLst>
            </p:cNvPr>
            <p:cNvSpPr/>
            <p:nvPr/>
          </p:nvSpPr>
          <p:spPr>
            <a:xfrm>
              <a:off x="7464387" y="3331751"/>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244" name="Forma libre: forma 243">
              <a:extLst>
                <a:ext uri="{FF2B5EF4-FFF2-40B4-BE49-F238E27FC236}">
                  <a16:creationId xmlns:a16="http://schemas.microsoft.com/office/drawing/2014/main" id="{39713BF2-4A0D-4E75-8232-18EF9E2E744F}"/>
                </a:ext>
              </a:extLst>
            </p:cNvPr>
            <p:cNvSpPr/>
            <p:nvPr/>
          </p:nvSpPr>
          <p:spPr>
            <a:xfrm>
              <a:off x="7277143" y="3348519"/>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22357"/>
                    <a:pt x="22357" y="27947"/>
                    <a:pt x="13973" y="27947"/>
                  </a:cubicBezTo>
                  <a:close/>
                </a:path>
              </a:pathLst>
            </a:custGeom>
            <a:grpFill/>
            <a:ln w="27890" cap="flat">
              <a:noFill/>
              <a:prstDash val="solid"/>
              <a:miter/>
            </a:ln>
          </p:spPr>
          <p:txBody>
            <a:bodyPr rtlCol="0" anchor="ctr"/>
            <a:lstStyle/>
            <a:p>
              <a:endParaRPr lang="es-ES"/>
            </a:p>
          </p:txBody>
        </p:sp>
        <p:sp>
          <p:nvSpPr>
            <p:cNvPr id="245" name="Forma libre: forma 244">
              <a:extLst>
                <a:ext uri="{FF2B5EF4-FFF2-40B4-BE49-F238E27FC236}">
                  <a16:creationId xmlns:a16="http://schemas.microsoft.com/office/drawing/2014/main" id="{F5B0C164-FE11-4DAA-9803-F38728D4BC7B}"/>
                </a:ext>
              </a:extLst>
            </p:cNvPr>
            <p:cNvSpPr/>
            <p:nvPr/>
          </p:nvSpPr>
          <p:spPr>
            <a:xfrm>
              <a:off x="10940976" y="3552531"/>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246" name="Forma libre: forma 245">
              <a:extLst>
                <a:ext uri="{FF2B5EF4-FFF2-40B4-BE49-F238E27FC236}">
                  <a16:creationId xmlns:a16="http://schemas.microsoft.com/office/drawing/2014/main" id="{D6530ECC-9B6F-437C-869E-3DF8CC96BCB3}"/>
                </a:ext>
              </a:extLst>
            </p:cNvPr>
            <p:cNvSpPr/>
            <p:nvPr/>
          </p:nvSpPr>
          <p:spPr>
            <a:xfrm>
              <a:off x="10720196" y="3535763"/>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247" name="Forma libre: forma 246">
              <a:extLst>
                <a:ext uri="{FF2B5EF4-FFF2-40B4-BE49-F238E27FC236}">
                  <a16:creationId xmlns:a16="http://schemas.microsoft.com/office/drawing/2014/main" id="{ED2CB618-3829-4475-BDC6-D772A40810EC}"/>
                </a:ext>
              </a:extLst>
            </p:cNvPr>
            <p:cNvSpPr/>
            <p:nvPr/>
          </p:nvSpPr>
          <p:spPr>
            <a:xfrm>
              <a:off x="10499416" y="3518995"/>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7" y="95019"/>
                    <a:pt x="0" y="72662"/>
                    <a:pt x="0" y="47510"/>
                  </a:cubicBezTo>
                  <a:cubicBezTo>
                    <a:pt x="0" y="22357"/>
                    <a:pt x="22357" y="0"/>
                    <a:pt x="47510" y="0"/>
                  </a:cubicBezTo>
                  <a:cubicBezTo>
                    <a:pt x="72662" y="0"/>
                    <a:pt x="95019" y="22357"/>
                    <a:pt x="95019" y="47510"/>
                  </a:cubicBezTo>
                  <a:cubicBezTo>
                    <a:pt x="95019" y="72662"/>
                    <a:pt x="75456" y="95019"/>
                    <a:pt x="47510" y="95019"/>
                  </a:cubicBezTo>
                  <a:close/>
                </a:path>
              </a:pathLst>
            </a:custGeom>
            <a:grpFill/>
            <a:ln w="27890" cap="flat">
              <a:noFill/>
              <a:prstDash val="solid"/>
              <a:miter/>
            </a:ln>
          </p:spPr>
          <p:txBody>
            <a:bodyPr rtlCol="0" anchor="ctr"/>
            <a:lstStyle/>
            <a:p>
              <a:endParaRPr lang="es-ES"/>
            </a:p>
          </p:txBody>
        </p:sp>
        <p:sp>
          <p:nvSpPr>
            <p:cNvPr id="248" name="Forma libre: forma 247">
              <a:extLst>
                <a:ext uri="{FF2B5EF4-FFF2-40B4-BE49-F238E27FC236}">
                  <a16:creationId xmlns:a16="http://schemas.microsoft.com/office/drawing/2014/main" id="{EAB04753-D1EB-47E1-8F48-7FC318BF96CB}"/>
                </a:ext>
              </a:extLst>
            </p:cNvPr>
            <p:cNvSpPr/>
            <p:nvPr/>
          </p:nvSpPr>
          <p:spPr>
            <a:xfrm>
              <a:off x="10278635" y="3502227"/>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5" y="27947"/>
                    <a:pt x="128555" y="64278"/>
                  </a:cubicBezTo>
                  <a:cubicBezTo>
                    <a:pt x="128555" y="100609"/>
                    <a:pt x="100609" y="128556"/>
                    <a:pt x="64278" y="128556"/>
                  </a:cubicBezTo>
                  <a:close/>
                </a:path>
              </a:pathLst>
            </a:custGeom>
            <a:grpFill/>
            <a:ln w="27890" cap="flat">
              <a:noFill/>
              <a:prstDash val="solid"/>
              <a:miter/>
            </a:ln>
          </p:spPr>
          <p:txBody>
            <a:bodyPr rtlCol="0" anchor="ctr"/>
            <a:lstStyle/>
            <a:p>
              <a:endParaRPr lang="es-ES"/>
            </a:p>
          </p:txBody>
        </p:sp>
        <p:sp>
          <p:nvSpPr>
            <p:cNvPr id="249" name="Forma libre: forma 248">
              <a:extLst>
                <a:ext uri="{FF2B5EF4-FFF2-40B4-BE49-F238E27FC236}">
                  <a16:creationId xmlns:a16="http://schemas.microsoft.com/office/drawing/2014/main" id="{5F951E36-9DAC-457B-A671-E00F08D4751D}"/>
                </a:ext>
              </a:extLst>
            </p:cNvPr>
            <p:cNvSpPr/>
            <p:nvPr/>
          </p:nvSpPr>
          <p:spPr>
            <a:xfrm>
              <a:off x="10060650" y="3485459"/>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250" name="Forma libre: forma 249">
              <a:extLst>
                <a:ext uri="{FF2B5EF4-FFF2-40B4-BE49-F238E27FC236}">
                  <a16:creationId xmlns:a16="http://schemas.microsoft.com/office/drawing/2014/main" id="{FAFEA667-AF76-4D26-82C4-B4A33E6D9124}"/>
                </a:ext>
              </a:extLst>
            </p:cNvPr>
            <p:cNvSpPr/>
            <p:nvPr/>
          </p:nvSpPr>
          <p:spPr>
            <a:xfrm>
              <a:off x="9839870" y="3468691"/>
              <a:ext cx="195628" cy="195628"/>
            </a:xfrm>
            <a:custGeom>
              <a:avLst/>
              <a:gdLst>
                <a:gd name="connsiteX0" fmla="*/ 97814 w 195627"/>
                <a:gd name="connsiteY0" fmla="*/ 195628 h 195627"/>
                <a:gd name="connsiteX1" fmla="*/ 0 w 195627"/>
                <a:gd name="connsiteY1" fmla="*/ 97814 h 195627"/>
                <a:gd name="connsiteX2" fmla="*/ 97814 w 195627"/>
                <a:gd name="connsiteY2" fmla="*/ 0 h 195627"/>
                <a:gd name="connsiteX3" fmla="*/ 195628 w 195627"/>
                <a:gd name="connsiteY3" fmla="*/ 97814 h 195627"/>
                <a:gd name="connsiteX4" fmla="*/ 97814 w 195627"/>
                <a:gd name="connsiteY4" fmla="*/ 195628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97814" y="195628"/>
                  </a:moveTo>
                  <a:cubicBezTo>
                    <a:pt x="44715" y="195628"/>
                    <a:pt x="0" y="150913"/>
                    <a:pt x="0" y="97814"/>
                  </a:cubicBezTo>
                  <a:cubicBezTo>
                    <a:pt x="0" y="44715"/>
                    <a:pt x="44715" y="0"/>
                    <a:pt x="97814" y="0"/>
                  </a:cubicBezTo>
                  <a:cubicBezTo>
                    <a:pt x="150913" y="0"/>
                    <a:pt x="195628" y="44715"/>
                    <a:pt x="195628" y="97814"/>
                  </a:cubicBezTo>
                  <a:cubicBezTo>
                    <a:pt x="195628" y="150913"/>
                    <a:pt x="150913" y="195628"/>
                    <a:pt x="97814" y="195628"/>
                  </a:cubicBezTo>
                  <a:close/>
                </a:path>
              </a:pathLst>
            </a:custGeom>
            <a:grpFill/>
            <a:ln w="27890" cap="flat">
              <a:noFill/>
              <a:prstDash val="solid"/>
              <a:miter/>
            </a:ln>
          </p:spPr>
          <p:txBody>
            <a:bodyPr rtlCol="0" anchor="ctr"/>
            <a:lstStyle/>
            <a:p>
              <a:endParaRPr lang="es-ES"/>
            </a:p>
          </p:txBody>
        </p:sp>
        <p:sp>
          <p:nvSpPr>
            <p:cNvPr id="251" name="Forma libre: forma 250">
              <a:extLst>
                <a:ext uri="{FF2B5EF4-FFF2-40B4-BE49-F238E27FC236}">
                  <a16:creationId xmlns:a16="http://schemas.microsoft.com/office/drawing/2014/main" id="{23140E2E-9FFC-4659-A86B-6EE4523B2A9E}"/>
                </a:ext>
              </a:extLst>
            </p:cNvPr>
            <p:cNvSpPr/>
            <p:nvPr/>
          </p:nvSpPr>
          <p:spPr>
            <a:xfrm>
              <a:off x="9621884" y="3454717"/>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252" name="Forma libre: forma 251">
              <a:extLst>
                <a:ext uri="{FF2B5EF4-FFF2-40B4-BE49-F238E27FC236}">
                  <a16:creationId xmlns:a16="http://schemas.microsoft.com/office/drawing/2014/main" id="{47EC3396-0649-42E3-8506-92BE41FEA2BC}"/>
                </a:ext>
              </a:extLst>
            </p:cNvPr>
            <p:cNvSpPr/>
            <p:nvPr/>
          </p:nvSpPr>
          <p:spPr>
            <a:xfrm>
              <a:off x="9403899"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53" name="Forma libre: forma 252">
              <a:extLst>
                <a:ext uri="{FF2B5EF4-FFF2-40B4-BE49-F238E27FC236}">
                  <a16:creationId xmlns:a16="http://schemas.microsoft.com/office/drawing/2014/main" id="{F40FE744-8EF8-4FF7-A09E-3428E848B2D1}"/>
                </a:ext>
              </a:extLst>
            </p:cNvPr>
            <p:cNvSpPr/>
            <p:nvPr/>
          </p:nvSpPr>
          <p:spPr>
            <a:xfrm>
              <a:off x="919988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54" name="Forma libre: forma 253">
              <a:extLst>
                <a:ext uri="{FF2B5EF4-FFF2-40B4-BE49-F238E27FC236}">
                  <a16:creationId xmlns:a16="http://schemas.microsoft.com/office/drawing/2014/main" id="{5972A22D-0075-40F9-97E7-B945AE070610}"/>
                </a:ext>
              </a:extLst>
            </p:cNvPr>
            <p:cNvSpPr/>
            <p:nvPr/>
          </p:nvSpPr>
          <p:spPr>
            <a:xfrm>
              <a:off x="899587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55" name="Forma libre: forma 254">
              <a:extLst>
                <a:ext uri="{FF2B5EF4-FFF2-40B4-BE49-F238E27FC236}">
                  <a16:creationId xmlns:a16="http://schemas.microsoft.com/office/drawing/2014/main" id="{EB75CF34-F3F5-405F-A4ED-50D3A3DEB23C}"/>
                </a:ext>
              </a:extLst>
            </p:cNvPr>
            <p:cNvSpPr/>
            <p:nvPr/>
          </p:nvSpPr>
          <p:spPr>
            <a:xfrm>
              <a:off x="8794657"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56" name="Forma libre: forma 255">
              <a:extLst>
                <a:ext uri="{FF2B5EF4-FFF2-40B4-BE49-F238E27FC236}">
                  <a16:creationId xmlns:a16="http://schemas.microsoft.com/office/drawing/2014/main" id="{A68E5907-E744-435F-908F-97018F4DDACE}"/>
                </a:ext>
              </a:extLst>
            </p:cNvPr>
            <p:cNvSpPr/>
            <p:nvPr/>
          </p:nvSpPr>
          <p:spPr>
            <a:xfrm>
              <a:off x="8590645" y="3440744"/>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57" name="Forma libre: forma 256">
              <a:extLst>
                <a:ext uri="{FF2B5EF4-FFF2-40B4-BE49-F238E27FC236}">
                  <a16:creationId xmlns:a16="http://schemas.microsoft.com/office/drawing/2014/main" id="{A27F544C-D5CC-434F-8057-E9537DD1E873}"/>
                </a:ext>
              </a:extLst>
            </p:cNvPr>
            <p:cNvSpPr/>
            <p:nvPr/>
          </p:nvSpPr>
          <p:spPr>
            <a:xfrm>
              <a:off x="8395017" y="3449128"/>
              <a:ext cx="223575" cy="223575"/>
            </a:xfrm>
            <a:custGeom>
              <a:avLst/>
              <a:gdLst>
                <a:gd name="connsiteX0" fmla="*/ 117377 w 223574"/>
                <a:gd name="connsiteY0" fmla="*/ 234754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4"/>
                  </a:moveTo>
                  <a:cubicBezTo>
                    <a:pt x="53099" y="234754"/>
                    <a:pt x="0" y="181655"/>
                    <a:pt x="0" y="117377"/>
                  </a:cubicBezTo>
                  <a:cubicBezTo>
                    <a:pt x="0" y="53099"/>
                    <a:pt x="53099" y="0"/>
                    <a:pt x="117377" y="0"/>
                  </a:cubicBezTo>
                  <a:cubicBezTo>
                    <a:pt x="181655" y="0"/>
                    <a:pt x="234754" y="53099"/>
                    <a:pt x="234754" y="117377"/>
                  </a:cubicBezTo>
                  <a:cubicBezTo>
                    <a:pt x="234754" y="181655"/>
                    <a:pt x="181655" y="234754"/>
                    <a:pt x="117377" y="234754"/>
                  </a:cubicBezTo>
                  <a:close/>
                </a:path>
              </a:pathLst>
            </a:custGeom>
            <a:grpFill/>
            <a:ln w="27890" cap="flat">
              <a:noFill/>
              <a:prstDash val="solid"/>
              <a:miter/>
            </a:ln>
          </p:spPr>
          <p:txBody>
            <a:bodyPr rtlCol="0" anchor="ctr"/>
            <a:lstStyle/>
            <a:p>
              <a:endParaRPr lang="es-ES"/>
            </a:p>
          </p:txBody>
        </p:sp>
        <p:sp>
          <p:nvSpPr>
            <p:cNvPr id="258" name="Forma libre: forma 257">
              <a:extLst>
                <a:ext uri="{FF2B5EF4-FFF2-40B4-BE49-F238E27FC236}">
                  <a16:creationId xmlns:a16="http://schemas.microsoft.com/office/drawing/2014/main" id="{58395071-0954-4C69-9F5F-FFB0BDB236E4}"/>
                </a:ext>
              </a:extLst>
            </p:cNvPr>
            <p:cNvSpPr/>
            <p:nvPr/>
          </p:nvSpPr>
          <p:spPr>
            <a:xfrm>
              <a:off x="8204979" y="3463101"/>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59" name="Forma libre: forma 258">
              <a:extLst>
                <a:ext uri="{FF2B5EF4-FFF2-40B4-BE49-F238E27FC236}">
                  <a16:creationId xmlns:a16="http://schemas.microsoft.com/office/drawing/2014/main" id="{72D61C75-0F38-4C6B-AFFE-6E57958DEC96}"/>
                </a:ext>
              </a:extLst>
            </p:cNvPr>
            <p:cNvSpPr/>
            <p:nvPr/>
          </p:nvSpPr>
          <p:spPr>
            <a:xfrm>
              <a:off x="8017735" y="3479870"/>
              <a:ext cx="167681" cy="167681"/>
            </a:xfrm>
            <a:custGeom>
              <a:avLst/>
              <a:gdLst>
                <a:gd name="connsiteX0" fmla="*/ 173271 w 167681"/>
                <a:gd name="connsiteY0" fmla="*/ 86635 h 167681"/>
                <a:gd name="connsiteX1" fmla="*/ 86635 w 167681"/>
                <a:gd name="connsiteY1" fmla="*/ 173270 h 167681"/>
                <a:gd name="connsiteX2" fmla="*/ 0 w 167681"/>
                <a:gd name="connsiteY2" fmla="*/ 86635 h 167681"/>
                <a:gd name="connsiteX3" fmla="*/ 86635 w 167681"/>
                <a:gd name="connsiteY3" fmla="*/ 0 h 167681"/>
                <a:gd name="connsiteX4" fmla="*/ 173271 w 167681"/>
                <a:gd name="connsiteY4" fmla="*/ 8663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173271" y="86635"/>
                  </a:moveTo>
                  <a:cubicBezTo>
                    <a:pt x="173271" y="134483"/>
                    <a:pt x="134483" y="173270"/>
                    <a:pt x="86635" y="173270"/>
                  </a:cubicBezTo>
                  <a:cubicBezTo>
                    <a:pt x="38788" y="173270"/>
                    <a:pt x="0" y="134483"/>
                    <a:pt x="0" y="86635"/>
                  </a:cubicBezTo>
                  <a:cubicBezTo>
                    <a:pt x="0" y="38788"/>
                    <a:pt x="38788" y="0"/>
                    <a:pt x="86635" y="0"/>
                  </a:cubicBezTo>
                  <a:cubicBezTo>
                    <a:pt x="134483" y="0"/>
                    <a:pt x="173271" y="38788"/>
                    <a:pt x="173271" y="86635"/>
                  </a:cubicBezTo>
                  <a:close/>
                </a:path>
              </a:pathLst>
            </a:custGeom>
            <a:grpFill/>
            <a:ln w="27890" cap="flat">
              <a:noFill/>
              <a:prstDash val="solid"/>
              <a:miter/>
            </a:ln>
          </p:spPr>
          <p:txBody>
            <a:bodyPr rtlCol="0" anchor="ctr"/>
            <a:lstStyle/>
            <a:p>
              <a:endParaRPr lang="es-ES"/>
            </a:p>
          </p:txBody>
        </p:sp>
        <p:sp>
          <p:nvSpPr>
            <p:cNvPr id="260" name="Forma libre: forma 259">
              <a:extLst>
                <a:ext uri="{FF2B5EF4-FFF2-40B4-BE49-F238E27FC236}">
                  <a16:creationId xmlns:a16="http://schemas.microsoft.com/office/drawing/2014/main" id="{CA243EFF-AAAA-45CB-AAF3-8CC5FB8ADAD2}"/>
                </a:ext>
              </a:extLst>
            </p:cNvPr>
            <p:cNvSpPr/>
            <p:nvPr/>
          </p:nvSpPr>
          <p:spPr>
            <a:xfrm>
              <a:off x="7833285" y="3496638"/>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6940" y="108993"/>
                    <a:pt x="106198" y="139734"/>
                    <a:pt x="69867" y="139734"/>
                  </a:cubicBezTo>
                  <a:close/>
                </a:path>
              </a:pathLst>
            </a:custGeom>
            <a:grpFill/>
            <a:ln w="27890" cap="flat">
              <a:noFill/>
              <a:prstDash val="solid"/>
              <a:miter/>
            </a:ln>
          </p:spPr>
          <p:txBody>
            <a:bodyPr rtlCol="0" anchor="ctr"/>
            <a:lstStyle/>
            <a:p>
              <a:endParaRPr lang="es-ES"/>
            </a:p>
          </p:txBody>
        </p:sp>
        <p:sp>
          <p:nvSpPr>
            <p:cNvPr id="261" name="Forma libre: forma 260">
              <a:extLst>
                <a:ext uri="{FF2B5EF4-FFF2-40B4-BE49-F238E27FC236}">
                  <a16:creationId xmlns:a16="http://schemas.microsoft.com/office/drawing/2014/main" id="{2CC4830A-A229-426F-86D6-E6ABD3169F99}"/>
                </a:ext>
              </a:extLst>
            </p:cNvPr>
            <p:cNvSpPr/>
            <p:nvPr/>
          </p:nvSpPr>
          <p:spPr>
            <a:xfrm>
              <a:off x="7646042" y="3513406"/>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5152" y="0"/>
                    <a:pt x="53099" y="0"/>
                  </a:cubicBezTo>
                  <a:cubicBezTo>
                    <a:pt x="81046" y="0"/>
                    <a:pt x="106198" y="25152"/>
                    <a:pt x="106198" y="53099"/>
                  </a:cubicBezTo>
                  <a:cubicBezTo>
                    <a:pt x="106198" y="83841"/>
                    <a:pt x="81046" y="106198"/>
                    <a:pt x="53099" y="106198"/>
                  </a:cubicBezTo>
                  <a:close/>
                </a:path>
              </a:pathLst>
            </a:custGeom>
            <a:grpFill/>
            <a:ln w="27890" cap="flat">
              <a:noFill/>
              <a:prstDash val="solid"/>
              <a:miter/>
            </a:ln>
          </p:spPr>
          <p:txBody>
            <a:bodyPr rtlCol="0" anchor="ctr"/>
            <a:lstStyle/>
            <a:p>
              <a:endParaRPr lang="es-ES"/>
            </a:p>
          </p:txBody>
        </p:sp>
        <p:sp>
          <p:nvSpPr>
            <p:cNvPr id="262" name="Forma libre: forma 261">
              <a:extLst>
                <a:ext uri="{FF2B5EF4-FFF2-40B4-BE49-F238E27FC236}">
                  <a16:creationId xmlns:a16="http://schemas.microsoft.com/office/drawing/2014/main" id="{D7E0B7D3-CB0F-4C36-A7D8-B7E1F46EDC57}"/>
                </a:ext>
              </a:extLst>
            </p:cNvPr>
            <p:cNvSpPr/>
            <p:nvPr/>
          </p:nvSpPr>
          <p:spPr>
            <a:xfrm>
              <a:off x="7458798" y="3530174"/>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263" name="Forma libre: forma 262">
              <a:extLst>
                <a:ext uri="{FF2B5EF4-FFF2-40B4-BE49-F238E27FC236}">
                  <a16:creationId xmlns:a16="http://schemas.microsoft.com/office/drawing/2014/main" id="{3008FE2B-1751-4A92-9FD3-4C4D3FCBB78B}"/>
                </a:ext>
              </a:extLst>
            </p:cNvPr>
            <p:cNvSpPr/>
            <p:nvPr/>
          </p:nvSpPr>
          <p:spPr>
            <a:xfrm>
              <a:off x="7271554" y="3546942"/>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30742"/>
                    <a:pt x="30742" y="39126"/>
                    <a:pt x="19563" y="39126"/>
                  </a:cubicBezTo>
                  <a:close/>
                </a:path>
              </a:pathLst>
            </a:custGeom>
            <a:grpFill/>
            <a:ln w="27890" cap="flat">
              <a:noFill/>
              <a:prstDash val="solid"/>
              <a:miter/>
            </a:ln>
          </p:spPr>
          <p:txBody>
            <a:bodyPr rtlCol="0" anchor="ctr"/>
            <a:lstStyle/>
            <a:p>
              <a:endParaRPr lang="es-ES"/>
            </a:p>
          </p:txBody>
        </p:sp>
        <p:sp>
          <p:nvSpPr>
            <p:cNvPr id="264" name="Forma libre: forma 263">
              <a:extLst>
                <a:ext uri="{FF2B5EF4-FFF2-40B4-BE49-F238E27FC236}">
                  <a16:creationId xmlns:a16="http://schemas.microsoft.com/office/drawing/2014/main" id="{3A3E8257-9B94-438B-BD52-7CAC6FF7AEC7}"/>
                </a:ext>
              </a:extLst>
            </p:cNvPr>
            <p:cNvSpPr/>
            <p:nvPr/>
          </p:nvSpPr>
          <p:spPr>
            <a:xfrm>
              <a:off x="7085862" y="3565347"/>
              <a:ext cx="27947" cy="27947"/>
            </a:xfrm>
            <a:custGeom>
              <a:avLst/>
              <a:gdLst>
                <a:gd name="connsiteX0" fmla="*/ 1242 w 0"/>
                <a:gd name="connsiteY0" fmla="*/ 3952 h 0"/>
                <a:gd name="connsiteX1" fmla="*/ 1242 w 0"/>
                <a:gd name="connsiteY1" fmla="*/ 3952 h 0"/>
                <a:gd name="connsiteX2" fmla="*/ 1242 w 0"/>
                <a:gd name="connsiteY2" fmla="*/ 1158 h 0"/>
                <a:gd name="connsiteX3" fmla="*/ 1242 w 0"/>
                <a:gd name="connsiteY3" fmla="*/ 3952 h 0"/>
                <a:gd name="connsiteX4" fmla="*/ 1242 w 0"/>
                <a:gd name="connsiteY4" fmla="*/ 39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2"/>
                  </a:moveTo>
                  <a:cubicBezTo>
                    <a:pt x="1242" y="3952"/>
                    <a:pt x="1242" y="1158"/>
                    <a:pt x="1242" y="3952"/>
                  </a:cubicBezTo>
                  <a:cubicBezTo>
                    <a:pt x="-1553" y="1158"/>
                    <a:pt x="1242" y="1158"/>
                    <a:pt x="1242" y="1158"/>
                  </a:cubicBezTo>
                  <a:cubicBezTo>
                    <a:pt x="4037" y="-1637"/>
                    <a:pt x="4037" y="1158"/>
                    <a:pt x="1242" y="3952"/>
                  </a:cubicBezTo>
                  <a:cubicBezTo>
                    <a:pt x="4037" y="1158"/>
                    <a:pt x="4037" y="3952"/>
                    <a:pt x="1242" y="3952"/>
                  </a:cubicBezTo>
                  <a:close/>
                </a:path>
              </a:pathLst>
            </a:custGeom>
            <a:grpFill/>
            <a:ln w="27890" cap="flat">
              <a:noFill/>
              <a:prstDash val="solid"/>
              <a:miter/>
            </a:ln>
          </p:spPr>
          <p:txBody>
            <a:bodyPr rtlCol="0" anchor="ctr"/>
            <a:lstStyle/>
            <a:p>
              <a:endParaRPr lang="es-ES"/>
            </a:p>
          </p:txBody>
        </p:sp>
        <p:sp>
          <p:nvSpPr>
            <p:cNvPr id="265" name="Forma libre: forma 264">
              <a:extLst>
                <a:ext uri="{FF2B5EF4-FFF2-40B4-BE49-F238E27FC236}">
                  <a16:creationId xmlns:a16="http://schemas.microsoft.com/office/drawing/2014/main" id="{B4D47093-3832-44C4-B9DD-7DED69F322D1}"/>
                </a:ext>
              </a:extLst>
            </p:cNvPr>
            <p:cNvSpPr/>
            <p:nvPr/>
          </p:nvSpPr>
          <p:spPr>
            <a:xfrm>
              <a:off x="10938181" y="3753749"/>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66" name="Forma libre: forma 265">
              <a:extLst>
                <a:ext uri="{FF2B5EF4-FFF2-40B4-BE49-F238E27FC236}">
                  <a16:creationId xmlns:a16="http://schemas.microsoft.com/office/drawing/2014/main" id="{4598EB05-C4BF-4E3F-B988-E7864887A722}"/>
                </a:ext>
              </a:extLst>
            </p:cNvPr>
            <p:cNvSpPr/>
            <p:nvPr/>
          </p:nvSpPr>
          <p:spPr>
            <a:xfrm>
              <a:off x="10717401" y="3736981"/>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3099"/>
                    <a:pt x="0" y="33536"/>
                  </a:cubicBezTo>
                  <a:cubicBezTo>
                    <a:pt x="0" y="13973"/>
                    <a:pt x="13973" y="0"/>
                    <a:pt x="33536" y="0"/>
                  </a:cubicBezTo>
                  <a:cubicBezTo>
                    <a:pt x="53099" y="0"/>
                    <a:pt x="67072" y="13973"/>
                    <a:pt x="67072" y="33536"/>
                  </a:cubicBezTo>
                  <a:cubicBezTo>
                    <a:pt x="67072" y="53099"/>
                    <a:pt x="53099" y="67072"/>
                    <a:pt x="33536" y="67072"/>
                  </a:cubicBezTo>
                  <a:close/>
                </a:path>
              </a:pathLst>
            </a:custGeom>
            <a:grpFill/>
            <a:ln w="27890" cap="flat">
              <a:noFill/>
              <a:prstDash val="solid"/>
              <a:miter/>
            </a:ln>
          </p:spPr>
          <p:txBody>
            <a:bodyPr rtlCol="0" anchor="ctr"/>
            <a:lstStyle/>
            <a:p>
              <a:endParaRPr lang="es-ES"/>
            </a:p>
          </p:txBody>
        </p:sp>
        <p:sp>
          <p:nvSpPr>
            <p:cNvPr id="267" name="Forma libre: forma 266">
              <a:extLst>
                <a:ext uri="{FF2B5EF4-FFF2-40B4-BE49-F238E27FC236}">
                  <a16:creationId xmlns:a16="http://schemas.microsoft.com/office/drawing/2014/main" id="{EEE491F5-BCF6-40E8-B050-B40CCF01183E}"/>
                </a:ext>
              </a:extLst>
            </p:cNvPr>
            <p:cNvSpPr/>
            <p:nvPr/>
          </p:nvSpPr>
          <p:spPr>
            <a:xfrm>
              <a:off x="10496621" y="3720212"/>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103403" y="78251"/>
                    <a:pt x="78251" y="100609"/>
                    <a:pt x="50304" y="100609"/>
                  </a:cubicBezTo>
                  <a:close/>
                </a:path>
              </a:pathLst>
            </a:custGeom>
            <a:grpFill/>
            <a:ln w="27890" cap="flat">
              <a:noFill/>
              <a:prstDash val="solid"/>
              <a:miter/>
            </a:ln>
          </p:spPr>
          <p:txBody>
            <a:bodyPr rtlCol="0" anchor="ctr"/>
            <a:lstStyle/>
            <a:p>
              <a:endParaRPr lang="es-ES"/>
            </a:p>
          </p:txBody>
        </p:sp>
        <p:sp>
          <p:nvSpPr>
            <p:cNvPr id="268" name="Forma libre: forma 267">
              <a:extLst>
                <a:ext uri="{FF2B5EF4-FFF2-40B4-BE49-F238E27FC236}">
                  <a16:creationId xmlns:a16="http://schemas.microsoft.com/office/drawing/2014/main" id="{F3296D1C-2E54-4EF5-B158-D1BF2C1B1848}"/>
                </a:ext>
              </a:extLst>
            </p:cNvPr>
            <p:cNvSpPr/>
            <p:nvPr/>
          </p:nvSpPr>
          <p:spPr>
            <a:xfrm>
              <a:off x="10273046" y="3700650"/>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269" name="Forma libre: forma 268">
              <a:extLst>
                <a:ext uri="{FF2B5EF4-FFF2-40B4-BE49-F238E27FC236}">
                  <a16:creationId xmlns:a16="http://schemas.microsoft.com/office/drawing/2014/main" id="{161F1B95-9218-4D6E-ABD0-244A7FEC6AD8}"/>
                </a:ext>
              </a:extLst>
            </p:cNvPr>
            <p:cNvSpPr/>
            <p:nvPr/>
          </p:nvSpPr>
          <p:spPr>
            <a:xfrm>
              <a:off x="10055061" y="3683882"/>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3270" y="39126"/>
                    <a:pt x="173270"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70" name="Forma libre: forma 269">
              <a:extLst>
                <a:ext uri="{FF2B5EF4-FFF2-40B4-BE49-F238E27FC236}">
                  <a16:creationId xmlns:a16="http://schemas.microsoft.com/office/drawing/2014/main" id="{4037EDB3-F09F-4634-BC65-1451F4699D95}"/>
                </a:ext>
              </a:extLst>
            </p:cNvPr>
            <p:cNvSpPr/>
            <p:nvPr/>
          </p:nvSpPr>
          <p:spPr>
            <a:xfrm>
              <a:off x="9834280" y="3667113"/>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59297"/>
                    <a:pt x="0" y="103403"/>
                  </a:cubicBezTo>
                  <a:cubicBezTo>
                    <a:pt x="0" y="47510"/>
                    <a:pt x="47510" y="0"/>
                    <a:pt x="103403" y="0"/>
                  </a:cubicBezTo>
                  <a:cubicBezTo>
                    <a:pt x="159297"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271" name="Forma libre: forma 270">
              <a:extLst>
                <a:ext uri="{FF2B5EF4-FFF2-40B4-BE49-F238E27FC236}">
                  <a16:creationId xmlns:a16="http://schemas.microsoft.com/office/drawing/2014/main" id="{4F74F146-8943-4BBE-A7FD-5C0D35F05B35}"/>
                </a:ext>
              </a:extLst>
            </p:cNvPr>
            <p:cNvSpPr/>
            <p:nvPr/>
          </p:nvSpPr>
          <p:spPr>
            <a:xfrm>
              <a:off x="9613500" y="3650345"/>
              <a:ext cx="223575" cy="223575"/>
            </a:xfrm>
            <a:custGeom>
              <a:avLst/>
              <a:gdLst>
                <a:gd name="connsiteX0" fmla="*/ 120172 w 223574"/>
                <a:gd name="connsiteY0" fmla="*/ 240343 h 223574"/>
                <a:gd name="connsiteX1" fmla="*/ 0 w 223574"/>
                <a:gd name="connsiteY1" fmla="*/ 120172 h 223574"/>
                <a:gd name="connsiteX2" fmla="*/ 120172 w 223574"/>
                <a:gd name="connsiteY2" fmla="*/ 0 h 223574"/>
                <a:gd name="connsiteX3" fmla="*/ 240343 w 223574"/>
                <a:gd name="connsiteY3" fmla="*/ 120172 h 223574"/>
                <a:gd name="connsiteX4" fmla="*/ 120172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2" y="240343"/>
                  </a:moveTo>
                  <a:cubicBezTo>
                    <a:pt x="53099" y="240343"/>
                    <a:pt x="0" y="187244"/>
                    <a:pt x="0" y="120172"/>
                  </a:cubicBezTo>
                  <a:cubicBezTo>
                    <a:pt x="0" y="53099"/>
                    <a:pt x="53099" y="0"/>
                    <a:pt x="120172" y="0"/>
                  </a:cubicBezTo>
                  <a:cubicBezTo>
                    <a:pt x="187244" y="0"/>
                    <a:pt x="240343" y="53099"/>
                    <a:pt x="240343" y="120172"/>
                  </a:cubicBezTo>
                  <a:cubicBezTo>
                    <a:pt x="240343" y="187244"/>
                    <a:pt x="187244" y="240343"/>
                    <a:pt x="120172" y="240343"/>
                  </a:cubicBezTo>
                  <a:close/>
                </a:path>
              </a:pathLst>
            </a:custGeom>
            <a:grpFill/>
            <a:ln w="27890" cap="flat">
              <a:noFill/>
              <a:prstDash val="solid"/>
              <a:miter/>
            </a:ln>
          </p:spPr>
          <p:txBody>
            <a:bodyPr rtlCol="0" anchor="ctr"/>
            <a:lstStyle/>
            <a:p>
              <a:endParaRPr lang="es-ES"/>
            </a:p>
          </p:txBody>
        </p:sp>
        <p:sp>
          <p:nvSpPr>
            <p:cNvPr id="272" name="Forma libre: forma 271">
              <a:extLst>
                <a:ext uri="{FF2B5EF4-FFF2-40B4-BE49-F238E27FC236}">
                  <a16:creationId xmlns:a16="http://schemas.microsoft.com/office/drawing/2014/main" id="{18A34C99-C039-4237-A1EA-BC499EA9A6C4}"/>
                </a:ext>
              </a:extLst>
            </p:cNvPr>
            <p:cNvSpPr/>
            <p:nvPr/>
          </p:nvSpPr>
          <p:spPr>
            <a:xfrm>
              <a:off x="9403899"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3" name="Forma libre: forma 272">
              <a:extLst>
                <a:ext uri="{FF2B5EF4-FFF2-40B4-BE49-F238E27FC236}">
                  <a16:creationId xmlns:a16="http://schemas.microsoft.com/office/drawing/2014/main" id="{39E52935-3BF2-4DB6-8553-E155F257B2F5}"/>
                </a:ext>
              </a:extLst>
            </p:cNvPr>
            <p:cNvSpPr/>
            <p:nvPr/>
          </p:nvSpPr>
          <p:spPr>
            <a:xfrm>
              <a:off x="919988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4" name="Forma libre: forma 273">
              <a:extLst>
                <a:ext uri="{FF2B5EF4-FFF2-40B4-BE49-F238E27FC236}">
                  <a16:creationId xmlns:a16="http://schemas.microsoft.com/office/drawing/2014/main" id="{E58784C2-F3E3-4281-8DEC-1527473521D2}"/>
                </a:ext>
              </a:extLst>
            </p:cNvPr>
            <p:cNvSpPr/>
            <p:nvPr/>
          </p:nvSpPr>
          <p:spPr>
            <a:xfrm>
              <a:off x="899587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75" name="Forma libre: forma 274">
              <a:extLst>
                <a:ext uri="{FF2B5EF4-FFF2-40B4-BE49-F238E27FC236}">
                  <a16:creationId xmlns:a16="http://schemas.microsoft.com/office/drawing/2014/main" id="{34BD7BF0-D302-41FF-915D-74A6030ED199}"/>
                </a:ext>
              </a:extLst>
            </p:cNvPr>
            <p:cNvSpPr/>
            <p:nvPr/>
          </p:nvSpPr>
          <p:spPr>
            <a:xfrm>
              <a:off x="8794657"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6" name="Forma libre: forma 275">
              <a:extLst>
                <a:ext uri="{FF2B5EF4-FFF2-40B4-BE49-F238E27FC236}">
                  <a16:creationId xmlns:a16="http://schemas.microsoft.com/office/drawing/2014/main" id="{5A8CE3AD-E11C-484F-87DF-3993BF7C9320}"/>
                </a:ext>
              </a:extLst>
            </p:cNvPr>
            <p:cNvSpPr/>
            <p:nvPr/>
          </p:nvSpPr>
          <p:spPr>
            <a:xfrm>
              <a:off x="8590645"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7" name="Forma libre: forma 276">
              <a:extLst>
                <a:ext uri="{FF2B5EF4-FFF2-40B4-BE49-F238E27FC236}">
                  <a16:creationId xmlns:a16="http://schemas.microsoft.com/office/drawing/2014/main" id="{AFE47C4F-0413-4DDD-AD16-28359538D95A}"/>
                </a:ext>
              </a:extLst>
            </p:cNvPr>
            <p:cNvSpPr/>
            <p:nvPr/>
          </p:nvSpPr>
          <p:spPr>
            <a:xfrm>
              <a:off x="8386633" y="3644756"/>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78" name="Forma libre: forma 277">
              <a:extLst>
                <a:ext uri="{FF2B5EF4-FFF2-40B4-BE49-F238E27FC236}">
                  <a16:creationId xmlns:a16="http://schemas.microsoft.com/office/drawing/2014/main" id="{6FB15706-7D4C-45A5-8D32-F3E2B4519F46}"/>
                </a:ext>
              </a:extLst>
            </p:cNvPr>
            <p:cNvSpPr/>
            <p:nvPr/>
          </p:nvSpPr>
          <p:spPr>
            <a:xfrm>
              <a:off x="8199389" y="3661524"/>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67681" y="0"/>
                    <a:pt x="217985" y="47510"/>
                    <a:pt x="217985" y="108993"/>
                  </a:cubicBezTo>
                  <a:cubicBezTo>
                    <a:pt x="217985" y="167681"/>
                    <a:pt x="170476" y="217985"/>
                    <a:pt x="108993" y="217985"/>
                  </a:cubicBezTo>
                  <a:close/>
                </a:path>
              </a:pathLst>
            </a:custGeom>
            <a:grpFill/>
            <a:ln w="27890" cap="flat">
              <a:noFill/>
              <a:prstDash val="solid"/>
              <a:miter/>
            </a:ln>
          </p:spPr>
          <p:txBody>
            <a:bodyPr rtlCol="0" anchor="ctr"/>
            <a:lstStyle/>
            <a:p>
              <a:endParaRPr lang="es-ES"/>
            </a:p>
          </p:txBody>
        </p:sp>
        <p:sp>
          <p:nvSpPr>
            <p:cNvPr id="279" name="Forma libre: forma 278">
              <a:extLst>
                <a:ext uri="{FF2B5EF4-FFF2-40B4-BE49-F238E27FC236}">
                  <a16:creationId xmlns:a16="http://schemas.microsoft.com/office/drawing/2014/main" id="{C1BE4B21-58BB-4534-B103-7E1795623EF7}"/>
                </a:ext>
              </a:extLst>
            </p:cNvPr>
            <p:cNvSpPr/>
            <p:nvPr/>
          </p:nvSpPr>
          <p:spPr>
            <a:xfrm>
              <a:off x="8012145" y="3678292"/>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280" name="Forma libre: forma 279">
              <a:extLst>
                <a:ext uri="{FF2B5EF4-FFF2-40B4-BE49-F238E27FC236}">
                  <a16:creationId xmlns:a16="http://schemas.microsoft.com/office/drawing/2014/main" id="{9E5B8B02-9B0F-41DC-A632-78ADCCEC0D97}"/>
                </a:ext>
              </a:extLst>
            </p:cNvPr>
            <p:cNvSpPr/>
            <p:nvPr/>
          </p:nvSpPr>
          <p:spPr>
            <a:xfrm>
              <a:off x="7827696" y="369506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48118" y="117377"/>
                    <a:pt x="114582" y="150913"/>
                    <a:pt x="75456" y="150913"/>
                  </a:cubicBezTo>
                  <a:close/>
                </a:path>
              </a:pathLst>
            </a:custGeom>
            <a:grpFill/>
            <a:ln w="27890" cap="flat">
              <a:noFill/>
              <a:prstDash val="solid"/>
              <a:miter/>
            </a:ln>
          </p:spPr>
          <p:txBody>
            <a:bodyPr rtlCol="0" anchor="ctr"/>
            <a:lstStyle/>
            <a:p>
              <a:endParaRPr lang="es-ES"/>
            </a:p>
          </p:txBody>
        </p:sp>
        <p:sp>
          <p:nvSpPr>
            <p:cNvPr id="281" name="Forma libre: forma 280">
              <a:extLst>
                <a:ext uri="{FF2B5EF4-FFF2-40B4-BE49-F238E27FC236}">
                  <a16:creationId xmlns:a16="http://schemas.microsoft.com/office/drawing/2014/main" id="{B97062AF-E025-49F9-9FA9-85E3978F479B}"/>
                </a:ext>
              </a:extLst>
            </p:cNvPr>
            <p:cNvSpPr/>
            <p:nvPr/>
          </p:nvSpPr>
          <p:spPr>
            <a:xfrm>
              <a:off x="7643247" y="371462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282" name="Forma libre: forma 281">
              <a:extLst>
                <a:ext uri="{FF2B5EF4-FFF2-40B4-BE49-F238E27FC236}">
                  <a16:creationId xmlns:a16="http://schemas.microsoft.com/office/drawing/2014/main" id="{91BB14DD-BCFB-4230-831C-1320DD49B303}"/>
                </a:ext>
              </a:extLst>
            </p:cNvPr>
            <p:cNvSpPr/>
            <p:nvPr/>
          </p:nvSpPr>
          <p:spPr>
            <a:xfrm>
              <a:off x="7456003" y="3731391"/>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78251" y="61483"/>
                    <a:pt x="61483" y="78251"/>
                    <a:pt x="39126" y="78251"/>
                  </a:cubicBezTo>
                  <a:close/>
                </a:path>
              </a:pathLst>
            </a:custGeom>
            <a:grpFill/>
            <a:ln w="27890" cap="flat">
              <a:noFill/>
              <a:prstDash val="solid"/>
              <a:miter/>
            </a:ln>
          </p:spPr>
          <p:txBody>
            <a:bodyPr rtlCol="0" anchor="ctr"/>
            <a:lstStyle/>
            <a:p>
              <a:endParaRPr lang="es-ES"/>
            </a:p>
          </p:txBody>
        </p:sp>
        <p:sp>
          <p:nvSpPr>
            <p:cNvPr id="283" name="Forma libre: forma 282">
              <a:extLst>
                <a:ext uri="{FF2B5EF4-FFF2-40B4-BE49-F238E27FC236}">
                  <a16:creationId xmlns:a16="http://schemas.microsoft.com/office/drawing/2014/main" id="{5E9BC48A-1609-4784-8543-00C68AE93E4E}"/>
                </a:ext>
              </a:extLst>
            </p:cNvPr>
            <p:cNvSpPr/>
            <p:nvPr/>
          </p:nvSpPr>
          <p:spPr>
            <a:xfrm>
              <a:off x="7268759" y="3748159"/>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11179" y="44715"/>
                    <a:pt x="0" y="33536"/>
                    <a:pt x="0" y="22358"/>
                  </a:cubicBezTo>
                  <a:cubicBezTo>
                    <a:pt x="0" y="11179"/>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284" name="Forma libre: forma 283">
              <a:extLst>
                <a:ext uri="{FF2B5EF4-FFF2-40B4-BE49-F238E27FC236}">
                  <a16:creationId xmlns:a16="http://schemas.microsoft.com/office/drawing/2014/main" id="{15F3D54A-FCBA-4B6D-B015-9D47ABDE36A5}"/>
                </a:ext>
              </a:extLst>
            </p:cNvPr>
            <p:cNvSpPr/>
            <p:nvPr/>
          </p:nvSpPr>
          <p:spPr>
            <a:xfrm>
              <a:off x="7081515" y="376492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285" name="Forma libre: forma 284">
              <a:extLst>
                <a:ext uri="{FF2B5EF4-FFF2-40B4-BE49-F238E27FC236}">
                  <a16:creationId xmlns:a16="http://schemas.microsoft.com/office/drawing/2014/main" id="{A6BDF218-266A-4449-B8D8-CD9999A26154}"/>
                </a:ext>
              </a:extLst>
            </p:cNvPr>
            <p:cNvSpPr/>
            <p:nvPr/>
          </p:nvSpPr>
          <p:spPr>
            <a:xfrm>
              <a:off x="10938181" y="3957761"/>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286" name="Forma libre: forma 285">
              <a:extLst>
                <a:ext uri="{FF2B5EF4-FFF2-40B4-BE49-F238E27FC236}">
                  <a16:creationId xmlns:a16="http://schemas.microsoft.com/office/drawing/2014/main" id="{EE795809-8068-479A-940F-AE965D89B93A}"/>
                </a:ext>
              </a:extLst>
            </p:cNvPr>
            <p:cNvSpPr/>
            <p:nvPr/>
          </p:nvSpPr>
          <p:spPr>
            <a:xfrm>
              <a:off x="10714606" y="3935403"/>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287" name="Forma libre: forma 286">
              <a:extLst>
                <a:ext uri="{FF2B5EF4-FFF2-40B4-BE49-F238E27FC236}">
                  <a16:creationId xmlns:a16="http://schemas.microsoft.com/office/drawing/2014/main" id="{56E1138D-FE00-466F-BF74-EF55F8B4A92F}"/>
                </a:ext>
              </a:extLst>
            </p:cNvPr>
            <p:cNvSpPr/>
            <p:nvPr/>
          </p:nvSpPr>
          <p:spPr>
            <a:xfrm>
              <a:off x="10493826" y="392143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8" y="0"/>
                    <a:pt x="53099" y="0"/>
                  </a:cubicBezTo>
                  <a:cubicBezTo>
                    <a:pt x="81046" y="0"/>
                    <a:pt x="106198" y="25152"/>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288" name="Forma libre: forma 287">
              <a:extLst>
                <a:ext uri="{FF2B5EF4-FFF2-40B4-BE49-F238E27FC236}">
                  <a16:creationId xmlns:a16="http://schemas.microsoft.com/office/drawing/2014/main" id="{923CAC35-40A7-4EDF-9B8C-466D63F1870D}"/>
                </a:ext>
              </a:extLst>
            </p:cNvPr>
            <p:cNvSpPr/>
            <p:nvPr/>
          </p:nvSpPr>
          <p:spPr>
            <a:xfrm>
              <a:off x="10273046" y="3904662"/>
              <a:ext cx="139734" cy="111787"/>
            </a:xfrm>
            <a:custGeom>
              <a:avLst/>
              <a:gdLst>
                <a:gd name="connsiteX0" fmla="*/ 69867 w 139734"/>
                <a:gd name="connsiteY0" fmla="*/ 139734 h 111787"/>
                <a:gd name="connsiteX1" fmla="*/ 0 w 139734"/>
                <a:gd name="connsiteY1" fmla="*/ 69867 h 111787"/>
                <a:gd name="connsiteX2" fmla="*/ 69867 w 139734"/>
                <a:gd name="connsiteY2" fmla="*/ 0 h 111787"/>
                <a:gd name="connsiteX3" fmla="*/ 139734 w 139734"/>
                <a:gd name="connsiteY3" fmla="*/ 69867 h 111787"/>
                <a:gd name="connsiteX4" fmla="*/ 69867 w 139734"/>
                <a:gd name="connsiteY4" fmla="*/ 139734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11787">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289" name="Forma libre: forma 288">
              <a:extLst>
                <a:ext uri="{FF2B5EF4-FFF2-40B4-BE49-F238E27FC236}">
                  <a16:creationId xmlns:a16="http://schemas.microsoft.com/office/drawing/2014/main" id="{9075E696-139D-45F0-8546-55DDE8BD419C}"/>
                </a:ext>
              </a:extLst>
            </p:cNvPr>
            <p:cNvSpPr/>
            <p:nvPr/>
          </p:nvSpPr>
          <p:spPr>
            <a:xfrm>
              <a:off x="10055061" y="3887894"/>
              <a:ext cx="167681" cy="167681"/>
            </a:xfrm>
            <a:custGeom>
              <a:avLst/>
              <a:gdLst>
                <a:gd name="connsiteX0" fmla="*/ 86635 w 167681"/>
                <a:gd name="connsiteY0" fmla="*/ 173271 h 167681"/>
                <a:gd name="connsiteX1" fmla="*/ 0 w 167681"/>
                <a:gd name="connsiteY1" fmla="*/ 86635 h 167681"/>
                <a:gd name="connsiteX2" fmla="*/ 86635 w 167681"/>
                <a:gd name="connsiteY2" fmla="*/ 0 h 167681"/>
                <a:gd name="connsiteX3" fmla="*/ 176065 w 167681"/>
                <a:gd name="connsiteY3" fmla="*/ 86635 h 167681"/>
                <a:gd name="connsiteX4" fmla="*/ 86635 w 167681"/>
                <a:gd name="connsiteY4" fmla="*/ 17327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1"/>
                  </a:moveTo>
                  <a:cubicBezTo>
                    <a:pt x="39126" y="173271"/>
                    <a:pt x="0" y="134145"/>
                    <a:pt x="0" y="86635"/>
                  </a:cubicBezTo>
                  <a:cubicBezTo>
                    <a:pt x="0" y="39126"/>
                    <a:pt x="39126" y="0"/>
                    <a:pt x="86635" y="0"/>
                  </a:cubicBezTo>
                  <a:cubicBezTo>
                    <a:pt x="134145" y="0"/>
                    <a:pt x="176065" y="39126"/>
                    <a:pt x="176065" y="86635"/>
                  </a:cubicBezTo>
                  <a:cubicBezTo>
                    <a:pt x="173270" y="134145"/>
                    <a:pt x="134145" y="173271"/>
                    <a:pt x="86635" y="173271"/>
                  </a:cubicBezTo>
                  <a:close/>
                </a:path>
              </a:pathLst>
            </a:custGeom>
            <a:grpFill/>
            <a:ln w="27890" cap="flat">
              <a:noFill/>
              <a:prstDash val="solid"/>
              <a:miter/>
            </a:ln>
          </p:spPr>
          <p:txBody>
            <a:bodyPr rtlCol="0" anchor="ctr"/>
            <a:lstStyle/>
            <a:p>
              <a:endParaRPr lang="es-ES"/>
            </a:p>
          </p:txBody>
        </p:sp>
        <p:sp>
          <p:nvSpPr>
            <p:cNvPr id="290" name="Forma libre: forma 289">
              <a:extLst>
                <a:ext uri="{FF2B5EF4-FFF2-40B4-BE49-F238E27FC236}">
                  <a16:creationId xmlns:a16="http://schemas.microsoft.com/office/drawing/2014/main" id="{2219C00F-6E6E-47EF-94FC-B76F0DB09147}"/>
                </a:ext>
              </a:extLst>
            </p:cNvPr>
            <p:cNvSpPr/>
            <p:nvPr/>
          </p:nvSpPr>
          <p:spPr>
            <a:xfrm>
              <a:off x="9831486" y="3868331"/>
              <a:ext cx="195628" cy="195628"/>
            </a:xfrm>
            <a:custGeom>
              <a:avLst/>
              <a:gdLst>
                <a:gd name="connsiteX0" fmla="*/ 106198 w 195627"/>
                <a:gd name="connsiteY0" fmla="*/ 212396 h 195627"/>
                <a:gd name="connsiteX1" fmla="*/ 0 w 195627"/>
                <a:gd name="connsiteY1" fmla="*/ 106198 h 195627"/>
                <a:gd name="connsiteX2" fmla="*/ 106198 w 195627"/>
                <a:gd name="connsiteY2" fmla="*/ 0 h 195627"/>
                <a:gd name="connsiteX3" fmla="*/ 212396 w 195627"/>
                <a:gd name="connsiteY3" fmla="*/ 106198 h 195627"/>
                <a:gd name="connsiteX4" fmla="*/ 106198 w 195627"/>
                <a:gd name="connsiteY4" fmla="*/ 21239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6198" y="212396"/>
                  </a:moveTo>
                  <a:cubicBezTo>
                    <a:pt x="47510" y="212396"/>
                    <a:pt x="0" y="164887"/>
                    <a:pt x="0" y="106198"/>
                  </a:cubicBezTo>
                  <a:cubicBezTo>
                    <a:pt x="0" y="47510"/>
                    <a:pt x="47510" y="0"/>
                    <a:pt x="106198" y="0"/>
                  </a:cubicBezTo>
                  <a:cubicBezTo>
                    <a:pt x="164887" y="0"/>
                    <a:pt x="212396" y="47510"/>
                    <a:pt x="212396" y="106198"/>
                  </a:cubicBezTo>
                  <a:cubicBezTo>
                    <a:pt x="212396" y="164887"/>
                    <a:pt x="164887" y="212396"/>
                    <a:pt x="106198" y="212396"/>
                  </a:cubicBezTo>
                  <a:close/>
                </a:path>
              </a:pathLst>
            </a:custGeom>
            <a:grpFill/>
            <a:ln w="27890" cap="flat">
              <a:noFill/>
              <a:prstDash val="solid"/>
              <a:miter/>
            </a:ln>
          </p:spPr>
          <p:txBody>
            <a:bodyPr rtlCol="0" anchor="ctr"/>
            <a:lstStyle/>
            <a:p>
              <a:endParaRPr lang="es-ES"/>
            </a:p>
          </p:txBody>
        </p:sp>
        <p:sp>
          <p:nvSpPr>
            <p:cNvPr id="291" name="Forma libre: forma 290">
              <a:extLst>
                <a:ext uri="{FF2B5EF4-FFF2-40B4-BE49-F238E27FC236}">
                  <a16:creationId xmlns:a16="http://schemas.microsoft.com/office/drawing/2014/main" id="{8AE363B9-9826-4E66-B4EC-61C602D4FF4C}"/>
                </a:ext>
              </a:extLst>
            </p:cNvPr>
            <p:cNvSpPr/>
            <p:nvPr/>
          </p:nvSpPr>
          <p:spPr>
            <a:xfrm>
              <a:off x="9610705" y="3851563"/>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0039"/>
                    <a:pt x="190039" y="245932"/>
                    <a:pt x="122966" y="245932"/>
                  </a:cubicBezTo>
                  <a:close/>
                </a:path>
              </a:pathLst>
            </a:custGeom>
            <a:grpFill/>
            <a:ln w="27890" cap="flat">
              <a:noFill/>
              <a:prstDash val="solid"/>
              <a:miter/>
            </a:ln>
          </p:spPr>
          <p:txBody>
            <a:bodyPr rtlCol="0" anchor="ctr"/>
            <a:lstStyle/>
            <a:p>
              <a:endParaRPr lang="es-ES"/>
            </a:p>
          </p:txBody>
        </p:sp>
        <p:sp>
          <p:nvSpPr>
            <p:cNvPr id="292" name="Forma libre: forma 291">
              <a:extLst>
                <a:ext uri="{FF2B5EF4-FFF2-40B4-BE49-F238E27FC236}">
                  <a16:creationId xmlns:a16="http://schemas.microsoft.com/office/drawing/2014/main" id="{0CB77C63-889C-41F3-81BB-F758FFFF8C4D}"/>
                </a:ext>
              </a:extLst>
            </p:cNvPr>
            <p:cNvSpPr/>
            <p:nvPr/>
          </p:nvSpPr>
          <p:spPr>
            <a:xfrm>
              <a:off x="9403899"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3" name="Forma libre: forma 292">
              <a:extLst>
                <a:ext uri="{FF2B5EF4-FFF2-40B4-BE49-F238E27FC236}">
                  <a16:creationId xmlns:a16="http://schemas.microsoft.com/office/drawing/2014/main" id="{4968BB6D-8304-41D1-8C78-C0D4309DACC6}"/>
                </a:ext>
              </a:extLst>
            </p:cNvPr>
            <p:cNvSpPr/>
            <p:nvPr/>
          </p:nvSpPr>
          <p:spPr>
            <a:xfrm>
              <a:off x="919988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4" name="Forma libre: forma 293">
              <a:extLst>
                <a:ext uri="{FF2B5EF4-FFF2-40B4-BE49-F238E27FC236}">
                  <a16:creationId xmlns:a16="http://schemas.microsoft.com/office/drawing/2014/main" id="{ECC20026-A3BA-4D64-8C35-6147457F31B3}"/>
                </a:ext>
              </a:extLst>
            </p:cNvPr>
            <p:cNvSpPr/>
            <p:nvPr/>
          </p:nvSpPr>
          <p:spPr>
            <a:xfrm>
              <a:off x="899587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295" name="Forma libre: forma 294">
              <a:extLst>
                <a:ext uri="{FF2B5EF4-FFF2-40B4-BE49-F238E27FC236}">
                  <a16:creationId xmlns:a16="http://schemas.microsoft.com/office/drawing/2014/main" id="{4C0075E2-192E-4100-95A3-4229F5A606B7}"/>
                </a:ext>
              </a:extLst>
            </p:cNvPr>
            <p:cNvSpPr/>
            <p:nvPr/>
          </p:nvSpPr>
          <p:spPr>
            <a:xfrm>
              <a:off x="8794657"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6" name="Forma libre: forma 295">
              <a:extLst>
                <a:ext uri="{FF2B5EF4-FFF2-40B4-BE49-F238E27FC236}">
                  <a16:creationId xmlns:a16="http://schemas.microsoft.com/office/drawing/2014/main" id="{665CAB28-87D2-4626-9427-7BC1196C885B}"/>
                </a:ext>
              </a:extLst>
            </p:cNvPr>
            <p:cNvSpPr/>
            <p:nvPr/>
          </p:nvSpPr>
          <p:spPr>
            <a:xfrm>
              <a:off x="8590645"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7" name="Forma libre: forma 296">
              <a:extLst>
                <a:ext uri="{FF2B5EF4-FFF2-40B4-BE49-F238E27FC236}">
                  <a16:creationId xmlns:a16="http://schemas.microsoft.com/office/drawing/2014/main" id="{B33FC841-19AF-442C-A6B5-2FE2BB791075}"/>
                </a:ext>
              </a:extLst>
            </p:cNvPr>
            <p:cNvSpPr/>
            <p:nvPr/>
          </p:nvSpPr>
          <p:spPr>
            <a:xfrm>
              <a:off x="8386633" y="3848768"/>
              <a:ext cx="251522" cy="223575"/>
            </a:xfrm>
            <a:custGeom>
              <a:avLst/>
              <a:gdLst>
                <a:gd name="connsiteX0" fmla="*/ 125761 w 251521"/>
                <a:gd name="connsiteY0" fmla="*/ 251522 h 223574"/>
                <a:gd name="connsiteX1" fmla="*/ 0 w 251521"/>
                <a:gd name="connsiteY1" fmla="*/ 125761 h 223574"/>
                <a:gd name="connsiteX2" fmla="*/ 125761 w 251521"/>
                <a:gd name="connsiteY2" fmla="*/ 0 h 223574"/>
                <a:gd name="connsiteX3" fmla="*/ 251522 w 251521"/>
                <a:gd name="connsiteY3" fmla="*/ 125761 h 223574"/>
                <a:gd name="connsiteX4" fmla="*/ 125761 w 251521"/>
                <a:gd name="connsiteY4" fmla="*/ 25152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23574">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298" name="Forma libre: forma 297">
              <a:extLst>
                <a:ext uri="{FF2B5EF4-FFF2-40B4-BE49-F238E27FC236}">
                  <a16:creationId xmlns:a16="http://schemas.microsoft.com/office/drawing/2014/main" id="{251859B1-4C58-45D3-ABC5-CFFC4F9FB829}"/>
                </a:ext>
              </a:extLst>
            </p:cNvPr>
            <p:cNvSpPr/>
            <p:nvPr/>
          </p:nvSpPr>
          <p:spPr>
            <a:xfrm>
              <a:off x="8196595" y="3862741"/>
              <a:ext cx="223575" cy="195628"/>
            </a:xfrm>
            <a:custGeom>
              <a:avLst/>
              <a:gdLst>
                <a:gd name="connsiteX0" fmla="*/ 111787 w 223574"/>
                <a:gd name="connsiteY0" fmla="*/ 223575 h 195627"/>
                <a:gd name="connsiteX1" fmla="*/ 0 w 223574"/>
                <a:gd name="connsiteY1" fmla="*/ 111787 h 195627"/>
                <a:gd name="connsiteX2" fmla="*/ 111787 w 223574"/>
                <a:gd name="connsiteY2" fmla="*/ 0 h 195627"/>
                <a:gd name="connsiteX3" fmla="*/ 223575 w 223574"/>
                <a:gd name="connsiteY3" fmla="*/ 111787 h 195627"/>
                <a:gd name="connsiteX4" fmla="*/ 111787 w 223574"/>
                <a:gd name="connsiteY4" fmla="*/ 22357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195627">
                  <a:moveTo>
                    <a:pt x="111787" y="223575"/>
                  </a:moveTo>
                  <a:cubicBezTo>
                    <a:pt x="50304" y="223575"/>
                    <a:pt x="0" y="173271"/>
                    <a:pt x="0" y="111787"/>
                  </a:cubicBezTo>
                  <a:cubicBezTo>
                    <a:pt x="0" y="50304"/>
                    <a:pt x="50304" y="0"/>
                    <a:pt x="111787" y="0"/>
                  </a:cubicBezTo>
                  <a:cubicBezTo>
                    <a:pt x="173270" y="0"/>
                    <a:pt x="223575" y="50304"/>
                    <a:pt x="223575" y="111787"/>
                  </a:cubicBezTo>
                  <a:cubicBezTo>
                    <a:pt x="223575" y="173271"/>
                    <a:pt x="173270" y="223575"/>
                    <a:pt x="111787" y="223575"/>
                  </a:cubicBezTo>
                  <a:close/>
                </a:path>
              </a:pathLst>
            </a:custGeom>
            <a:grpFill/>
            <a:ln w="27890" cap="flat">
              <a:noFill/>
              <a:prstDash val="solid"/>
              <a:miter/>
            </a:ln>
          </p:spPr>
          <p:txBody>
            <a:bodyPr rtlCol="0" anchor="ctr"/>
            <a:lstStyle/>
            <a:p>
              <a:endParaRPr lang="es-ES"/>
            </a:p>
          </p:txBody>
        </p:sp>
        <p:sp>
          <p:nvSpPr>
            <p:cNvPr id="299" name="Forma libre: forma 298">
              <a:extLst>
                <a:ext uri="{FF2B5EF4-FFF2-40B4-BE49-F238E27FC236}">
                  <a16:creationId xmlns:a16="http://schemas.microsoft.com/office/drawing/2014/main" id="{1BAC3287-192F-462D-B180-F8C76A101839}"/>
                </a:ext>
              </a:extLst>
            </p:cNvPr>
            <p:cNvSpPr/>
            <p:nvPr/>
          </p:nvSpPr>
          <p:spPr>
            <a:xfrm>
              <a:off x="8009351" y="387671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00" name="Forma libre: forma 299">
              <a:extLst>
                <a:ext uri="{FF2B5EF4-FFF2-40B4-BE49-F238E27FC236}">
                  <a16:creationId xmlns:a16="http://schemas.microsoft.com/office/drawing/2014/main" id="{AD93668B-0314-4BB9-B777-407A2750E353}"/>
                </a:ext>
              </a:extLst>
            </p:cNvPr>
            <p:cNvSpPr/>
            <p:nvPr/>
          </p:nvSpPr>
          <p:spPr>
            <a:xfrm>
              <a:off x="7827696" y="3899072"/>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301" name="Forma libre: forma 300">
              <a:extLst>
                <a:ext uri="{FF2B5EF4-FFF2-40B4-BE49-F238E27FC236}">
                  <a16:creationId xmlns:a16="http://schemas.microsoft.com/office/drawing/2014/main" id="{8F576609-BD12-4223-8375-BD422FBF4F21}"/>
                </a:ext>
              </a:extLst>
            </p:cNvPr>
            <p:cNvSpPr/>
            <p:nvPr/>
          </p:nvSpPr>
          <p:spPr>
            <a:xfrm>
              <a:off x="7640452" y="391584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89430" y="117377"/>
                    <a:pt x="58688" y="117377"/>
                  </a:cubicBezTo>
                  <a:close/>
                </a:path>
              </a:pathLst>
            </a:custGeom>
            <a:grpFill/>
            <a:ln w="27890" cap="flat">
              <a:noFill/>
              <a:prstDash val="solid"/>
              <a:miter/>
            </a:ln>
          </p:spPr>
          <p:txBody>
            <a:bodyPr rtlCol="0" anchor="ctr"/>
            <a:lstStyle/>
            <a:p>
              <a:endParaRPr lang="es-ES"/>
            </a:p>
          </p:txBody>
        </p:sp>
        <p:sp>
          <p:nvSpPr>
            <p:cNvPr id="302" name="Forma libre: forma 301">
              <a:extLst>
                <a:ext uri="{FF2B5EF4-FFF2-40B4-BE49-F238E27FC236}">
                  <a16:creationId xmlns:a16="http://schemas.microsoft.com/office/drawing/2014/main" id="{67F0B5F3-A6E5-4534-9E6A-A68A462D22C9}"/>
                </a:ext>
              </a:extLst>
            </p:cNvPr>
            <p:cNvSpPr/>
            <p:nvPr/>
          </p:nvSpPr>
          <p:spPr>
            <a:xfrm>
              <a:off x="7453208" y="3929814"/>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303" name="Forma libre: forma 302">
              <a:extLst>
                <a:ext uri="{FF2B5EF4-FFF2-40B4-BE49-F238E27FC236}">
                  <a16:creationId xmlns:a16="http://schemas.microsoft.com/office/drawing/2014/main" id="{3E3E5BF3-CA26-4F29-BEAC-F6D179991483}"/>
                </a:ext>
              </a:extLst>
            </p:cNvPr>
            <p:cNvSpPr/>
            <p:nvPr/>
          </p:nvSpPr>
          <p:spPr>
            <a:xfrm>
              <a:off x="7268759" y="3952171"/>
              <a:ext cx="27947" cy="27947"/>
            </a:xfrm>
            <a:custGeom>
              <a:avLst/>
              <a:gdLst>
                <a:gd name="connsiteX0" fmla="*/ 22357 w 27946"/>
                <a:gd name="connsiteY0" fmla="*/ 44715 h 27946"/>
                <a:gd name="connsiteX1" fmla="*/ 0 w 27946"/>
                <a:gd name="connsiteY1" fmla="*/ 22357 h 27946"/>
                <a:gd name="connsiteX2" fmla="*/ 22357 w 27946"/>
                <a:gd name="connsiteY2" fmla="*/ 0 h 27946"/>
                <a:gd name="connsiteX3" fmla="*/ 47510 w 27946"/>
                <a:gd name="connsiteY3" fmla="*/ 22357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7"/>
                  </a:cubicBezTo>
                  <a:cubicBezTo>
                    <a:pt x="0" y="8384"/>
                    <a:pt x="11179" y="0"/>
                    <a:pt x="22357" y="0"/>
                  </a:cubicBezTo>
                  <a:cubicBezTo>
                    <a:pt x="36331" y="0"/>
                    <a:pt x="47510" y="11179"/>
                    <a:pt x="47510" y="22357"/>
                  </a:cubicBezTo>
                  <a:cubicBezTo>
                    <a:pt x="47510" y="33536"/>
                    <a:pt x="36331" y="44715"/>
                    <a:pt x="22357" y="44715"/>
                  </a:cubicBezTo>
                  <a:close/>
                </a:path>
              </a:pathLst>
            </a:custGeom>
            <a:grpFill/>
            <a:ln w="27890" cap="flat">
              <a:noFill/>
              <a:prstDash val="solid"/>
              <a:miter/>
            </a:ln>
          </p:spPr>
          <p:txBody>
            <a:bodyPr rtlCol="0" anchor="ctr"/>
            <a:lstStyle/>
            <a:p>
              <a:endParaRPr lang="es-ES"/>
            </a:p>
          </p:txBody>
        </p:sp>
        <p:sp>
          <p:nvSpPr>
            <p:cNvPr id="304" name="Forma libre: forma 303">
              <a:extLst>
                <a:ext uri="{FF2B5EF4-FFF2-40B4-BE49-F238E27FC236}">
                  <a16:creationId xmlns:a16="http://schemas.microsoft.com/office/drawing/2014/main" id="{4205793E-5989-4523-80E1-9DD32DF4AD50}"/>
                </a:ext>
              </a:extLst>
            </p:cNvPr>
            <p:cNvSpPr/>
            <p:nvPr/>
          </p:nvSpPr>
          <p:spPr>
            <a:xfrm>
              <a:off x="7081515" y="3968940"/>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0"/>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305" name="Forma libre: forma 304">
              <a:extLst>
                <a:ext uri="{FF2B5EF4-FFF2-40B4-BE49-F238E27FC236}">
                  <a16:creationId xmlns:a16="http://schemas.microsoft.com/office/drawing/2014/main" id="{ABD0133D-85BF-4A0A-97D1-A12C42B5194B}"/>
                </a:ext>
              </a:extLst>
            </p:cNvPr>
            <p:cNvSpPr/>
            <p:nvPr/>
          </p:nvSpPr>
          <p:spPr>
            <a:xfrm>
              <a:off x="10938181" y="4161773"/>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06" name="Forma libre: forma 305">
              <a:extLst>
                <a:ext uri="{FF2B5EF4-FFF2-40B4-BE49-F238E27FC236}">
                  <a16:creationId xmlns:a16="http://schemas.microsoft.com/office/drawing/2014/main" id="{2C7EAB1E-B464-46AC-9B09-90209F289CAD}"/>
                </a:ext>
              </a:extLst>
            </p:cNvPr>
            <p:cNvSpPr/>
            <p:nvPr/>
          </p:nvSpPr>
          <p:spPr>
            <a:xfrm>
              <a:off x="10717401" y="4145005"/>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3973" y="67072"/>
                    <a:pt x="0" y="50304"/>
                    <a:pt x="0" y="33536"/>
                  </a:cubicBezTo>
                  <a:cubicBezTo>
                    <a:pt x="0" y="13973"/>
                    <a:pt x="13973" y="0"/>
                    <a:pt x="33536" y="0"/>
                  </a:cubicBezTo>
                  <a:cubicBezTo>
                    <a:pt x="53099" y="0"/>
                    <a:pt x="67072" y="16768"/>
                    <a:pt x="67072" y="33536"/>
                  </a:cubicBezTo>
                  <a:cubicBezTo>
                    <a:pt x="67072" y="50304"/>
                    <a:pt x="53099" y="67072"/>
                    <a:pt x="33536" y="67072"/>
                  </a:cubicBezTo>
                  <a:close/>
                </a:path>
              </a:pathLst>
            </a:custGeom>
            <a:grpFill/>
            <a:ln w="27890" cap="flat">
              <a:noFill/>
              <a:prstDash val="solid"/>
              <a:miter/>
            </a:ln>
          </p:spPr>
          <p:txBody>
            <a:bodyPr rtlCol="0" anchor="ctr"/>
            <a:lstStyle/>
            <a:p>
              <a:endParaRPr lang="es-ES"/>
            </a:p>
          </p:txBody>
        </p:sp>
        <p:sp>
          <p:nvSpPr>
            <p:cNvPr id="307" name="Forma libre: forma 306">
              <a:extLst>
                <a:ext uri="{FF2B5EF4-FFF2-40B4-BE49-F238E27FC236}">
                  <a16:creationId xmlns:a16="http://schemas.microsoft.com/office/drawing/2014/main" id="{0CC55DC4-921F-491A-B8B1-B34292C1464C}"/>
                </a:ext>
              </a:extLst>
            </p:cNvPr>
            <p:cNvSpPr/>
            <p:nvPr/>
          </p:nvSpPr>
          <p:spPr>
            <a:xfrm>
              <a:off x="10493826" y="412264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8"/>
                    <a:pt x="106198" y="53099"/>
                  </a:cubicBezTo>
                  <a:cubicBezTo>
                    <a:pt x="106198" y="83841"/>
                    <a:pt x="83841" y="106198"/>
                    <a:pt x="53099" y="106198"/>
                  </a:cubicBezTo>
                  <a:close/>
                </a:path>
              </a:pathLst>
            </a:custGeom>
            <a:grpFill/>
            <a:ln w="27890" cap="flat">
              <a:noFill/>
              <a:prstDash val="solid"/>
              <a:miter/>
            </a:ln>
          </p:spPr>
          <p:txBody>
            <a:bodyPr rtlCol="0" anchor="ctr"/>
            <a:lstStyle/>
            <a:p>
              <a:endParaRPr lang="es-ES"/>
            </a:p>
          </p:txBody>
        </p:sp>
        <p:sp>
          <p:nvSpPr>
            <p:cNvPr id="308" name="Forma libre: forma 307">
              <a:extLst>
                <a:ext uri="{FF2B5EF4-FFF2-40B4-BE49-F238E27FC236}">
                  <a16:creationId xmlns:a16="http://schemas.microsoft.com/office/drawing/2014/main" id="{3DE2DD0B-0974-42AE-AD18-80ECD817D3C5}"/>
                </a:ext>
              </a:extLst>
            </p:cNvPr>
            <p:cNvSpPr/>
            <p:nvPr/>
          </p:nvSpPr>
          <p:spPr>
            <a:xfrm>
              <a:off x="10273046" y="410587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309" name="Forma libre: forma 308">
              <a:extLst>
                <a:ext uri="{FF2B5EF4-FFF2-40B4-BE49-F238E27FC236}">
                  <a16:creationId xmlns:a16="http://schemas.microsoft.com/office/drawing/2014/main" id="{38311C92-EAD6-47A4-B06D-AFA8C59D5291}"/>
                </a:ext>
              </a:extLst>
            </p:cNvPr>
            <p:cNvSpPr/>
            <p:nvPr/>
          </p:nvSpPr>
          <p:spPr>
            <a:xfrm>
              <a:off x="10055061" y="4091906"/>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310" name="Forma libre: forma 309">
              <a:extLst>
                <a:ext uri="{FF2B5EF4-FFF2-40B4-BE49-F238E27FC236}">
                  <a16:creationId xmlns:a16="http://schemas.microsoft.com/office/drawing/2014/main" id="{391141C8-CD6B-4B7F-BF8F-8BF0E23C321F}"/>
                </a:ext>
              </a:extLst>
            </p:cNvPr>
            <p:cNvSpPr/>
            <p:nvPr/>
          </p:nvSpPr>
          <p:spPr>
            <a:xfrm>
              <a:off x="9834280" y="4075138"/>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311" name="Forma libre: forma 310">
              <a:extLst>
                <a:ext uri="{FF2B5EF4-FFF2-40B4-BE49-F238E27FC236}">
                  <a16:creationId xmlns:a16="http://schemas.microsoft.com/office/drawing/2014/main" id="{2C676883-8BC2-4FAC-B4FC-D4E5C1DBEB9E}"/>
                </a:ext>
              </a:extLst>
            </p:cNvPr>
            <p:cNvSpPr/>
            <p:nvPr/>
          </p:nvSpPr>
          <p:spPr>
            <a:xfrm>
              <a:off x="9610705" y="4052780"/>
              <a:ext cx="223575" cy="223575"/>
            </a:xfrm>
            <a:custGeom>
              <a:avLst/>
              <a:gdLst>
                <a:gd name="connsiteX0" fmla="*/ 122966 w 223574"/>
                <a:gd name="connsiteY0" fmla="*/ 245932 h 223574"/>
                <a:gd name="connsiteX1" fmla="*/ 0 w 223574"/>
                <a:gd name="connsiteY1" fmla="*/ 122966 h 223574"/>
                <a:gd name="connsiteX2" fmla="*/ 122966 w 223574"/>
                <a:gd name="connsiteY2" fmla="*/ 0 h 223574"/>
                <a:gd name="connsiteX3" fmla="*/ 245932 w 223574"/>
                <a:gd name="connsiteY3" fmla="*/ 122966 h 223574"/>
                <a:gd name="connsiteX4" fmla="*/ 122966 w 223574"/>
                <a:gd name="connsiteY4" fmla="*/ 245932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2966" y="245932"/>
                  </a:moveTo>
                  <a:cubicBezTo>
                    <a:pt x="55894" y="245932"/>
                    <a:pt x="0" y="190039"/>
                    <a:pt x="0" y="122966"/>
                  </a:cubicBezTo>
                  <a:cubicBezTo>
                    <a:pt x="0" y="55894"/>
                    <a:pt x="55894" y="0"/>
                    <a:pt x="122966" y="0"/>
                  </a:cubicBezTo>
                  <a:cubicBezTo>
                    <a:pt x="190039" y="0"/>
                    <a:pt x="245932" y="55894"/>
                    <a:pt x="245932" y="122966"/>
                  </a:cubicBezTo>
                  <a:cubicBezTo>
                    <a:pt x="245932" y="192833"/>
                    <a:pt x="190039" y="245932"/>
                    <a:pt x="122966" y="245932"/>
                  </a:cubicBezTo>
                  <a:close/>
                </a:path>
              </a:pathLst>
            </a:custGeom>
            <a:grpFill/>
            <a:ln w="27890" cap="flat">
              <a:noFill/>
              <a:prstDash val="solid"/>
              <a:miter/>
            </a:ln>
          </p:spPr>
          <p:txBody>
            <a:bodyPr rtlCol="0" anchor="ctr"/>
            <a:lstStyle/>
            <a:p>
              <a:endParaRPr lang="es-ES"/>
            </a:p>
          </p:txBody>
        </p:sp>
        <p:sp>
          <p:nvSpPr>
            <p:cNvPr id="312" name="Forma libre: forma 311">
              <a:extLst>
                <a:ext uri="{FF2B5EF4-FFF2-40B4-BE49-F238E27FC236}">
                  <a16:creationId xmlns:a16="http://schemas.microsoft.com/office/drawing/2014/main" id="{C7C1C976-7D03-4E3C-92AE-67B2FAF5188B}"/>
                </a:ext>
              </a:extLst>
            </p:cNvPr>
            <p:cNvSpPr/>
            <p:nvPr/>
          </p:nvSpPr>
          <p:spPr>
            <a:xfrm>
              <a:off x="9403899"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13" name="Forma libre: forma 312">
              <a:extLst>
                <a:ext uri="{FF2B5EF4-FFF2-40B4-BE49-F238E27FC236}">
                  <a16:creationId xmlns:a16="http://schemas.microsoft.com/office/drawing/2014/main" id="{4B6A9FD7-EA38-4158-8A76-E58B4F89A8B7}"/>
                </a:ext>
              </a:extLst>
            </p:cNvPr>
            <p:cNvSpPr/>
            <p:nvPr/>
          </p:nvSpPr>
          <p:spPr>
            <a:xfrm>
              <a:off x="919988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14" name="Forma libre: forma 313">
              <a:extLst>
                <a:ext uri="{FF2B5EF4-FFF2-40B4-BE49-F238E27FC236}">
                  <a16:creationId xmlns:a16="http://schemas.microsoft.com/office/drawing/2014/main" id="{3E3869CD-0AC9-44A4-BBC1-537572A90219}"/>
                </a:ext>
              </a:extLst>
            </p:cNvPr>
            <p:cNvSpPr/>
            <p:nvPr/>
          </p:nvSpPr>
          <p:spPr>
            <a:xfrm>
              <a:off x="899587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2833"/>
                    <a:pt x="195628" y="251522"/>
                    <a:pt x="125761" y="251522"/>
                  </a:cubicBezTo>
                  <a:close/>
                </a:path>
              </a:pathLst>
            </a:custGeom>
            <a:grpFill/>
            <a:ln w="27890" cap="flat">
              <a:noFill/>
              <a:prstDash val="solid"/>
              <a:miter/>
            </a:ln>
          </p:spPr>
          <p:txBody>
            <a:bodyPr rtlCol="0" anchor="ctr"/>
            <a:lstStyle/>
            <a:p>
              <a:endParaRPr lang="es-ES"/>
            </a:p>
          </p:txBody>
        </p:sp>
        <p:sp>
          <p:nvSpPr>
            <p:cNvPr id="315" name="Forma libre: forma 314">
              <a:extLst>
                <a:ext uri="{FF2B5EF4-FFF2-40B4-BE49-F238E27FC236}">
                  <a16:creationId xmlns:a16="http://schemas.microsoft.com/office/drawing/2014/main" id="{AC245658-B019-431C-95AB-B5470C40A1FF}"/>
                </a:ext>
              </a:extLst>
            </p:cNvPr>
            <p:cNvSpPr/>
            <p:nvPr/>
          </p:nvSpPr>
          <p:spPr>
            <a:xfrm>
              <a:off x="8794657"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16" name="Forma libre: forma 315">
              <a:extLst>
                <a:ext uri="{FF2B5EF4-FFF2-40B4-BE49-F238E27FC236}">
                  <a16:creationId xmlns:a16="http://schemas.microsoft.com/office/drawing/2014/main" id="{82C9183A-4DB8-4B1C-93E9-0E579BFEA66F}"/>
                </a:ext>
              </a:extLst>
            </p:cNvPr>
            <p:cNvSpPr/>
            <p:nvPr/>
          </p:nvSpPr>
          <p:spPr>
            <a:xfrm>
              <a:off x="8590645"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17" name="Forma libre: forma 316">
              <a:extLst>
                <a:ext uri="{FF2B5EF4-FFF2-40B4-BE49-F238E27FC236}">
                  <a16:creationId xmlns:a16="http://schemas.microsoft.com/office/drawing/2014/main" id="{9BD622E5-F95E-4A91-A8F2-5D801050FFC1}"/>
                </a:ext>
              </a:extLst>
            </p:cNvPr>
            <p:cNvSpPr/>
            <p:nvPr/>
          </p:nvSpPr>
          <p:spPr>
            <a:xfrm>
              <a:off x="8386633" y="4052780"/>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2833"/>
                    <a:pt x="195628" y="251522"/>
                    <a:pt x="125761" y="251522"/>
                  </a:cubicBezTo>
                  <a:close/>
                </a:path>
              </a:pathLst>
            </a:custGeom>
            <a:grpFill/>
            <a:ln w="27890" cap="flat">
              <a:noFill/>
              <a:prstDash val="solid"/>
              <a:miter/>
            </a:ln>
          </p:spPr>
          <p:txBody>
            <a:bodyPr rtlCol="0" anchor="ctr"/>
            <a:lstStyle/>
            <a:p>
              <a:endParaRPr lang="es-ES"/>
            </a:p>
          </p:txBody>
        </p:sp>
        <p:sp>
          <p:nvSpPr>
            <p:cNvPr id="318" name="Forma libre: forma 317">
              <a:extLst>
                <a:ext uri="{FF2B5EF4-FFF2-40B4-BE49-F238E27FC236}">
                  <a16:creationId xmlns:a16="http://schemas.microsoft.com/office/drawing/2014/main" id="{3385A7F6-0443-45C2-9D93-E1C7DD1CDB42}"/>
                </a:ext>
              </a:extLst>
            </p:cNvPr>
            <p:cNvSpPr/>
            <p:nvPr/>
          </p:nvSpPr>
          <p:spPr>
            <a:xfrm>
              <a:off x="8196595" y="4063959"/>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3575" y="173270"/>
                    <a:pt x="173270" y="223575"/>
                    <a:pt x="111787" y="223575"/>
                  </a:cubicBezTo>
                  <a:close/>
                </a:path>
              </a:pathLst>
            </a:custGeom>
            <a:grpFill/>
            <a:ln w="27890" cap="flat">
              <a:noFill/>
              <a:prstDash val="solid"/>
              <a:miter/>
            </a:ln>
          </p:spPr>
          <p:txBody>
            <a:bodyPr rtlCol="0" anchor="ctr"/>
            <a:lstStyle/>
            <a:p>
              <a:endParaRPr lang="es-ES"/>
            </a:p>
          </p:txBody>
        </p:sp>
        <p:sp>
          <p:nvSpPr>
            <p:cNvPr id="319" name="Forma libre: forma 318">
              <a:extLst>
                <a:ext uri="{FF2B5EF4-FFF2-40B4-BE49-F238E27FC236}">
                  <a16:creationId xmlns:a16="http://schemas.microsoft.com/office/drawing/2014/main" id="{3040286D-2B80-485D-9881-9D6D54AF139E}"/>
                </a:ext>
              </a:extLst>
            </p:cNvPr>
            <p:cNvSpPr/>
            <p:nvPr/>
          </p:nvSpPr>
          <p:spPr>
            <a:xfrm>
              <a:off x="8012145" y="408631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7244" y="142529"/>
                    <a:pt x="145324" y="184449"/>
                    <a:pt x="92225" y="184449"/>
                  </a:cubicBezTo>
                  <a:close/>
                </a:path>
              </a:pathLst>
            </a:custGeom>
            <a:grpFill/>
            <a:ln w="27890" cap="flat">
              <a:noFill/>
              <a:prstDash val="solid"/>
              <a:miter/>
            </a:ln>
          </p:spPr>
          <p:txBody>
            <a:bodyPr rtlCol="0" anchor="ctr"/>
            <a:lstStyle/>
            <a:p>
              <a:endParaRPr lang="es-ES"/>
            </a:p>
          </p:txBody>
        </p:sp>
        <p:sp>
          <p:nvSpPr>
            <p:cNvPr id="320" name="Forma libre: forma 319">
              <a:extLst>
                <a:ext uri="{FF2B5EF4-FFF2-40B4-BE49-F238E27FC236}">
                  <a16:creationId xmlns:a16="http://schemas.microsoft.com/office/drawing/2014/main" id="{1C9B6274-2F58-4DA5-B778-B40FEA41AFFB}"/>
                </a:ext>
              </a:extLst>
            </p:cNvPr>
            <p:cNvSpPr/>
            <p:nvPr/>
          </p:nvSpPr>
          <p:spPr>
            <a:xfrm>
              <a:off x="7827696" y="410308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4582"/>
                    <a:pt x="114582" y="150913"/>
                    <a:pt x="75456" y="150913"/>
                  </a:cubicBezTo>
                  <a:close/>
                </a:path>
              </a:pathLst>
            </a:custGeom>
            <a:grpFill/>
            <a:ln w="27890" cap="flat">
              <a:noFill/>
              <a:prstDash val="solid"/>
              <a:miter/>
            </a:ln>
          </p:spPr>
          <p:txBody>
            <a:bodyPr rtlCol="0" anchor="ctr"/>
            <a:lstStyle/>
            <a:p>
              <a:endParaRPr lang="es-ES"/>
            </a:p>
          </p:txBody>
        </p:sp>
        <p:sp>
          <p:nvSpPr>
            <p:cNvPr id="321" name="Forma libre: forma 320">
              <a:extLst>
                <a:ext uri="{FF2B5EF4-FFF2-40B4-BE49-F238E27FC236}">
                  <a16:creationId xmlns:a16="http://schemas.microsoft.com/office/drawing/2014/main" id="{4469F479-C1A0-4B24-9E51-5A3157D814F1}"/>
                </a:ext>
              </a:extLst>
            </p:cNvPr>
            <p:cNvSpPr/>
            <p:nvPr/>
          </p:nvSpPr>
          <p:spPr>
            <a:xfrm>
              <a:off x="7640452" y="4117058"/>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7947"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322" name="Forma libre: forma 321">
              <a:extLst>
                <a:ext uri="{FF2B5EF4-FFF2-40B4-BE49-F238E27FC236}">
                  <a16:creationId xmlns:a16="http://schemas.microsoft.com/office/drawing/2014/main" id="{E52A241F-0D2E-420C-B617-EC03B36D3B87}"/>
                </a:ext>
              </a:extLst>
            </p:cNvPr>
            <p:cNvSpPr/>
            <p:nvPr/>
          </p:nvSpPr>
          <p:spPr>
            <a:xfrm>
              <a:off x="7453208" y="4133826"/>
              <a:ext cx="55894" cy="83841"/>
            </a:xfrm>
            <a:custGeom>
              <a:avLst/>
              <a:gdLst>
                <a:gd name="connsiteX0" fmla="*/ 41920 w 55893"/>
                <a:gd name="connsiteY0" fmla="*/ 83841 h 83840"/>
                <a:gd name="connsiteX1" fmla="*/ 0 w 55893"/>
                <a:gd name="connsiteY1" fmla="*/ 41920 h 83840"/>
                <a:gd name="connsiteX2" fmla="*/ 41920 w 55893"/>
                <a:gd name="connsiteY2" fmla="*/ 0 h 83840"/>
                <a:gd name="connsiteX3" fmla="*/ 83841 w 55893"/>
                <a:gd name="connsiteY3" fmla="*/ 41920 h 83840"/>
                <a:gd name="connsiteX4" fmla="*/ 41920 w 55893"/>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83840">
                  <a:moveTo>
                    <a:pt x="41920" y="83841"/>
                  </a:moveTo>
                  <a:cubicBezTo>
                    <a:pt x="19563" y="83841"/>
                    <a:pt x="0" y="67073"/>
                    <a:pt x="0" y="41920"/>
                  </a:cubicBezTo>
                  <a:cubicBezTo>
                    <a:pt x="0" y="19563"/>
                    <a:pt x="19563" y="0"/>
                    <a:pt x="41920" y="0"/>
                  </a:cubicBezTo>
                  <a:cubicBezTo>
                    <a:pt x="64278" y="0"/>
                    <a:pt x="83841" y="19563"/>
                    <a:pt x="83841" y="41920"/>
                  </a:cubicBezTo>
                  <a:cubicBezTo>
                    <a:pt x="81046" y="67073"/>
                    <a:pt x="64278" y="83841"/>
                    <a:pt x="41920" y="83841"/>
                  </a:cubicBezTo>
                  <a:close/>
                </a:path>
              </a:pathLst>
            </a:custGeom>
            <a:grpFill/>
            <a:ln w="27890" cap="flat">
              <a:noFill/>
              <a:prstDash val="solid"/>
              <a:miter/>
            </a:ln>
          </p:spPr>
          <p:txBody>
            <a:bodyPr rtlCol="0" anchor="ctr"/>
            <a:lstStyle/>
            <a:p>
              <a:endParaRPr lang="es-ES"/>
            </a:p>
          </p:txBody>
        </p:sp>
        <p:sp>
          <p:nvSpPr>
            <p:cNvPr id="323" name="Forma libre: forma 322">
              <a:extLst>
                <a:ext uri="{FF2B5EF4-FFF2-40B4-BE49-F238E27FC236}">
                  <a16:creationId xmlns:a16="http://schemas.microsoft.com/office/drawing/2014/main" id="{B9309039-5E08-4BCA-AEDB-59A9A2456787}"/>
                </a:ext>
              </a:extLst>
            </p:cNvPr>
            <p:cNvSpPr/>
            <p:nvPr/>
          </p:nvSpPr>
          <p:spPr>
            <a:xfrm>
              <a:off x="7268759" y="415618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6331" y="0"/>
                    <a:pt x="44715" y="11179"/>
                    <a:pt x="44715" y="22358"/>
                  </a:cubicBezTo>
                  <a:cubicBezTo>
                    <a:pt x="44715" y="33536"/>
                    <a:pt x="36331" y="44715"/>
                    <a:pt x="22357" y="44715"/>
                  </a:cubicBezTo>
                  <a:close/>
                </a:path>
              </a:pathLst>
            </a:custGeom>
            <a:grpFill/>
            <a:ln w="27890" cap="flat">
              <a:noFill/>
              <a:prstDash val="solid"/>
              <a:miter/>
            </a:ln>
          </p:spPr>
          <p:txBody>
            <a:bodyPr rtlCol="0" anchor="ctr"/>
            <a:lstStyle/>
            <a:p>
              <a:endParaRPr lang="es-ES"/>
            </a:p>
          </p:txBody>
        </p:sp>
        <p:sp>
          <p:nvSpPr>
            <p:cNvPr id="324" name="Forma libre: forma 323">
              <a:extLst>
                <a:ext uri="{FF2B5EF4-FFF2-40B4-BE49-F238E27FC236}">
                  <a16:creationId xmlns:a16="http://schemas.microsoft.com/office/drawing/2014/main" id="{FD34C6A6-F6E3-45C6-AF80-7E5FD23A283D}"/>
                </a:ext>
              </a:extLst>
            </p:cNvPr>
            <p:cNvSpPr/>
            <p:nvPr/>
          </p:nvSpPr>
          <p:spPr>
            <a:xfrm>
              <a:off x="7081515" y="417015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11179"/>
                    <a:pt x="8384" y="11179"/>
                    <a:pt x="5589" y="11179"/>
                  </a:cubicBezTo>
                  <a:close/>
                </a:path>
              </a:pathLst>
            </a:custGeom>
            <a:grpFill/>
            <a:ln w="27890" cap="flat">
              <a:noFill/>
              <a:prstDash val="solid"/>
              <a:miter/>
            </a:ln>
          </p:spPr>
          <p:txBody>
            <a:bodyPr rtlCol="0" anchor="ctr"/>
            <a:lstStyle/>
            <a:p>
              <a:endParaRPr lang="es-ES"/>
            </a:p>
          </p:txBody>
        </p:sp>
        <p:sp>
          <p:nvSpPr>
            <p:cNvPr id="325" name="Forma libre: forma 324">
              <a:extLst>
                <a:ext uri="{FF2B5EF4-FFF2-40B4-BE49-F238E27FC236}">
                  <a16:creationId xmlns:a16="http://schemas.microsoft.com/office/drawing/2014/main" id="{FDC68F88-C156-4CE0-B889-FF4D64E0F080}"/>
                </a:ext>
              </a:extLst>
            </p:cNvPr>
            <p:cNvSpPr/>
            <p:nvPr/>
          </p:nvSpPr>
          <p:spPr>
            <a:xfrm>
              <a:off x="10940976" y="4368580"/>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7" y="0"/>
                    <a:pt x="27947" y="5589"/>
                    <a:pt x="27947" y="13973"/>
                  </a:cubicBezTo>
                  <a:cubicBezTo>
                    <a:pt x="27947" y="19563"/>
                    <a:pt x="22357" y="27947"/>
                    <a:pt x="13973" y="27947"/>
                  </a:cubicBezTo>
                  <a:close/>
                </a:path>
              </a:pathLst>
            </a:custGeom>
            <a:grpFill/>
            <a:ln w="27890" cap="flat">
              <a:noFill/>
              <a:prstDash val="solid"/>
              <a:miter/>
            </a:ln>
          </p:spPr>
          <p:txBody>
            <a:bodyPr rtlCol="0" anchor="ctr"/>
            <a:lstStyle/>
            <a:p>
              <a:endParaRPr lang="es-ES"/>
            </a:p>
          </p:txBody>
        </p:sp>
        <p:sp>
          <p:nvSpPr>
            <p:cNvPr id="326" name="Forma libre: forma 325">
              <a:extLst>
                <a:ext uri="{FF2B5EF4-FFF2-40B4-BE49-F238E27FC236}">
                  <a16:creationId xmlns:a16="http://schemas.microsoft.com/office/drawing/2014/main" id="{0C6E2C83-1BF7-4820-94A0-805582E52753}"/>
                </a:ext>
              </a:extLst>
            </p:cNvPr>
            <p:cNvSpPr/>
            <p:nvPr/>
          </p:nvSpPr>
          <p:spPr>
            <a:xfrm>
              <a:off x="10717401" y="4346222"/>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2" y="13973"/>
                    <a:pt x="67072" y="33536"/>
                  </a:cubicBezTo>
                  <a:cubicBezTo>
                    <a:pt x="67072" y="53099"/>
                    <a:pt x="50304" y="67073"/>
                    <a:pt x="33536" y="67073"/>
                  </a:cubicBezTo>
                  <a:close/>
                </a:path>
              </a:pathLst>
            </a:custGeom>
            <a:grpFill/>
            <a:ln w="27890" cap="flat">
              <a:noFill/>
              <a:prstDash val="solid"/>
              <a:miter/>
            </a:ln>
          </p:spPr>
          <p:txBody>
            <a:bodyPr rtlCol="0" anchor="ctr"/>
            <a:lstStyle/>
            <a:p>
              <a:endParaRPr lang="es-ES"/>
            </a:p>
          </p:txBody>
        </p:sp>
        <p:sp>
          <p:nvSpPr>
            <p:cNvPr id="327" name="Forma libre: forma 326">
              <a:extLst>
                <a:ext uri="{FF2B5EF4-FFF2-40B4-BE49-F238E27FC236}">
                  <a16:creationId xmlns:a16="http://schemas.microsoft.com/office/drawing/2014/main" id="{7D1F9AE1-BADD-41A6-AAAD-46EFFAFE166C}"/>
                </a:ext>
              </a:extLst>
            </p:cNvPr>
            <p:cNvSpPr/>
            <p:nvPr/>
          </p:nvSpPr>
          <p:spPr>
            <a:xfrm>
              <a:off x="10496621" y="4329454"/>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7"/>
                    <a:pt x="22358"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328" name="Forma libre: forma 327">
              <a:extLst>
                <a:ext uri="{FF2B5EF4-FFF2-40B4-BE49-F238E27FC236}">
                  <a16:creationId xmlns:a16="http://schemas.microsoft.com/office/drawing/2014/main" id="{451613FC-26B7-44C0-AF9D-552679D7E7C3}"/>
                </a:ext>
              </a:extLst>
            </p:cNvPr>
            <p:cNvSpPr/>
            <p:nvPr/>
          </p:nvSpPr>
          <p:spPr>
            <a:xfrm>
              <a:off x="10275841" y="4312686"/>
              <a:ext cx="111787" cy="111787"/>
            </a:xfrm>
            <a:custGeom>
              <a:avLst/>
              <a:gdLst>
                <a:gd name="connsiteX0" fmla="*/ 67072 w 111787"/>
                <a:gd name="connsiteY0" fmla="*/ 134145 h 111787"/>
                <a:gd name="connsiteX1" fmla="*/ 0 w 111787"/>
                <a:gd name="connsiteY1" fmla="*/ 67072 h 111787"/>
                <a:gd name="connsiteX2" fmla="*/ 67072 w 111787"/>
                <a:gd name="connsiteY2" fmla="*/ 0 h 111787"/>
                <a:gd name="connsiteX3" fmla="*/ 134145 w 111787"/>
                <a:gd name="connsiteY3" fmla="*/ 67072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2"/>
                  </a:cubicBezTo>
                  <a:cubicBezTo>
                    <a:pt x="0" y="30742"/>
                    <a:pt x="30742" y="0"/>
                    <a:pt x="67072" y="0"/>
                  </a:cubicBezTo>
                  <a:cubicBezTo>
                    <a:pt x="103403" y="0"/>
                    <a:pt x="134145" y="30742"/>
                    <a:pt x="134145" y="67072"/>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329" name="Forma libre: forma 328">
              <a:extLst>
                <a:ext uri="{FF2B5EF4-FFF2-40B4-BE49-F238E27FC236}">
                  <a16:creationId xmlns:a16="http://schemas.microsoft.com/office/drawing/2014/main" id="{8FFD328F-983F-4156-9939-F757A5B96809}"/>
                </a:ext>
              </a:extLst>
            </p:cNvPr>
            <p:cNvSpPr/>
            <p:nvPr/>
          </p:nvSpPr>
          <p:spPr>
            <a:xfrm>
              <a:off x="10057855" y="4295918"/>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9126" y="167681"/>
                    <a:pt x="0" y="131350"/>
                    <a:pt x="0" y="83841"/>
                  </a:cubicBezTo>
                  <a:cubicBezTo>
                    <a:pt x="0" y="39126"/>
                    <a:pt x="36331" y="0"/>
                    <a:pt x="83841" y="0"/>
                  </a:cubicBezTo>
                  <a:cubicBezTo>
                    <a:pt x="128555" y="0"/>
                    <a:pt x="167681" y="36331"/>
                    <a:pt x="167681" y="83841"/>
                  </a:cubicBezTo>
                  <a:cubicBezTo>
                    <a:pt x="164887" y="131350"/>
                    <a:pt x="128555" y="167681"/>
                    <a:pt x="83841" y="167681"/>
                  </a:cubicBezTo>
                  <a:close/>
                </a:path>
              </a:pathLst>
            </a:custGeom>
            <a:grpFill/>
            <a:ln w="27890" cap="flat">
              <a:noFill/>
              <a:prstDash val="solid"/>
              <a:miter/>
            </a:ln>
          </p:spPr>
          <p:txBody>
            <a:bodyPr rtlCol="0" anchor="ctr"/>
            <a:lstStyle/>
            <a:p>
              <a:endParaRPr lang="es-ES"/>
            </a:p>
          </p:txBody>
        </p:sp>
        <p:sp>
          <p:nvSpPr>
            <p:cNvPr id="330" name="Forma libre: forma 329">
              <a:extLst>
                <a:ext uri="{FF2B5EF4-FFF2-40B4-BE49-F238E27FC236}">
                  <a16:creationId xmlns:a16="http://schemas.microsoft.com/office/drawing/2014/main" id="{684F73A7-63E3-4691-8487-E3D4C1441035}"/>
                </a:ext>
              </a:extLst>
            </p:cNvPr>
            <p:cNvSpPr/>
            <p:nvPr/>
          </p:nvSpPr>
          <p:spPr>
            <a:xfrm>
              <a:off x="9837075" y="4279150"/>
              <a:ext cx="195628" cy="195628"/>
            </a:xfrm>
            <a:custGeom>
              <a:avLst/>
              <a:gdLst>
                <a:gd name="connsiteX0" fmla="*/ 100609 w 195627"/>
                <a:gd name="connsiteY0" fmla="*/ 201217 h 195627"/>
                <a:gd name="connsiteX1" fmla="*/ 0 w 195627"/>
                <a:gd name="connsiteY1" fmla="*/ 100609 h 195627"/>
                <a:gd name="connsiteX2" fmla="*/ 100609 w 195627"/>
                <a:gd name="connsiteY2" fmla="*/ 0 h 195627"/>
                <a:gd name="connsiteX3" fmla="*/ 201217 w 195627"/>
                <a:gd name="connsiteY3" fmla="*/ 100609 h 195627"/>
                <a:gd name="connsiteX4" fmla="*/ 100609 w 195627"/>
                <a:gd name="connsiteY4" fmla="*/ 20121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0609" y="201217"/>
                  </a:moveTo>
                  <a:cubicBezTo>
                    <a:pt x="44715" y="201217"/>
                    <a:pt x="0" y="156502"/>
                    <a:pt x="0" y="100609"/>
                  </a:cubicBezTo>
                  <a:cubicBezTo>
                    <a:pt x="0" y="44715"/>
                    <a:pt x="44715" y="0"/>
                    <a:pt x="100609" y="0"/>
                  </a:cubicBezTo>
                  <a:cubicBezTo>
                    <a:pt x="156502" y="0"/>
                    <a:pt x="201217" y="44715"/>
                    <a:pt x="201217" y="100609"/>
                  </a:cubicBezTo>
                  <a:cubicBezTo>
                    <a:pt x="198423" y="156502"/>
                    <a:pt x="153708" y="201217"/>
                    <a:pt x="100609" y="201217"/>
                  </a:cubicBezTo>
                  <a:close/>
                </a:path>
              </a:pathLst>
            </a:custGeom>
            <a:grpFill/>
            <a:ln w="27890" cap="flat">
              <a:noFill/>
              <a:prstDash val="solid"/>
              <a:miter/>
            </a:ln>
          </p:spPr>
          <p:txBody>
            <a:bodyPr rtlCol="0" anchor="ctr"/>
            <a:lstStyle/>
            <a:p>
              <a:endParaRPr lang="es-ES"/>
            </a:p>
          </p:txBody>
        </p:sp>
        <p:sp>
          <p:nvSpPr>
            <p:cNvPr id="331" name="Forma libre: forma 330">
              <a:extLst>
                <a:ext uri="{FF2B5EF4-FFF2-40B4-BE49-F238E27FC236}">
                  <a16:creationId xmlns:a16="http://schemas.microsoft.com/office/drawing/2014/main" id="{B9205A9E-A447-4B9A-A2BF-E332CA6C353F}"/>
                </a:ext>
              </a:extLst>
            </p:cNvPr>
            <p:cNvSpPr/>
            <p:nvPr/>
          </p:nvSpPr>
          <p:spPr>
            <a:xfrm>
              <a:off x="9619090" y="4267971"/>
              <a:ext cx="223575" cy="223575"/>
            </a:xfrm>
            <a:custGeom>
              <a:avLst/>
              <a:gdLst>
                <a:gd name="connsiteX0" fmla="*/ 114582 w 223574"/>
                <a:gd name="connsiteY0" fmla="*/ 229164 h 223574"/>
                <a:gd name="connsiteX1" fmla="*/ 0 w 223574"/>
                <a:gd name="connsiteY1" fmla="*/ 114582 h 223574"/>
                <a:gd name="connsiteX2" fmla="*/ 114582 w 223574"/>
                <a:gd name="connsiteY2" fmla="*/ 0 h 223574"/>
                <a:gd name="connsiteX3" fmla="*/ 229164 w 223574"/>
                <a:gd name="connsiteY3" fmla="*/ 114582 h 223574"/>
                <a:gd name="connsiteX4" fmla="*/ 114582 w 223574"/>
                <a:gd name="connsiteY4" fmla="*/ 229164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4582" y="229164"/>
                  </a:moveTo>
                  <a:cubicBezTo>
                    <a:pt x="50304" y="229164"/>
                    <a:pt x="0" y="178860"/>
                    <a:pt x="0" y="114582"/>
                  </a:cubicBezTo>
                  <a:cubicBezTo>
                    <a:pt x="0" y="50304"/>
                    <a:pt x="50304" y="0"/>
                    <a:pt x="114582" y="0"/>
                  </a:cubicBezTo>
                  <a:cubicBezTo>
                    <a:pt x="178860" y="0"/>
                    <a:pt x="229164" y="50304"/>
                    <a:pt x="229164" y="114582"/>
                  </a:cubicBezTo>
                  <a:cubicBezTo>
                    <a:pt x="229164" y="176065"/>
                    <a:pt x="178860" y="229164"/>
                    <a:pt x="114582" y="229164"/>
                  </a:cubicBezTo>
                  <a:close/>
                </a:path>
              </a:pathLst>
            </a:custGeom>
            <a:grpFill/>
            <a:ln w="27890" cap="flat">
              <a:noFill/>
              <a:prstDash val="solid"/>
              <a:miter/>
            </a:ln>
          </p:spPr>
          <p:txBody>
            <a:bodyPr rtlCol="0" anchor="ctr"/>
            <a:lstStyle/>
            <a:p>
              <a:endParaRPr lang="es-ES"/>
            </a:p>
          </p:txBody>
        </p:sp>
        <p:sp>
          <p:nvSpPr>
            <p:cNvPr id="332" name="Forma libre: forma 331">
              <a:extLst>
                <a:ext uri="{FF2B5EF4-FFF2-40B4-BE49-F238E27FC236}">
                  <a16:creationId xmlns:a16="http://schemas.microsoft.com/office/drawing/2014/main" id="{708A304E-0AA2-4474-88CE-5962713FE1E9}"/>
                </a:ext>
              </a:extLst>
            </p:cNvPr>
            <p:cNvSpPr/>
            <p:nvPr/>
          </p:nvSpPr>
          <p:spPr>
            <a:xfrm>
              <a:off x="9403899"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33" name="Forma libre: forma 332">
              <a:extLst>
                <a:ext uri="{FF2B5EF4-FFF2-40B4-BE49-F238E27FC236}">
                  <a16:creationId xmlns:a16="http://schemas.microsoft.com/office/drawing/2014/main" id="{B7C732CE-E370-4A37-9A80-E0E828FBF0CE}"/>
                </a:ext>
              </a:extLst>
            </p:cNvPr>
            <p:cNvSpPr/>
            <p:nvPr/>
          </p:nvSpPr>
          <p:spPr>
            <a:xfrm>
              <a:off x="919988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34" name="Forma libre: forma 333">
              <a:extLst>
                <a:ext uri="{FF2B5EF4-FFF2-40B4-BE49-F238E27FC236}">
                  <a16:creationId xmlns:a16="http://schemas.microsoft.com/office/drawing/2014/main" id="{D8C849F6-37B3-4ADF-921B-89F6C4AA68DC}"/>
                </a:ext>
              </a:extLst>
            </p:cNvPr>
            <p:cNvSpPr/>
            <p:nvPr/>
          </p:nvSpPr>
          <p:spPr>
            <a:xfrm>
              <a:off x="899587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335" name="Forma libre: forma 334">
              <a:extLst>
                <a:ext uri="{FF2B5EF4-FFF2-40B4-BE49-F238E27FC236}">
                  <a16:creationId xmlns:a16="http://schemas.microsoft.com/office/drawing/2014/main" id="{F14CE220-C428-42DD-9919-1B5137147780}"/>
                </a:ext>
              </a:extLst>
            </p:cNvPr>
            <p:cNvSpPr/>
            <p:nvPr/>
          </p:nvSpPr>
          <p:spPr>
            <a:xfrm>
              <a:off x="8794657"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36" name="Forma libre: forma 335">
              <a:extLst>
                <a:ext uri="{FF2B5EF4-FFF2-40B4-BE49-F238E27FC236}">
                  <a16:creationId xmlns:a16="http://schemas.microsoft.com/office/drawing/2014/main" id="{FF6786B8-79FC-4AA0-B2FD-B44C85A10DC8}"/>
                </a:ext>
              </a:extLst>
            </p:cNvPr>
            <p:cNvSpPr/>
            <p:nvPr/>
          </p:nvSpPr>
          <p:spPr>
            <a:xfrm>
              <a:off x="8590645" y="4253997"/>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37" name="Forma libre: forma 336">
              <a:extLst>
                <a:ext uri="{FF2B5EF4-FFF2-40B4-BE49-F238E27FC236}">
                  <a16:creationId xmlns:a16="http://schemas.microsoft.com/office/drawing/2014/main" id="{6511AB34-A966-4E75-848C-ADDEDEDCAA05}"/>
                </a:ext>
              </a:extLst>
            </p:cNvPr>
            <p:cNvSpPr/>
            <p:nvPr/>
          </p:nvSpPr>
          <p:spPr>
            <a:xfrm>
              <a:off x="8392223" y="4259587"/>
              <a:ext cx="223575" cy="223575"/>
            </a:xfrm>
            <a:custGeom>
              <a:avLst/>
              <a:gdLst>
                <a:gd name="connsiteX0" fmla="*/ 120171 w 223574"/>
                <a:gd name="connsiteY0" fmla="*/ 240343 h 223574"/>
                <a:gd name="connsiteX1" fmla="*/ 0 w 223574"/>
                <a:gd name="connsiteY1" fmla="*/ 120171 h 223574"/>
                <a:gd name="connsiteX2" fmla="*/ 120171 w 223574"/>
                <a:gd name="connsiteY2" fmla="*/ 0 h 223574"/>
                <a:gd name="connsiteX3" fmla="*/ 240343 w 223574"/>
                <a:gd name="connsiteY3" fmla="*/ 120171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1"/>
                  </a:cubicBezTo>
                  <a:cubicBezTo>
                    <a:pt x="0" y="53099"/>
                    <a:pt x="53099" y="0"/>
                    <a:pt x="120171" y="0"/>
                  </a:cubicBezTo>
                  <a:cubicBezTo>
                    <a:pt x="187244" y="0"/>
                    <a:pt x="240343" y="53099"/>
                    <a:pt x="240343" y="120171"/>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338" name="Forma libre: forma 337">
              <a:extLst>
                <a:ext uri="{FF2B5EF4-FFF2-40B4-BE49-F238E27FC236}">
                  <a16:creationId xmlns:a16="http://schemas.microsoft.com/office/drawing/2014/main" id="{E50EEF47-1A2F-4117-A1D1-1D8928FD39F4}"/>
                </a:ext>
              </a:extLst>
            </p:cNvPr>
            <p:cNvSpPr/>
            <p:nvPr/>
          </p:nvSpPr>
          <p:spPr>
            <a:xfrm>
              <a:off x="8204979" y="4279150"/>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9601" y="159297"/>
                    <a:pt x="162092" y="206807"/>
                    <a:pt x="103403" y="206807"/>
                  </a:cubicBezTo>
                  <a:close/>
                </a:path>
              </a:pathLst>
            </a:custGeom>
            <a:grpFill/>
            <a:ln w="27890" cap="flat">
              <a:noFill/>
              <a:prstDash val="solid"/>
              <a:miter/>
            </a:ln>
          </p:spPr>
          <p:txBody>
            <a:bodyPr rtlCol="0" anchor="ctr"/>
            <a:lstStyle/>
            <a:p>
              <a:endParaRPr lang="es-ES"/>
            </a:p>
          </p:txBody>
        </p:sp>
        <p:sp>
          <p:nvSpPr>
            <p:cNvPr id="339" name="Forma libre: forma 338">
              <a:extLst>
                <a:ext uri="{FF2B5EF4-FFF2-40B4-BE49-F238E27FC236}">
                  <a16:creationId xmlns:a16="http://schemas.microsoft.com/office/drawing/2014/main" id="{E5BC25C2-4046-47B1-A194-017BD18DE92B}"/>
                </a:ext>
              </a:extLst>
            </p:cNvPr>
            <p:cNvSpPr/>
            <p:nvPr/>
          </p:nvSpPr>
          <p:spPr>
            <a:xfrm>
              <a:off x="8014940" y="4293123"/>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8860" y="136940"/>
                    <a:pt x="139734" y="176065"/>
                    <a:pt x="89430" y="176065"/>
                  </a:cubicBezTo>
                  <a:close/>
                </a:path>
              </a:pathLst>
            </a:custGeom>
            <a:grpFill/>
            <a:ln w="27890" cap="flat">
              <a:noFill/>
              <a:prstDash val="solid"/>
              <a:miter/>
            </a:ln>
          </p:spPr>
          <p:txBody>
            <a:bodyPr rtlCol="0" anchor="ctr"/>
            <a:lstStyle/>
            <a:p>
              <a:endParaRPr lang="es-ES"/>
            </a:p>
          </p:txBody>
        </p:sp>
        <p:sp>
          <p:nvSpPr>
            <p:cNvPr id="340" name="Forma libre: forma 339">
              <a:extLst>
                <a:ext uri="{FF2B5EF4-FFF2-40B4-BE49-F238E27FC236}">
                  <a16:creationId xmlns:a16="http://schemas.microsoft.com/office/drawing/2014/main" id="{B173332C-A257-4F52-9241-ADC30154B337}"/>
                </a:ext>
              </a:extLst>
            </p:cNvPr>
            <p:cNvSpPr/>
            <p:nvPr/>
          </p:nvSpPr>
          <p:spPr>
            <a:xfrm>
              <a:off x="7830491" y="4307096"/>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1787"/>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341" name="Forma libre: forma 340">
              <a:extLst>
                <a:ext uri="{FF2B5EF4-FFF2-40B4-BE49-F238E27FC236}">
                  <a16:creationId xmlns:a16="http://schemas.microsoft.com/office/drawing/2014/main" id="{0070608A-CB3A-47F1-90A3-647C552446E4}"/>
                </a:ext>
              </a:extLst>
            </p:cNvPr>
            <p:cNvSpPr/>
            <p:nvPr/>
          </p:nvSpPr>
          <p:spPr>
            <a:xfrm>
              <a:off x="7643247" y="4323864"/>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342" name="Forma libre: forma 341">
              <a:extLst>
                <a:ext uri="{FF2B5EF4-FFF2-40B4-BE49-F238E27FC236}">
                  <a16:creationId xmlns:a16="http://schemas.microsoft.com/office/drawing/2014/main" id="{03F9DFA9-476E-4CBF-82C8-A702E3CF6BEF}"/>
                </a:ext>
              </a:extLst>
            </p:cNvPr>
            <p:cNvSpPr/>
            <p:nvPr/>
          </p:nvSpPr>
          <p:spPr>
            <a:xfrm>
              <a:off x="7458798" y="4340633"/>
              <a:ext cx="55894" cy="55894"/>
            </a:xfrm>
            <a:custGeom>
              <a:avLst/>
              <a:gdLst>
                <a:gd name="connsiteX0" fmla="*/ 36331 w 55893"/>
                <a:gd name="connsiteY0" fmla="*/ 78251 h 55893"/>
                <a:gd name="connsiteX1" fmla="*/ 0 w 55893"/>
                <a:gd name="connsiteY1" fmla="*/ 39125 h 55893"/>
                <a:gd name="connsiteX2" fmla="*/ 36331 w 55893"/>
                <a:gd name="connsiteY2" fmla="*/ 0 h 55893"/>
                <a:gd name="connsiteX3" fmla="*/ 75457 w 55893"/>
                <a:gd name="connsiteY3" fmla="*/ 39125 h 55893"/>
                <a:gd name="connsiteX4" fmla="*/ 36331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8251"/>
                  </a:moveTo>
                  <a:cubicBezTo>
                    <a:pt x="16768" y="78251"/>
                    <a:pt x="0" y="61483"/>
                    <a:pt x="0" y="39125"/>
                  </a:cubicBezTo>
                  <a:cubicBezTo>
                    <a:pt x="0" y="19563"/>
                    <a:pt x="16768" y="0"/>
                    <a:pt x="36331" y="0"/>
                  </a:cubicBezTo>
                  <a:cubicBezTo>
                    <a:pt x="55894" y="0"/>
                    <a:pt x="75457" y="16768"/>
                    <a:pt x="75457" y="39125"/>
                  </a:cubicBezTo>
                  <a:cubicBezTo>
                    <a:pt x="72662" y="61483"/>
                    <a:pt x="55894" y="78251"/>
                    <a:pt x="36331" y="78251"/>
                  </a:cubicBezTo>
                  <a:close/>
                </a:path>
              </a:pathLst>
            </a:custGeom>
            <a:grpFill/>
            <a:ln w="27890" cap="flat">
              <a:noFill/>
              <a:prstDash val="solid"/>
              <a:miter/>
            </a:ln>
          </p:spPr>
          <p:txBody>
            <a:bodyPr rtlCol="0" anchor="ctr"/>
            <a:lstStyle/>
            <a:p>
              <a:endParaRPr lang="es-ES"/>
            </a:p>
          </p:txBody>
        </p:sp>
        <p:sp>
          <p:nvSpPr>
            <p:cNvPr id="343" name="Forma libre: forma 342">
              <a:extLst>
                <a:ext uri="{FF2B5EF4-FFF2-40B4-BE49-F238E27FC236}">
                  <a16:creationId xmlns:a16="http://schemas.microsoft.com/office/drawing/2014/main" id="{F1494C6D-ED67-4337-AF0B-07E89A236A82}"/>
                </a:ext>
              </a:extLst>
            </p:cNvPr>
            <p:cNvSpPr/>
            <p:nvPr/>
          </p:nvSpPr>
          <p:spPr>
            <a:xfrm>
              <a:off x="7271554" y="436299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2" y="0"/>
                    <a:pt x="39126" y="8384"/>
                    <a:pt x="39126" y="19563"/>
                  </a:cubicBezTo>
                  <a:cubicBezTo>
                    <a:pt x="39126" y="27947"/>
                    <a:pt x="30742" y="39126"/>
                    <a:pt x="19563" y="39126"/>
                  </a:cubicBezTo>
                  <a:close/>
                </a:path>
              </a:pathLst>
            </a:custGeom>
            <a:grpFill/>
            <a:ln w="27890" cap="flat">
              <a:noFill/>
              <a:prstDash val="solid"/>
              <a:miter/>
            </a:ln>
          </p:spPr>
          <p:txBody>
            <a:bodyPr rtlCol="0" anchor="ctr"/>
            <a:lstStyle/>
            <a:p>
              <a:endParaRPr lang="es-ES"/>
            </a:p>
          </p:txBody>
        </p:sp>
        <p:sp>
          <p:nvSpPr>
            <p:cNvPr id="344" name="Forma libre: forma 343">
              <a:extLst>
                <a:ext uri="{FF2B5EF4-FFF2-40B4-BE49-F238E27FC236}">
                  <a16:creationId xmlns:a16="http://schemas.microsoft.com/office/drawing/2014/main" id="{32E29616-6524-4984-8EC8-49EDEBB32A60}"/>
                </a:ext>
              </a:extLst>
            </p:cNvPr>
            <p:cNvSpPr/>
            <p:nvPr/>
          </p:nvSpPr>
          <p:spPr>
            <a:xfrm>
              <a:off x="7084310" y="4376964"/>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5589"/>
                    <a:pt x="0" y="2795"/>
                  </a:cubicBezTo>
                  <a:cubicBezTo>
                    <a:pt x="0" y="0"/>
                    <a:pt x="0" y="0"/>
                    <a:pt x="2795" y="0"/>
                  </a:cubicBezTo>
                  <a:cubicBezTo>
                    <a:pt x="5589" y="0"/>
                    <a:pt x="5589" y="0"/>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345" name="Forma libre: forma 344">
              <a:extLst>
                <a:ext uri="{FF2B5EF4-FFF2-40B4-BE49-F238E27FC236}">
                  <a16:creationId xmlns:a16="http://schemas.microsoft.com/office/drawing/2014/main" id="{1D964759-AF6A-41FB-B3C5-A5949126E466}"/>
                </a:ext>
              </a:extLst>
            </p:cNvPr>
            <p:cNvSpPr/>
            <p:nvPr/>
          </p:nvSpPr>
          <p:spPr>
            <a:xfrm>
              <a:off x="10943771" y="4572592"/>
              <a:ext cx="27947" cy="27947"/>
            </a:xfrm>
            <a:custGeom>
              <a:avLst/>
              <a:gdLst>
                <a:gd name="connsiteX0" fmla="*/ 22357 w 0"/>
                <a:gd name="connsiteY0" fmla="*/ 11179 h 0"/>
                <a:gd name="connsiteX1" fmla="*/ 11179 w 0"/>
                <a:gd name="connsiteY1" fmla="*/ 22358 h 0"/>
                <a:gd name="connsiteX2" fmla="*/ 0 w 0"/>
                <a:gd name="connsiteY2" fmla="*/ 11179 h 0"/>
                <a:gd name="connsiteX3" fmla="*/ 11179 w 0"/>
                <a:gd name="connsiteY3" fmla="*/ 0 h 0"/>
                <a:gd name="connsiteX4" fmla="*/ 22357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2357" y="11179"/>
                  </a:moveTo>
                  <a:cubicBezTo>
                    <a:pt x="22357" y="17353"/>
                    <a:pt x="17352" y="22358"/>
                    <a:pt x="11179" y="22358"/>
                  </a:cubicBezTo>
                  <a:cubicBezTo>
                    <a:pt x="5005" y="22358"/>
                    <a:pt x="0" y="17353"/>
                    <a:pt x="0" y="11179"/>
                  </a:cubicBezTo>
                  <a:cubicBezTo>
                    <a:pt x="0" y="5005"/>
                    <a:pt x="5005" y="0"/>
                    <a:pt x="11179" y="0"/>
                  </a:cubicBezTo>
                  <a:cubicBezTo>
                    <a:pt x="17353" y="0"/>
                    <a:pt x="22357" y="5005"/>
                    <a:pt x="22357" y="11179"/>
                  </a:cubicBezTo>
                  <a:close/>
                </a:path>
              </a:pathLst>
            </a:custGeom>
            <a:grpFill/>
            <a:ln w="27890" cap="flat">
              <a:noFill/>
              <a:prstDash val="solid"/>
              <a:miter/>
            </a:ln>
          </p:spPr>
          <p:txBody>
            <a:bodyPr rtlCol="0" anchor="ctr"/>
            <a:lstStyle/>
            <a:p>
              <a:endParaRPr lang="es-ES"/>
            </a:p>
          </p:txBody>
        </p:sp>
        <p:sp>
          <p:nvSpPr>
            <p:cNvPr id="346" name="Forma libre: forma 345">
              <a:extLst>
                <a:ext uri="{FF2B5EF4-FFF2-40B4-BE49-F238E27FC236}">
                  <a16:creationId xmlns:a16="http://schemas.microsoft.com/office/drawing/2014/main" id="{E6DEE930-3E3A-4557-A2C8-DB775AB39130}"/>
                </a:ext>
              </a:extLst>
            </p:cNvPr>
            <p:cNvSpPr/>
            <p:nvPr/>
          </p:nvSpPr>
          <p:spPr>
            <a:xfrm>
              <a:off x="10722990" y="4555823"/>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4715"/>
                    <a:pt x="41920" y="55894"/>
                    <a:pt x="27947" y="55894"/>
                  </a:cubicBezTo>
                  <a:close/>
                </a:path>
              </a:pathLst>
            </a:custGeom>
            <a:grpFill/>
            <a:ln w="27890" cap="flat">
              <a:noFill/>
              <a:prstDash val="solid"/>
              <a:miter/>
            </a:ln>
          </p:spPr>
          <p:txBody>
            <a:bodyPr rtlCol="0" anchor="ctr"/>
            <a:lstStyle/>
            <a:p>
              <a:endParaRPr lang="es-ES"/>
            </a:p>
          </p:txBody>
        </p:sp>
        <p:sp>
          <p:nvSpPr>
            <p:cNvPr id="347" name="Forma libre: forma 346">
              <a:extLst>
                <a:ext uri="{FF2B5EF4-FFF2-40B4-BE49-F238E27FC236}">
                  <a16:creationId xmlns:a16="http://schemas.microsoft.com/office/drawing/2014/main" id="{5848EEA0-4D3A-4054-A829-8D72F8F6CA31}"/>
                </a:ext>
              </a:extLst>
            </p:cNvPr>
            <p:cNvSpPr/>
            <p:nvPr/>
          </p:nvSpPr>
          <p:spPr>
            <a:xfrm>
              <a:off x="10502210" y="4539055"/>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348" name="Forma libre: forma 347">
              <a:extLst>
                <a:ext uri="{FF2B5EF4-FFF2-40B4-BE49-F238E27FC236}">
                  <a16:creationId xmlns:a16="http://schemas.microsoft.com/office/drawing/2014/main" id="{47F5D0A0-07A3-43D2-A7D5-1BBD8A7532DB}"/>
                </a:ext>
              </a:extLst>
            </p:cNvPr>
            <p:cNvSpPr/>
            <p:nvPr/>
          </p:nvSpPr>
          <p:spPr>
            <a:xfrm>
              <a:off x="10284225" y="4525082"/>
              <a:ext cx="111787" cy="111787"/>
            </a:xfrm>
            <a:custGeom>
              <a:avLst/>
              <a:gdLst>
                <a:gd name="connsiteX0" fmla="*/ 117377 w 111787"/>
                <a:gd name="connsiteY0" fmla="*/ 58688 h 111787"/>
                <a:gd name="connsiteX1" fmla="*/ 58689 w 111787"/>
                <a:gd name="connsiteY1" fmla="*/ 117377 h 111787"/>
                <a:gd name="connsiteX2" fmla="*/ 0 w 111787"/>
                <a:gd name="connsiteY2" fmla="*/ 58688 h 111787"/>
                <a:gd name="connsiteX3" fmla="*/ 58689 w 111787"/>
                <a:gd name="connsiteY3" fmla="*/ 0 h 111787"/>
                <a:gd name="connsiteX4" fmla="*/ 117377 w 111787"/>
                <a:gd name="connsiteY4" fmla="*/ 58688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117377" y="58688"/>
                  </a:moveTo>
                  <a:cubicBezTo>
                    <a:pt x="117377" y="91101"/>
                    <a:pt x="91101" y="117377"/>
                    <a:pt x="58689" y="117377"/>
                  </a:cubicBezTo>
                  <a:cubicBezTo>
                    <a:pt x="26276" y="117377"/>
                    <a:pt x="0" y="91101"/>
                    <a:pt x="0" y="58688"/>
                  </a:cubicBezTo>
                  <a:cubicBezTo>
                    <a:pt x="0" y="26276"/>
                    <a:pt x="26276" y="0"/>
                    <a:pt x="58689" y="0"/>
                  </a:cubicBezTo>
                  <a:cubicBezTo>
                    <a:pt x="91101" y="0"/>
                    <a:pt x="117377" y="26276"/>
                    <a:pt x="117377" y="58688"/>
                  </a:cubicBezTo>
                  <a:close/>
                </a:path>
              </a:pathLst>
            </a:custGeom>
            <a:grpFill/>
            <a:ln w="27890" cap="flat">
              <a:noFill/>
              <a:prstDash val="solid"/>
              <a:miter/>
            </a:ln>
          </p:spPr>
          <p:txBody>
            <a:bodyPr rtlCol="0" anchor="ctr"/>
            <a:lstStyle/>
            <a:p>
              <a:endParaRPr lang="es-ES"/>
            </a:p>
          </p:txBody>
        </p:sp>
        <p:sp>
          <p:nvSpPr>
            <p:cNvPr id="349" name="Forma libre: forma 348">
              <a:extLst>
                <a:ext uri="{FF2B5EF4-FFF2-40B4-BE49-F238E27FC236}">
                  <a16:creationId xmlns:a16="http://schemas.microsoft.com/office/drawing/2014/main" id="{2DB30DAA-B1B9-488A-A64D-7EE5F0FDDB3B}"/>
                </a:ext>
              </a:extLst>
            </p:cNvPr>
            <p:cNvSpPr/>
            <p:nvPr/>
          </p:nvSpPr>
          <p:spPr>
            <a:xfrm>
              <a:off x="10066239" y="4508314"/>
              <a:ext cx="139734" cy="139734"/>
            </a:xfrm>
            <a:custGeom>
              <a:avLst/>
              <a:gdLst>
                <a:gd name="connsiteX0" fmla="*/ 75456 w 139734"/>
                <a:gd name="connsiteY0" fmla="*/ 150913 h 139734"/>
                <a:gd name="connsiteX1" fmla="*/ 0 w 139734"/>
                <a:gd name="connsiteY1" fmla="*/ 75456 h 139734"/>
                <a:gd name="connsiteX2" fmla="*/ 75456 w 139734"/>
                <a:gd name="connsiteY2" fmla="*/ 0 h 139734"/>
                <a:gd name="connsiteX3" fmla="*/ 150913 w 139734"/>
                <a:gd name="connsiteY3" fmla="*/ 75456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6"/>
                  </a:cubicBezTo>
                  <a:cubicBezTo>
                    <a:pt x="0" y="33536"/>
                    <a:pt x="33536" y="0"/>
                    <a:pt x="75456" y="0"/>
                  </a:cubicBezTo>
                  <a:cubicBezTo>
                    <a:pt x="117377" y="0"/>
                    <a:pt x="150913" y="33536"/>
                    <a:pt x="150913" y="75456"/>
                  </a:cubicBezTo>
                  <a:cubicBezTo>
                    <a:pt x="150913" y="117377"/>
                    <a:pt x="117377" y="150913"/>
                    <a:pt x="75456" y="150913"/>
                  </a:cubicBezTo>
                  <a:close/>
                </a:path>
              </a:pathLst>
            </a:custGeom>
            <a:grpFill/>
            <a:ln w="27890" cap="flat">
              <a:noFill/>
              <a:prstDash val="solid"/>
              <a:miter/>
            </a:ln>
          </p:spPr>
          <p:txBody>
            <a:bodyPr rtlCol="0" anchor="ctr"/>
            <a:lstStyle/>
            <a:p>
              <a:endParaRPr lang="es-ES"/>
            </a:p>
          </p:txBody>
        </p:sp>
        <p:sp>
          <p:nvSpPr>
            <p:cNvPr id="350" name="Forma libre: forma 349">
              <a:extLst>
                <a:ext uri="{FF2B5EF4-FFF2-40B4-BE49-F238E27FC236}">
                  <a16:creationId xmlns:a16="http://schemas.microsoft.com/office/drawing/2014/main" id="{E7B87AD9-558E-4E5D-8710-90DD13AFFC5A}"/>
                </a:ext>
              </a:extLst>
            </p:cNvPr>
            <p:cNvSpPr/>
            <p:nvPr/>
          </p:nvSpPr>
          <p:spPr>
            <a:xfrm>
              <a:off x="9845459" y="4491546"/>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51" name="Forma libre: forma 350">
              <a:extLst>
                <a:ext uri="{FF2B5EF4-FFF2-40B4-BE49-F238E27FC236}">
                  <a16:creationId xmlns:a16="http://schemas.microsoft.com/office/drawing/2014/main" id="{C94C18FA-1EAB-4E8A-BF9D-4E534440B186}"/>
                </a:ext>
              </a:extLst>
            </p:cNvPr>
            <p:cNvSpPr/>
            <p:nvPr/>
          </p:nvSpPr>
          <p:spPr>
            <a:xfrm>
              <a:off x="9630268" y="4483162"/>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7510"/>
                    <a:pt x="47510" y="0"/>
                    <a:pt x="103403" y="0"/>
                  </a:cubicBezTo>
                  <a:cubicBezTo>
                    <a:pt x="159297" y="0"/>
                    <a:pt x="206807" y="47510"/>
                    <a:pt x="206807" y="103403"/>
                  </a:cubicBezTo>
                  <a:cubicBezTo>
                    <a:pt x="206807" y="159297"/>
                    <a:pt x="162092" y="206807"/>
                    <a:pt x="103403" y="206807"/>
                  </a:cubicBezTo>
                  <a:close/>
                </a:path>
              </a:pathLst>
            </a:custGeom>
            <a:grpFill/>
            <a:ln w="27890" cap="flat">
              <a:noFill/>
              <a:prstDash val="solid"/>
              <a:miter/>
            </a:ln>
          </p:spPr>
          <p:txBody>
            <a:bodyPr rtlCol="0" anchor="ctr"/>
            <a:lstStyle/>
            <a:p>
              <a:endParaRPr lang="es-ES"/>
            </a:p>
          </p:txBody>
        </p:sp>
        <p:sp>
          <p:nvSpPr>
            <p:cNvPr id="352" name="Forma libre: forma 351">
              <a:extLst>
                <a:ext uri="{FF2B5EF4-FFF2-40B4-BE49-F238E27FC236}">
                  <a16:creationId xmlns:a16="http://schemas.microsoft.com/office/drawing/2014/main" id="{CFAB7AF1-9EC6-4AD3-9C31-CC6810E2FA52}"/>
                </a:ext>
              </a:extLst>
            </p:cNvPr>
            <p:cNvSpPr/>
            <p:nvPr/>
          </p:nvSpPr>
          <p:spPr>
            <a:xfrm>
              <a:off x="9412283" y="4466394"/>
              <a:ext cx="223575" cy="223575"/>
            </a:xfrm>
            <a:custGeom>
              <a:avLst/>
              <a:gdLst>
                <a:gd name="connsiteX0" fmla="*/ 117377 w 223574"/>
                <a:gd name="connsiteY0" fmla="*/ 234753 h 223574"/>
                <a:gd name="connsiteX1" fmla="*/ 0 w 223574"/>
                <a:gd name="connsiteY1" fmla="*/ 117377 h 223574"/>
                <a:gd name="connsiteX2" fmla="*/ 117377 w 223574"/>
                <a:gd name="connsiteY2" fmla="*/ 0 h 223574"/>
                <a:gd name="connsiteX3" fmla="*/ 234754 w 223574"/>
                <a:gd name="connsiteY3" fmla="*/ 117377 h 223574"/>
                <a:gd name="connsiteX4" fmla="*/ 117377 w 223574"/>
                <a:gd name="connsiteY4" fmla="*/ 23475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7377" y="234753"/>
                  </a:moveTo>
                  <a:cubicBezTo>
                    <a:pt x="53099" y="234753"/>
                    <a:pt x="0" y="181655"/>
                    <a:pt x="0" y="117377"/>
                  </a:cubicBezTo>
                  <a:cubicBezTo>
                    <a:pt x="0" y="53099"/>
                    <a:pt x="53099" y="0"/>
                    <a:pt x="117377" y="0"/>
                  </a:cubicBezTo>
                  <a:cubicBezTo>
                    <a:pt x="181655" y="0"/>
                    <a:pt x="234754" y="53099"/>
                    <a:pt x="234754" y="117377"/>
                  </a:cubicBezTo>
                  <a:cubicBezTo>
                    <a:pt x="234754" y="181655"/>
                    <a:pt x="181655" y="234753"/>
                    <a:pt x="117377" y="234753"/>
                  </a:cubicBezTo>
                  <a:close/>
                </a:path>
              </a:pathLst>
            </a:custGeom>
            <a:grpFill/>
            <a:ln w="27890" cap="flat">
              <a:noFill/>
              <a:prstDash val="solid"/>
              <a:miter/>
            </a:ln>
          </p:spPr>
          <p:txBody>
            <a:bodyPr rtlCol="0" anchor="ctr"/>
            <a:lstStyle/>
            <a:p>
              <a:endParaRPr lang="es-ES"/>
            </a:p>
          </p:txBody>
        </p:sp>
        <p:sp>
          <p:nvSpPr>
            <p:cNvPr id="353" name="Forma libre: forma 352">
              <a:extLst>
                <a:ext uri="{FF2B5EF4-FFF2-40B4-BE49-F238E27FC236}">
                  <a16:creationId xmlns:a16="http://schemas.microsoft.com/office/drawing/2014/main" id="{6A074DE4-E31A-40A6-B540-349078E7816C}"/>
                </a:ext>
              </a:extLst>
            </p:cNvPr>
            <p:cNvSpPr/>
            <p:nvPr/>
          </p:nvSpPr>
          <p:spPr>
            <a:xfrm>
              <a:off x="919988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54" name="Forma libre: forma 353">
              <a:extLst>
                <a:ext uri="{FF2B5EF4-FFF2-40B4-BE49-F238E27FC236}">
                  <a16:creationId xmlns:a16="http://schemas.microsoft.com/office/drawing/2014/main" id="{4357EEAC-74A8-4820-8672-6DEDEC65D8E5}"/>
                </a:ext>
              </a:extLst>
            </p:cNvPr>
            <p:cNvSpPr/>
            <p:nvPr/>
          </p:nvSpPr>
          <p:spPr>
            <a:xfrm>
              <a:off x="8995875"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4316" y="195628"/>
                    <a:pt x="195628" y="251522"/>
                    <a:pt x="125761" y="251522"/>
                  </a:cubicBezTo>
                  <a:close/>
                </a:path>
              </a:pathLst>
            </a:custGeom>
            <a:grpFill/>
            <a:ln w="27890" cap="flat">
              <a:noFill/>
              <a:prstDash val="solid"/>
              <a:miter/>
            </a:ln>
          </p:spPr>
          <p:txBody>
            <a:bodyPr rtlCol="0" anchor="ctr"/>
            <a:lstStyle/>
            <a:p>
              <a:endParaRPr lang="es-ES"/>
            </a:p>
          </p:txBody>
        </p:sp>
        <p:sp>
          <p:nvSpPr>
            <p:cNvPr id="355" name="Forma libre: forma 354">
              <a:extLst>
                <a:ext uri="{FF2B5EF4-FFF2-40B4-BE49-F238E27FC236}">
                  <a16:creationId xmlns:a16="http://schemas.microsoft.com/office/drawing/2014/main" id="{A8FB8987-61FE-40C5-9E66-7E31A618505D}"/>
                </a:ext>
              </a:extLst>
            </p:cNvPr>
            <p:cNvSpPr/>
            <p:nvPr/>
          </p:nvSpPr>
          <p:spPr>
            <a:xfrm>
              <a:off x="8794657" y="4458009"/>
              <a:ext cx="251522" cy="251522"/>
            </a:xfrm>
            <a:custGeom>
              <a:avLst/>
              <a:gdLst>
                <a:gd name="connsiteX0" fmla="*/ 125761 w 251521"/>
                <a:gd name="connsiteY0" fmla="*/ 251522 h 251521"/>
                <a:gd name="connsiteX1" fmla="*/ 0 w 251521"/>
                <a:gd name="connsiteY1" fmla="*/ 125761 h 251521"/>
                <a:gd name="connsiteX2" fmla="*/ 125761 w 251521"/>
                <a:gd name="connsiteY2" fmla="*/ 0 h 251521"/>
                <a:gd name="connsiteX3" fmla="*/ 251522 w 251521"/>
                <a:gd name="connsiteY3" fmla="*/ 125761 h 251521"/>
                <a:gd name="connsiteX4" fmla="*/ 125761 w 251521"/>
                <a:gd name="connsiteY4" fmla="*/ 251522 h 25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21" h="251521">
                  <a:moveTo>
                    <a:pt x="125761" y="251522"/>
                  </a:moveTo>
                  <a:cubicBezTo>
                    <a:pt x="55894" y="251522"/>
                    <a:pt x="0" y="195628"/>
                    <a:pt x="0" y="125761"/>
                  </a:cubicBezTo>
                  <a:cubicBezTo>
                    <a:pt x="0" y="55894"/>
                    <a:pt x="55894" y="0"/>
                    <a:pt x="125761" y="0"/>
                  </a:cubicBezTo>
                  <a:cubicBezTo>
                    <a:pt x="195628" y="0"/>
                    <a:pt x="251522" y="55894"/>
                    <a:pt x="251522" y="125761"/>
                  </a:cubicBezTo>
                  <a:cubicBezTo>
                    <a:pt x="251522" y="195628"/>
                    <a:pt x="195628" y="251522"/>
                    <a:pt x="125761" y="251522"/>
                  </a:cubicBezTo>
                  <a:close/>
                </a:path>
              </a:pathLst>
            </a:custGeom>
            <a:grpFill/>
            <a:ln w="27890" cap="flat">
              <a:noFill/>
              <a:prstDash val="solid"/>
              <a:miter/>
            </a:ln>
          </p:spPr>
          <p:txBody>
            <a:bodyPr rtlCol="0" anchor="ctr"/>
            <a:lstStyle/>
            <a:p>
              <a:endParaRPr lang="es-ES"/>
            </a:p>
          </p:txBody>
        </p:sp>
        <p:sp>
          <p:nvSpPr>
            <p:cNvPr id="356" name="Forma libre: forma 355">
              <a:extLst>
                <a:ext uri="{FF2B5EF4-FFF2-40B4-BE49-F238E27FC236}">
                  <a16:creationId xmlns:a16="http://schemas.microsoft.com/office/drawing/2014/main" id="{897297E7-9740-4F91-B312-3F0A90CF721F}"/>
                </a:ext>
              </a:extLst>
            </p:cNvPr>
            <p:cNvSpPr/>
            <p:nvPr/>
          </p:nvSpPr>
          <p:spPr>
            <a:xfrm>
              <a:off x="8596235" y="4463599"/>
              <a:ext cx="223575" cy="223575"/>
            </a:xfrm>
            <a:custGeom>
              <a:avLst/>
              <a:gdLst>
                <a:gd name="connsiteX0" fmla="*/ 120171 w 223574"/>
                <a:gd name="connsiteY0" fmla="*/ 240343 h 223574"/>
                <a:gd name="connsiteX1" fmla="*/ 0 w 223574"/>
                <a:gd name="connsiteY1" fmla="*/ 120172 h 223574"/>
                <a:gd name="connsiteX2" fmla="*/ 120171 w 223574"/>
                <a:gd name="connsiteY2" fmla="*/ 0 h 223574"/>
                <a:gd name="connsiteX3" fmla="*/ 240343 w 223574"/>
                <a:gd name="connsiteY3" fmla="*/ 120172 h 223574"/>
                <a:gd name="connsiteX4" fmla="*/ 120171 w 223574"/>
                <a:gd name="connsiteY4" fmla="*/ 240343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20171" y="240343"/>
                  </a:moveTo>
                  <a:cubicBezTo>
                    <a:pt x="53099" y="240343"/>
                    <a:pt x="0" y="187244"/>
                    <a:pt x="0" y="120172"/>
                  </a:cubicBezTo>
                  <a:cubicBezTo>
                    <a:pt x="0" y="53099"/>
                    <a:pt x="53099" y="0"/>
                    <a:pt x="120171" y="0"/>
                  </a:cubicBezTo>
                  <a:cubicBezTo>
                    <a:pt x="187244" y="0"/>
                    <a:pt x="240343" y="53099"/>
                    <a:pt x="240343" y="120172"/>
                  </a:cubicBezTo>
                  <a:cubicBezTo>
                    <a:pt x="240343" y="187244"/>
                    <a:pt x="187244" y="240343"/>
                    <a:pt x="120171" y="240343"/>
                  </a:cubicBezTo>
                  <a:close/>
                </a:path>
              </a:pathLst>
            </a:custGeom>
            <a:grpFill/>
            <a:ln w="27890" cap="flat">
              <a:noFill/>
              <a:prstDash val="solid"/>
              <a:miter/>
            </a:ln>
          </p:spPr>
          <p:txBody>
            <a:bodyPr rtlCol="0" anchor="ctr"/>
            <a:lstStyle/>
            <a:p>
              <a:endParaRPr lang="es-ES"/>
            </a:p>
          </p:txBody>
        </p:sp>
        <p:sp>
          <p:nvSpPr>
            <p:cNvPr id="357" name="Forma libre: forma 356">
              <a:extLst>
                <a:ext uri="{FF2B5EF4-FFF2-40B4-BE49-F238E27FC236}">
                  <a16:creationId xmlns:a16="http://schemas.microsoft.com/office/drawing/2014/main" id="{D451CDC6-22FF-4277-BBA2-8A72EDEFF864}"/>
                </a:ext>
              </a:extLst>
            </p:cNvPr>
            <p:cNvSpPr/>
            <p:nvPr/>
          </p:nvSpPr>
          <p:spPr>
            <a:xfrm>
              <a:off x="8403401" y="4474778"/>
              <a:ext cx="195628" cy="195628"/>
            </a:xfrm>
            <a:custGeom>
              <a:avLst/>
              <a:gdLst>
                <a:gd name="connsiteX0" fmla="*/ 108993 w 195627"/>
                <a:gd name="connsiteY0" fmla="*/ 217986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6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6"/>
                  </a:moveTo>
                  <a:cubicBezTo>
                    <a:pt x="47510" y="217986"/>
                    <a:pt x="0" y="170476"/>
                    <a:pt x="0" y="108993"/>
                  </a:cubicBezTo>
                  <a:cubicBezTo>
                    <a:pt x="0" y="50304"/>
                    <a:pt x="47510" y="0"/>
                    <a:pt x="108993" y="0"/>
                  </a:cubicBezTo>
                  <a:cubicBezTo>
                    <a:pt x="167681" y="0"/>
                    <a:pt x="217985" y="50304"/>
                    <a:pt x="217985" y="108993"/>
                  </a:cubicBezTo>
                  <a:cubicBezTo>
                    <a:pt x="217985" y="170476"/>
                    <a:pt x="167681" y="217986"/>
                    <a:pt x="108993" y="217986"/>
                  </a:cubicBezTo>
                  <a:close/>
                </a:path>
              </a:pathLst>
            </a:custGeom>
            <a:grpFill/>
            <a:ln w="27890" cap="flat">
              <a:noFill/>
              <a:prstDash val="solid"/>
              <a:miter/>
            </a:ln>
          </p:spPr>
          <p:txBody>
            <a:bodyPr rtlCol="0" anchor="ctr"/>
            <a:lstStyle/>
            <a:p>
              <a:endParaRPr lang="es-ES"/>
            </a:p>
          </p:txBody>
        </p:sp>
        <p:sp>
          <p:nvSpPr>
            <p:cNvPr id="358" name="Forma libre: forma 357">
              <a:extLst>
                <a:ext uri="{FF2B5EF4-FFF2-40B4-BE49-F238E27FC236}">
                  <a16:creationId xmlns:a16="http://schemas.microsoft.com/office/drawing/2014/main" id="{4CE1E8EE-26E6-4FEC-AC2C-F3526E56BC8B}"/>
                </a:ext>
              </a:extLst>
            </p:cNvPr>
            <p:cNvSpPr/>
            <p:nvPr/>
          </p:nvSpPr>
          <p:spPr>
            <a:xfrm>
              <a:off x="8213363" y="4488751"/>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59" name="Forma libre: forma 358">
              <a:extLst>
                <a:ext uri="{FF2B5EF4-FFF2-40B4-BE49-F238E27FC236}">
                  <a16:creationId xmlns:a16="http://schemas.microsoft.com/office/drawing/2014/main" id="{EAE4F4AE-996A-4933-80F6-E87A95A9F03F}"/>
                </a:ext>
              </a:extLst>
            </p:cNvPr>
            <p:cNvSpPr/>
            <p:nvPr/>
          </p:nvSpPr>
          <p:spPr>
            <a:xfrm>
              <a:off x="8023324" y="4502724"/>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360" name="Forma libre: forma 359">
              <a:extLst>
                <a:ext uri="{FF2B5EF4-FFF2-40B4-BE49-F238E27FC236}">
                  <a16:creationId xmlns:a16="http://schemas.microsoft.com/office/drawing/2014/main" id="{26A8B6DF-59CD-40F0-94DB-4C1031D1EB3D}"/>
                </a:ext>
              </a:extLst>
            </p:cNvPr>
            <p:cNvSpPr/>
            <p:nvPr/>
          </p:nvSpPr>
          <p:spPr>
            <a:xfrm>
              <a:off x="7838875" y="4519492"/>
              <a:ext cx="111787" cy="111787"/>
            </a:xfrm>
            <a:custGeom>
              <a:avLst/>
              <a:gdLst>
                <a:gd name="connsiteX0" fmla="*/ 64278 w 111787"/>
                <a:gd name="connsiteY0" fmla="*/ 128556 h 111787"/>
                <a:gd name="connsiteX1" fmla="*/ 0 w 111787"/>
                <a:gd name="connsiteY1" fmla="*/ 64278 h 111787"/>
                <a:gd name="connsiteX2" fmla="*/ 64278 w 111787"/>
                <a:gd name="connsiteY2" fmla="*/ 0 h 111787"/>
                <a:gd name="connsiteX3" fmla="*/ 128556 w 111787"/>
                <a:gd name="connsiteY3" fmla="*/ 64278 h 111787"/>
                <a:gd name="connsiteX4" fmla="*/ 64278 w 111787"/>
                <a:gd name="connsiteY4" fmla="*/ 12855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6"/>
                  </a:moveTo>
                  <a:cubicBezTo>
                    <a:pt x="27947" y="128556"/>
                    <a:pt x="0" y="100609"/>
                    <a:pt x="0" y="64278"/>
                  </a:cubicBezTo>
                  <a:cubicBezTo>
                    <a:pt x="0" y="27947"/>
                    <a:pt x="27947" y="0"/>
                    <a:pt x="64278" y="0"/>
                  </a:cubicBezTo>
                  <a:cubicBezTo>
                    <a:pt x="100609" y="0"/>
                    <a:pt x="128556" y="27947"/>
                    <a:pt x="128556" y="64278"/>
                  </a:cubicBezTo>
                  <a:cubicBezTo>
                    <a:pt x="128556" y="100609"/>
                    <a:pt x="97814" y="128556"/>
                    <a:pt x="64278" y="128556"/>
                  </a:cubicBezTo>
                  <a:close/>
                </a:path>
              </a:pathLst>
            </a:custGeom>
            <a:grpFill/>
            <a:ln w="27890" cap="flat">
              <a:noFill/>
              <a:prstDash val="solid"/>
              <a:miter/>
            </a:ln>
          </p:spPr>
          <p:txBody>
            <a:bodyPr rtlCol="0" anchor="ctr"/>
            <a:lstStyle/>
            <a:p>
              <a:endParaRPr lang="es-ES"/>
            </a:p>
          </p:txBody>
        </p:sp>
        <p:sp>
          <p:nvSpPr>
            <p:cNvPr id="361" name="Forma libre: forma 360">
              <a:extLst>
                <a:ext uri="{FF2B5EF4-FFF2-40B4-BE49-F238E27FC236}">
                  <a16:creationId xmlns:a16="http://schemas.microsoft.com/office/drawing/2014/main" id="{68A07FF4-9E61-4443-8616-5E472DC31C6D}"/>
                </a:ext>
              </a:extLst>
            </p:cNvPr>
            <p:cNvSpPr/>
            <p:nvPr/>
          </p:nvSpPr>
          <p:spPr>
            <a:xfrm>
              <a:off x="7648836" y="4533466"/>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8" y="100609"/>
                    <a:pt x="0" y="78251"/>
                    <a:pt x="0" y="50304"/>
                  </a:cubicBezTo>
                  <a:cubicBezTo>
                    <a:pt x="0" y="22358"/>
                    <a:pt x="22358" y="0"/>
                    <a:pt x="50304" y="0"/>
                  </a:cubicBezTo>
                  <a:cubicBezTo>
                    <a:pt x="78251" y="0"/>
                    <a:pt x="100609" y="22358"/>
                    <a:pt x="100609" y="50304"/>
                  </a:cubicBezTo>
                  <a:cubicBezTo>
                    <a:pt x="97814" y="78251"/>
                    <a:pt x="75457" y="100609"/>
                    <a:pt x="50304" y="100609"/>
                  </a:cubicBezTo>
                  <a:close/>
                </a:path>
              </a:pathLst>
            </a:custGeom>
            <a:grpFill/>
            <a:ln w="27890" cap="flat">
              <a:noFill/>
              <a:prstDash val="solid"/>
              <a:miter/>
            </a:ln>
          </p:spPr>
          <p:txBody>
            <a:bodyPr rtlCol="0" anchor="ctr"/>
            <a:lstStyle/>
            <a:p>
              <a:endParaRPr lang="es-ES"/>
            </a:p>
          </p:txBody>
        </p:sp>
        <p:sp>
          <p:nvSpPr>
            <p:cNvPr id="362" name="Forma libre: forma 361">
              <a:extLst>
                <a:ext uri="{FF2B5EF4-FFF2-40B4-BE49-F238E27FC236}">
                  <a16:creationId xmlns:a16="http://schemas.microsoft.com/office/drawing/2014/main" id="{8052711E-985E-49CB-8062-1FF463BAD3CE}"/>
                </a:ext>
              </a:extLst>
            </p:cNvPr>
            <p:cNvSpPr/>
            <p:nvPr/>
          </p:nvSpPr>
          <p:spPr>
            <a:xfrm>
              <a:off x="7461592" y="4550234"/>
              <a:ext cx="55894" cy="55894"/>
            </a:xfrm>
            <a:custGeom>
              <a:avLst/>
              <a:gdLst>
                <a:gd name="connsiteX0" fmla="*/ 33536 w 55893"/>
                <a:gd name="connsiteY0" fmla="*/ 67072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2"/>
                  </a:moveTo>
                  <a:cubicBezTo>
                    <a:pt x="16768" y="67072"/>
                    <a:pt x="0" y="53099"/>
                    <a:pt x="0" y="33536"/>
                  </a:cubicBezTo>
                  <a:cubicBezTo>
                    <a:pt x="0" y="16768"/>
                    <a:pt x="13973" y="0"/>
                    <a:pt x="33536" y="0"/>
                  </a:cubicBezTo>
                  <a:cubicBezTo>
                    <a:pt x="50304" y="0"/>
                    <a:pt x="67072" y="13973"/>
                    <a:pt x="67072" y="33536"/>
                  </a:cubicBezTo>
                  <a:cubicBezTo>
                    <a:pt x="67072" y="53099"/>
                    <a:pt x="50304" y="67072"/>
                    <a:pt x="33536" y="67072"/>
                  </a:cubicBezTo>
                  <a:close/>
                </a:path>
              </a:pathLst>
            </a:custGeom>
            <a:grpFill/>
            <a:ln w="27890" cap="flat">
              <a:noFill/>
              <a:prstDash val="solid"/>
              <a:miter/>
            </a:ln>
          </p:spPr>
          <p:txBody>
            <a:bodyPr rtlCol="0" anchor="ctr"/>
            <a:lstStyle/>
            <a:p>
              <a:endParaRPr lang="es-ES"/>
            </a:p>
          </p:txBody>
        </p:sp>
        <p:sp>
          <p:nvSpPr>
            <p:cNvPr id="363" name="Forma libre: forma 362">
              <a:extLst>
                <a:ext uri="{FF2B5EF4-FFF2-40B4-BE49-F238E27FC236}">
                  <a16:creationId xmlns:a16="http://schemas.microsoft.com/office/drawing/2014/main" id="{03BD30F4-996E-4F3B-B35B-908EC423F6B4}"/>
                </a:ext>
              </a:extLst>
            </p:cNvPr>
            <p:cNvSpPr/>
            <p:nvPr/>
          </p:nvSpPr>
          <p:spPr>
            <a:xfrm>
              <a:off x="7274348" y="4567002"/>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364" name="Forma libre: forma 363">
              <a:extLst>
                <a:ext uri="{FF2B5EF4-FFF2-40B4-BE49-F238E27FC236}">
                  <a16:creationId xmlns:a16="http://schemas.microsoft.com/office/drawing/2014/main" id="{7D7D519B-E362-4026-8869-470C763FEA65}"/>
                </a:ext>
              </a:extLst>
            </p:cNvPr>
            <p:cNvSpPr/>
            <p:nvPr/>
          </p:nvSpPr>
          <p:spPr>
            <a:xfrm>
              <a:off x="10952155" y="4784988"/>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2795" y="0"/>
                    <a:pt x="5589" y="2795"/>
                    <a:pt x="5589" y="2795"/>
                  </a:cubicBezTo>
                  <a:cubicBezTo>
                    <a:pt x="5589" y="5589"/>
                    <a:pt x="5589" y="5589"/>
                    <a:pt x="2795" y="5589"/>
                  </a:cubicBezTo>
                  <a:close/>
                </a:path>
              </a:pathLst>
            </a:custGeom>
            <a:grpFill/>
            <a:ln w="27890" cap="flat">
              <a:noFill/>
              <a:prstDash val="solid"/>
              <a:miter/>
            </a:ln>
          </p:spPr>
          <p:txBody>
            <a:bodyPr rtlCol="0" anchor="ctr"/>
            <a:lstStyle/>
            <a:p>
              <a:endParaRPr lang="es-ES"/>
            </a:p>
          </p:txBody>
        </p:sp>
        <p:sp>
          <p:nvSpPr>
            <p:cNvPr id="365" name="Forma libre: forma 364">
              <a:extLst>
                <a:ext uri="{FF2B5EF4-FFF2-40B4-BE49-F238E27FC236}">
                  <a16:creationId xmlns:a16="http://schemas.microsoft.com/office/drawing/2014/main" id="{AD79D254-C941-43FA-8BB7-9432A3A05ABC}"/>
                </a:ext>
              </a:extLst>
            </p:cNvPr>
            <p:cNvSpPr/>
            <p:nvPr/>
          </p:nvSpPr>
          <p:spPr>
            <a:xfrm>
              <a:off x="10731375" y="4768220"/>
              <a:ext cx="27947" cy="27947"/>
            </a:xfrm>
            <a:custGeom>
              <a:avLst/>
              <a:gdLst>
                <a:gd name="connsiteX0" fmla="*/ 19563 w 27946"/>
                <a:gd name="connsiteY0" fmla="*/ 39126 h 27946"/>
                <a:gd name="connsiteX1" fmla="*/ 0 w 27946"/>
                <a:gd name="connsiteY1" fmla="*/ 19563 h 27946"/>
                <a:gd name="connsiteX2" fmla="*/ 19563 w 27946"/>
                <a:gd name="connsiteY2" fmla="*/ 0 h 27946"/>
                <a:gd name="connsiteX3" fmla="*/ 39125 w 27946"/>
                <a:gd name="connsiteY3" fmla="*/ 19563 h 27946"/>
                <a:gd name="connsiteX4" fmla="*/ 19563 w 27946"/>
                <a:gd name="connsiteY4" fmla="*/ 3912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6"/>
                  </a:moveTo>
                  <a:cubicBezTo>
                    <a:pt x="8384" y="39126"/>
                    <a:pt x="0" y="30742"/>
                    <a:pt x="0" y="19563"/>
                  </a:cubicBezTo>
                  <a:cubicBezTo>
                    <a:pt x="0" y="8384"/>
                    <a:pt x="8384" y="0"/>
                    <a:pt x="19563" y="0"/>
                  </a:cubicBezTo>
                  <a:cubicBezTo>
                    <a:pt x="30741" y="0"/>
                    <a:pt x="39125" y="8384"/>
                    <a:pt x="39125" y="19563"/>
                  </a:cubicBezTo>
                  <a:cubicBezTo>
                    <a:pt x="39125" y="30742"/>
                    <a:pt x="30741" y="39126"/>
                    <a:pt x="19563" y="39126"/>
                  </a:cubicBezTo>
                  <a:close/>
                </a:path>
              </a:pathLst>
            </a:custGeom>
            <a:grpFill/>
            <a:ln w="27890" cap="flat">
              <a:noFill/>
              <a:prstDash val="solid"/>
              <a:miter/>
            </a:ln>
          </p:spPr>
          <p:txBody>
            <a:bodyPr rtlCol="0" anchor="ctr"/>
            <a:lstStyle/>
            <a:p>
              <a:endParaRPr lang="es-ES"/>
            </a:p>
          </p:txBody>
        </p:sp>
        <p:sp>
          <p:nvSpPr>
            <p:cNvPr id="366" name="Forma libre: forma 365">
              <a:extLst>
                <a:ext uri="{FF2B5EF4-FFF2-40B4-BE49-F238E27FC236}">
                  <a16:creationId xmlns:a16="http://schemas.microsoft.com/office/drawing/2014/main" id="{00F88CF5-68AC-4DFC-B0D8-BDE56B8A5254}"/>
                </a:ext>
              </a:extLst>
            </p:cNvPr>
            <p:cNvSpPr/>
            <p:nvPr/>
          </p:nvSpPr>
          <p:spPr>
            <a:xfrm>
              <a:off x="10510594" y="4751451"/>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5894"/>
                    <a:pt x="55894" y="72662"/>
                    <a:pt x="36331" y="72662"/>
                  </a:cubicBezTo>
                  <a:close/>
                </a:path>
              </a:pathLst>
            </a:custGeom>
            <a:grpFill/>
            <a:ln w="27890" cap="flat">
              <a:noFill/>
              <a:prstDash val="solid"/>
              <a:miter/>
            </a:ln>
          </p:spPr>
          <p:txBody>
            <a:bodyPr rtlCol="0" anchor="ctr"/>
            <a:lstStyle/>
            <a:p>
              <a:endParaRPr lang="es-ES"/>
            </a:p>
          </p:txBody>
        </p:sp>
        <p:sp>
          <p:nvSpPr>
            <p:cNvPr id="367" name="Forma libre: forma 366">
              <a:extLst>
                <a:ext uri="{FF2B5EF4-FFF2-40B4-BE49-F238E27FC236}">
                  <a16:creationId xmlns:a16="http://schemas.microsoft.com/office/drawing/2014/main" id="{45B5626F-2E20-4B46-A110-E7C7149D3AA3}"/>
                </a:ext>
              </a:extLst>
            </p:cNvPr>
            <p:cNvSpPr/>
            <p:nvPr/>
          </p:nvSpPr>
          <p:spPr>
            <a:xfrm>
              <a:off x="10292609" y="4737478"/>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8"/>
                    <a:pt x="22357" y="0"/>
                    <a:pt x="50304" y="0"/>
                  </a:cubicBezTo>
                  <a:cubicBezTo>
                    <a:pt x="78251" y="0"/>
                    <a:pt x="100609" y="22358"/>
                    <a:pt x="100609" y="50304"/>
                  </a:cubicBezTo>
                  <a:cubicBezTo>
                    <a:pt x="103403" y="78251"/>
                    <a:pt x="81046" y="100609"/>
                    <a:pt x="50304" y="100609"/>
                  </a:cubicBezTo>
                  <a:close/>
                </a:path>
              </a:pathLst>
            </a:custGeom>
            <a:grpFill/>
            <a:ln w="27890" cap="flat">
              <a:noFill/>
              <a:prstDash val="solid"/>
              <a:miter/>
            </a:ln>
          </p:spPr>
          <p:txBody>
            <a:bodyPr rtlCol="0" anchor="ctr"/>
            <a:lstStyle/>
            <a:p>
              <a:endParaRPr lang="es-ES"/>
            </a:p>
          </p:txBody>
        </p:sp>
        <p:sp>
          <p:nvSpPr>
            <p:cNvPr id="368" name="Forma libre: forma 367">
              <a:extLst>
                <a:ext uri="{FF2B5EF4-FFF2-40B4-BE49-F238E27FC236}">
                  <a16:creationId xmlns:a16="http://schemas.microsoft.com/office/drawing/2014/main" id="{1B2686FB-056B-42D8-ABF3-5506C36F2081}"/>
                </a:ext>
              </a:extLst>
            </p:cNvPr>
            <p:cNvSpPr/>
            <p:nvPr/>
          </p:nvSpPr>
          <p:spPr>
            <a:xfrm>
              <a:off x="10074623" y="4720710"/>
              <a:ext cx="111787" cy="111787"/>
            </a:xfrm>
            <a:custGeom>
              <a:avLst/>
              <a:gdLst>
                <a:gd name="connsiteX0" fmla="*/ 67073 w 111787"/>
                <a:gd name="connsiteY0" fmla="*/ 134145 h 111787"/>
                <a:gd name="connsiteX1" fmla="*/ 0 w 111787"/>
                <a:gd name="connsiteY1" fmla="*/ 67073 h 111787"/>
                <a:gd name="connsiteX2" fmla="*/ 67073 w 111787"/>
                <a:gd name="connsiteY2" fmla="*/ 0 h 111787"/>
                <a:gd name="connsiteX3" fmla="*/ 134145 w 111787"/>
                <a:gd name="connsiteY3" fmla="*/ 67073 h 111787"/>
                <a:gd name="connsiteX4" fmla="*/ 67073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3" y="134145"/>
                  </a:moveTo>
                  <a:cubicBezTo>
                    <a:pt x="30742" y="134145"/>
                    <a:pt x="0" y="103403"/>
                    <a:pt x="0" y="67073"/>
                  </a:cubicBezTo>
                  <a:cubicBezTo>
                    <a:pt x="0" y="30742"/>
                    <a:pt x="30742" y="0"/>
                    <a:pt x="67073" y="0"/>
                  </a:cubicBezTo>
                  <a:cubicBezTo>
                    <a:pt x="103403" y="0"/>
                    <a:pt x="134145" y="30742"/>
                    <a:pt x="134145" y="67073"/>
                  </a:cubicBezTo>
                  <a:cubicBezTo>
                    <a:pt x="131350" y="103403"/>
                    <a:pt x="103403" y="134145"/>
                    <a:pt x="67073" y="134145"/>
                  </a:cubicBezTo>
                  <a:close/>
                </a:path>
              </a:pathLst>
            </a:custGeom>
            <a:grpFill/>
            <a:ln w="27890" cap="flat">
              <a:noFill/>
              <a:prstDash val="solid"/>
              <a:miter/>
            </a:ln>
          </p:spPr>
          <p:txBody>
            <a:bodyPr rtlCol="0" anchor="ctr"/>
            <a:lstStyle/>
            <a:p>
              <a:endParaRPr lang="es-ES"/>
            </a:p>
          </p:txBody>
        </p:sp>
        <p:sp>
          <p:nvSpPr>
            <p:cNvPr id="369" name="Forma libre: forma 368">
              <a:extLst>
                <a:ext uri="{FF2B5EF4-FFF2-40B4-BE49-F238E27FC236}">
                  <a16:creationId xmlns:a16="http://schemas.microsoft.com/office/drawing/2014/main" id="{576BD962-402E-4730-947F-9EB2BB3F9201}"/>
                </a:ext>
              </a:extLst>
            </p:cNvPr>
            <p:cNvSpPr/>
            <p:nvPr/>
          </p:nvSpPr>
          <p:spPr>
            <a:xfrm>
              <a:off x="9859433" y="4712326"/>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3536" y="156502"/>
                    <a:pt x="0" y="120172"/>
                    <a:pt x="0" y="78251"/>
                  </a:cubicBezTo>
                  <a:cubicBezTo>
                    <a:pt x="0" y="33536"/>
                    <a:pt x="36331" y="0"/>
                    <a:pt x="78251" y="0"/>
                  </a:cubicBezTo>
                  <a:cubicBezTo>
                    <a:pt x="122966" y="0"/>
                    <a:pt x="156502" y="36331"/>
                    <a:pt x="156502" y="78251"/>
                  </a:cubicBezTo>
                  <a:cubicBezTo>
                    <a:pt x="156502" y="120172"/>
                    <a:pt x="122966" y="156502"/>
                    <a:pt x="78251" y="156502"/>
                  </a:cubicBezTo>
                  <a:close/>
                </a:path>
              </a:pathLst>
            </a:custGeom>
            <a:grpFill/>
            <a:ln w="27890" cap="flat">
              <a:noFill/>
              <a:prstDash val="solid"/>
              <a:miter/>
            </a:ln>
          </p:spPr>
          <p:txBody>
            <a:bodyPr rtlCol="0" anchor="ctr"/>
            <a:lstStyle/>
            <a:p>
              <a:endParaRPr lang="es-ES"/>
            </a:p>
          </p:txBody>
        </p:sp>
        <p:sp>
          <p:nvSpPr>
            <p:cNvPr id="370" name="Forma libre: forma 369">
              <a:extLst>
                <a:ext uri="{FF2B5EF4-FFF2-40B4-BE49-F238E27FC236}">
                  <a16:creationId xmlns:a16="http://schemas.microsoft.com/office/drawing/2014/main" id="{C34E523B-FC19-4750-A921-C98843565E23}"/>
                </a:ext>
              </a:extLst>
            </p:cNvPr>
            <p:cNvSpPr/>
            <p:nvPr/>
          </p:nvSpPr>
          <p:spPr>
            <a:xfrm>
              <a:off x="9641447" y="4695558"/>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71" name="Forma libre: forma 370">
              <a:extLst>
                <a:ext uri="{FF2B5EF4-FFF2-40B4-BE49-F238E27FC236}">
                  <a16:creationId xmlns:a16="http://schemas.microsoft.com/office/drawing/2014/main" id="{1C76FF3B-78FA-4840-B89C-FA09E5F22272}"/>
                </a:ext>
              </a:extLst>
            </p:cNvPr>
            <p:cNvSpPr/>
            <p:nvPr/>
          </p:nvSpPr>
          <p:spPr>
            <a:xfrm>
              <a:off x="9426256"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7510" y="206807"/>
                    <a:pt x="0" y="162092"/>
                    <a:pt x="0" y="103403"/>
                  </a:cubicBezTo>
                  <a:cubicBezTo>
                    <a:pt x="0" y="47510"/>
                    <a:pt x="44715" y="0"/>
                    <a:pt x="103403" y="0"/>
                  </a:cubicBezTo>
                  <a:cubicBezTo>
                    <a:pt x="159297" y="0"/>
                    <a:pt x="206807" y="44715"/>
                    <a:pt x="206807" y="103403"/>
                  </a:cubicBezTo>
                  <a:cubicBezTo>
                    <a:pt x="206807" y="159297"/>
                    <a:pt x="159297" y="206807"/>
                    <a:pt x="103403" y="206807"/>
                  </a:cubicBezTo>
                  <a:close/>
                </a:path>
              </a:pathLst>
            </a:custGeom>
            <a:grpFill/>
            <a:ln w="27890" cap="flat">
              <a:noFill/>
              <a:prstDash val="solid"/>
              <a:miter/>
            </a:ln>
          </p:spPr>
          <p:txBody>
            <a:bodyPr rtlCol="0" anchor="ctr"/>
            <a:lstStyle/>
            <a:p>
              <a:endParaRPr lang="es-ES"/>
            </a:p>
          </p:txBody>
        </p:sp>
        <p:sp>
          <p:nvSpPr>
            <p:cNvPr id="372" name="Forma libre: forma 371">
              <a:extLst>
                <a:ext uri="{FF2B5EF4-FFF2-40B4-BE49-F238E27FC236}">
                  <a16:creationId xmlns:a16="http://schemas.microsoft.com/office/drawing/2014/main" id="{4FAD56B4-7048-4515-AC18-0B56B52D36D0}"/>
                </a:ext>
              </a:extLst>
            </p:cNvPr>
            <p:cNvSpPr/>
            <p:nvPr/>
          </p:nvSpPr>
          <p:spPr>
            <a:xfrm>
              <a:off x="9216655" y="4678790"/>
              <a:ext cx="195628" cy="195628"/>
            </a:xfrm>
            <a:custGeom>
              <a:avLst/>
              <a:gdLst>
                <a:gd name="connsiteX0" fmla="*/ 108993 w 195627"/>
                <a:gd name="connsiteY0" fmla="*/ 217985 h 195627"/>
                <a:gd name="connsiteX1" fmla="*/ 0 w 195627"/>
                <a:gd name="connsiteY1" fmla="*/ 108993 h 195627"/>
                <a:gd name="connsiteX2" fmla="*/ 108993 w 195627"/>
                <a:gd name="connsiteY2" fmla="*/ 0 h 195627"/>
                <a:gd name="connsiteX3" fmla="*/ 217985 w 195627"/>
                <a:gd name="connsiteY3" fmla="*/ 108993 h 195627"/>
                <a:gd name="connsiteX4" fmla="*/ 108993 w 195627"/>
                <a:gd name="connsiteY4" fmla="*/ 217985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8993" y="217985"/>
                  </a:moveTo>
                  <a:cubicBezTo>
                    <a:pt x="47510" y="217985"/>
                    <a:pt x="0" y="170476"/>
                    <a:pt x="0" y="108993"/>
                  </a:cubicBezTo>
                  <a:cubicBezTo>
                    <a:pt x="0" y="47510"/>
                    <a:pt x="47510" y="0"/>
                    <a:pt x="108993" y="0"/>
                  </a:cubicBezTo>
                  <a:cubicBezTo>
                    <a:pt x="170476" y="0"/>
                    <a:pt x="217985" y="47510"/>
                    <a:pt x="217985" y="108993"/>
                  </a:cubicBezTo>
                  <a:cubicBezTo>
                    <a:pt x="217985" y="170476"/>
                    <a:pt x="170476" y="217985"/>
                    <a:pt x="108993" y="217985"/>
                  </a:cubicBezTo>
                  <a:close/>
                </a:path>
              </a:pathLst>
            </a:custGeom>
            <a:grpFill/>
            <a:ln w="27890" cap="flat">
              <a:noFill/>
              <a:prstDash val="solid"/>
              <a:miter/>
            </a:ln>
          </p:spPr>
          <p:txBody>
            <a:bodyPr rtlCol="0" anchor="ctr"/>
            <a:lstStyle/>
            <a:p>
              <a:endParaRPr lang="es-ES"/>
            </a:p>
          </p:txBody>
        </p:sp>
        <p:sp>
          <p:nvSpPr>
            <p:cNvPr id="373" name="Forma libre: forma 372">
              <a:extLst>
                <a:ext uri="{FF2B5EF4-FFF2-40B4-BE49-F238E27FC236}">
                  <a16:creationId xmlns:a16="http://schemas.microsoft.com/office/drawing/2014/main" id="{370035A4-E377-45D8-B8B9-2B3F60662AFD}"/>
                </a:ext>
              </a:extLst>
            </p:cNvPr>
            <p:cNvSpPr/>
            <p:nvPr/>
          </p:nvSpPr>
          <p:spPr>
            <a:xfrm>
              <a:off x="9009848" y="4675995"/>
              <a:ext cx="223575" cy="223575"/>
            </a:xfrm>
            <a:custGeom>
              <a:avLst/>
              <a:gdLst>
                <a:gd name="connsiteX0" fmla="*/ 111787 w 223574"/>
                <a:gd name="connsiteY0" fmla="*/ 223575 h 223574"/>
                <a:gd name="connsiteX1" fmla="*/ 0 w 223574"/>
                <a:gd name="connsiteY1" fmla="*/ 111787 h 223574"/>
                <a:gd name="connsiteX2" fmla="*/ 111787 w 223574"/>
                <a:gd name="connsiteY2" fmla="*/ 0 h 223574"/>
                <a:gd name="connsiteX3" fmla="*/ 223575 w 223574"/>
                <a:gd name="connsiteY3" fmla="*/ 111787 h 223574"/>
                <a:gd name="connsiteX4" fmla="*/ 111787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7" y="223575"/>
                  </a:moveTo>
                  <a:cubicBezTo>
                    <a:pt x="50304" y="223575"/>
                    <a:pt x="0" y="173270"/>
                    <a:pt x="0" y="111787"/>
                  </a:cubicBezTo>
                  <a:cubicBezTo>
                    <a:pt x="0" y="50304"/>
                    <a:pt x="50304" y="0"/>
                    <a:pt x="111787" y="0"/>
                  </a:cubicBezTo>
                  <a:cubicBezTo>
                    <a:pt x="173270" y="0"/>
                    <a:pt x="223575" y="50304"/>
                    <a:pt x="223575" y="111787"/>
                  </a:cubicBezTo>
                  <a:cubicBezTo>
                    <a:pt x="226369" y="173270"/>
                    <a:pt x="176065" y="223575"/>
                    <a:pt x="111787" y="223575"/>
                  </a:cubicBezTo>
                  <a:close/>
                </a:path>
              </a:pathLst>
            </a:custGeom>
            <a:grpFill/>
            <a:ln w="27890" cap="flat">
              <a:noFill/>
              <a:prstDash val="solid"/>
              <a:miter/>
            </a:ln>
          </p:spPr>
          <p:txBody>
            <a:bodyPr rtlCol="0" anchor="ctr"/>
            <a:lstStyle/>
            <a:p>
              <a:endParaRPr lang="es-ES"/>
            </a:p>
          </p:txBody>
        </p:sp>
        <p:sp>
          <p:nvSpPr>
            <p:cNvPr id="374" name="Forma libre: forma 373">
              <a:extLst>
                <a:ext uri="{FF2B5EF4-FFF2-40B4-BE49-F238E27FC236}">
                  <a16:creationId xmlns:a16="http://schemas.microsoft.com/office/drawing/2014/main" id="{E2103FC0-73B1-4A2B-AA2D-1F0E2FFE7A9A}"/>
                </a:ext>
              </a:extLst>
            </p:cNvPr>
            <p:cNvSpPr/>
            <p:nvPr/>
          </p:nvSpPr>
          <p:spPr>
            <a:xfrm>
              <a:off x="8808631" y="4675995"/>
              <a:ext cx="223575" cy="223575"/>
            </a:xfrm>
            <a:custGeom>
              <a:avLst/>
              <a:gdLst>
                <a:gd name="connsiteX0" fmla="*/ 111788 w 223574"/>
                <a:gd name="connsiteY0" fmla="*/ 223575 h 223574"/>
                <a:gd name="connsiteX1" fmla="*/ 0 w 223574"/>
                <a:gd name="connsiteY1" fmla="*/ 111787 h 223574"/>
                <a:gd name="connsiteX2" fmla="*/ 111788 w 223574"/>
                <a:gd name="connsiteY2" fmla="*/ 0 h 223574"/>
                <a:gd name="connsiteX3" fmla="*/ 223575 w 223574"/>
                <a:gd name="connsiteY3" fmla="*/ 111787 h 223574"/>
                <a:gd name="connsiteX4" fmla="*/ 111788 w 223574"/>
                <a:gd name="connsiteY4" fmla="*/ 223575 h 2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4" h="223574">
                  <a:moveTo>
                    <a:pt x="111788" y="223575"/>
                  </a:moveTo>
                  <a:cubicBezTo>
                    <a:pt x="50304" y="223575"/>
                    <a:pt x="0" y="173270"/>
                    <a:pt x="0" y="111787"/>
                  </a:cubicBezTo>
                  <a:cubicBezTo>
                    <a:pt x="0" y="50304"/>
                    <a:pt x="50304" y="0"/>
                    <a:pt x="111788" y="0"/>
                  </a:cubicBezTo>
                  <a:cubicBezTo>
                    <a:pt x="173271" y="0"/>
                    <a:pt x="223575" y="50304"/>
                    <a:pt x="223575" y="111787"/>
                  </a:cubicBezTo>
                  <a:cubicBezTo>
                    <a:pt x="220780" y="173270"/>
                    <a:pt x="173271" y="223575"/>
                    <a:pt x="111788" y="223575"/>
                  </a:cubicBezTo>
                  <a:close/>
                </a:path>
              </a:pathLst>
            </a:custGeom>
            <a:grpFill/>
            <a:ln w="27890" cap="flat">
              <a:noFill/>
              <a:prstDash val="solid"/>
              <a:miter/>
            </a:ln>
          </p:spPr>
          <p:txBody>
            <a:bodyPr rtlCol="0" anchor="ctr"/>
            <a:lstStyle/>
            <a:p>
              <a:endParaRPr lang="es-ES"/>
            </a:p>
          </p:txBody>
        </p:sp>
        <p:sp>
          <p:nvSpPr>
            <p:cNvPr id="375" name="Forma libre: forma 374">
              <a:extLst>
                <a:ext uri="{FF2B5EF4-FFF2-40B4-BE49-F238E27FC236}">
                  <a16:creationId xmlns:a16="http://schemas.microsoft.com/office/drawing/2014/main" id="{AF34C83B-6367-44D7-9894-512EB60712A0}"/>
                </a:ext>
              </a:extLst>
            </p:cNvPr>
            <p:cNvSpPr/>
            <p:nvPr/>
          </p:nvSpPr>
          <p:spPr>
            <a:xfrm>
              <a:off x="8613003" y="4684379"/>
              <a:ext cx="195628" cy="195628"/>
            </a:xfrm>
            <a:custGeom>
              <a:avLst/>
              <a:gdLst>
                <a:gd name="connsiteX0" fmla="*/ 103403 w 195627"/>
                <a:gd name="connsiteY0" fmla="*/ 206807 h 195627"/>
                <a:gd name="connsiteX1" fmla="*/ 0 w 195627"/>
                <a:gd name="connsiteY1" fmla="*/ 103403 h 195627"/>
                <a:gd name="connsiteX2" fmla="*/ 103403 w 195627"/>
                <a:gd name="connsiteY2" fmla="*/ 0 h 195627"/>
                <a:gd name="connsiteX3" fmla="*/ 206807 w 195627"/>
                <a:gd name="connsiteY3" fmla="*/ 103403 h 195627"/>
                <a:gd name="connsiteX4" fmla="*/ 103403 w 195627"/>
                <a:gd name="connsiteY4" fmla="*/ 206807 h 19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195627">
                  <a:moveTo>
                    <a:pt x="103403" y="206807"/>
                  </a:moveTo>
                  <a:cubicBezTo>
                    <a:pt x="44715" y="206807"/>
                    <a:pt x="0" y="159297"/>
                    <a:pt x="0" y="103403"/>
                  </a:cubicBezTo>
                  <a:cubicBezTo>
                    <a:pt x="0" y="44715"/>
                    <a:pt x="47510" y="0"/>
                    <a:pt x="103403" y="0"/>
                  </a:cubicBezTo>
                  <a:cubicBezTo>
                    <a:pt x="162092" y="0"/>
                    <a:pt x="206807" y="47510"/>
                    <a:pt x="206807" y="103403"/>
                  </a:cubicBezTo>
                  <a:cubicBezTo>
                    <a:pt x="206807" y="162092"/>
                    <a:pt x="159297" y="206807"/>
                    <a:pt x="103403" y="206807"/>
                  </a:cubicBezTo>
                  <a:close/>
                </a:path>
              </a:pathLst>
            </a:custGeom>
            <a:grpFill/>
            <a:ln w="27890" cap="flat">
              <a:noFill/>
              <a:prstDash val="solid"/>
              <a:miter/>
            </a:ln>
          </p:spPr>
          <p:txBody>
            <a:bodyPr rtlCol="0" anchor="ctr"/>
            <a:lstStyle/>
            <a:p>
              <a:endParaRPr lang="es-ES"/>
            </a:p>
          </p:txBody>
        </p:sp>
        <p:sp>
          <p:nvSpPr>
            <p:cNvPr id="376" name="Forma libre: forma 375">
              <a:extLst>
                <a:ext uri="{FF2B5EF4-FFF2-40B4-BE49-F238E27FC236}">
                  <a16:creationId xmlns:a16="http://schemas.microsoft.com/office/drawing/2014/main" id="{8E543B05-80E0-4EFE-8E86-E8F0C89A62DA}"/>
                </a:ext>
              </a:extLst>
            </p:cNvPr>
            <p:cNvSpPr/>
            <p:nvPr/>
          </p:nvSpPr>
          <p:spPr>
            <a:xfrm>
              <a:off x="8417375" y="4692763"/>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77" name="Forma libre: forma 376">
              <a:extLst>
                <a:ext uri="{FF2B5EF4-FFF2-40B4-BE49-F238E27FC236}">
                  <a16:creationId xmlns:a16="http://schemas.microsoft.com/office/drawing/2014/main" id="{1D7F7B67-71DB-4C75-B3B8-829534DC94F1}"/>
                </a:ext>
              </a:extLst>
            </p:cNvPr>
            <p:cNvSpPr/>
            <p:nvPr/>
          </p:nvSpPr>
          <p:spPr>
            <a:xfrm>
              <a:off x="8224541" y="4703942"/>
              <a:ext cx="167681" cy="167681"/>
            </a:xfrm>
            <a:custGeom>
              <a:avLst/>
              <a:gdLst>
                <a:gd name="connsiteX0" fmla="*/ 83841 w 167681"/>
                <a:gd name="connsiteY0" fmla="*/ 167681 h 167681"/>
                <a:gd name="connsiteX1" fmla="*/ 0 w 167681"/>
                <a:gd name="connsiteY1" fmla="*/ 83841 h 167681"/>
                <a:gd name="connsiteX2" fmla="*/ 83841 w 167681"/>
                <a:gd name="connsiteY2" fmla="*/ 0 h 167681"/>
                <a:gd name="connsiteX3" fmla="*/ 167681 w 167681"/>
                <a:gd name="connsiteY3" fmla="*/ 83841 h 167681"/>
                <a:gd name="connsiteX4" fmla="*/ 83841 w 167681"/>
                <a:gd name="connsiteY4" fmla="*/ 167681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3841" y="167681"/>
                  </a:moveTo>
                  <a:cubicBezTo>
                    <a:pt x="36331" y="167681"/>
                    <a:pt x="0" y="131350"/>
                    <a:pt x="0" y="83841"/>
                  </a:cubicBezTo>
                  <a:cubicBezTo>
                    <a:pt x="0" y="36331"/>
                    <a:pt x="36331" y="0"/>
                    <a:pt x="83841" y="0"/>
                  </a:cubicBezTo>
                  <a:cubicBezTo>
                    <a:pt x="131350" y="0"/>
                    <a:pt x="167681" y="36331"/>
                    <a:pt x="167681" y="83841"/>
                  </a:cubicBezTo>
                  <a:cubicBezTo>
                    <a:pt x="167681" y="131350"/>
                    <a:pt x="131350" y="167681"/>
                    <a:pt x="83841" y="167681"/>
                  </a:cubicBezTo>
                  <a:close/>
                </a:path>
              </a:pathLst>
            </a:custGeom>
            <a:grpFill/>
            <a:ln w="27890" cap="flat">
              <a:noFill/>
              <a:prstDash val="solid"/>
              <a:miter/>
            </a:ln>
          </p:spPr>
          <p:txBody>
            <a:bodyPr rtlCol="0" anchor="ctr"/>
            <a:lstStyle/>
            <a:p>
              <a:endParaRPr lang="es-ES"/>
            </a:p>
          </p:txBody>
        </p:sp>
        <p:sp>
          <p:nvSpPr>
            <p:cNvPr id="378" name="Forma libre: forma 377">
              <a:extLst>
                <a:ext uri="{FF2B5EF4-FFF2-40B4-BE49-F238E27FC236}">
                  <a16:creationId xmlns:a16="http://schemas.microsoft.com/office/drawing/2014/main" id="{0184C6D6-4702-4D9C-936A-CD0A8E8F2A4A}"/>
                </a:ext>
              </a:extLst>
            </p:cNvPr>
            <p:cNvSpPr/>
            <p:nvPr/>
          </p:nvSpPr>
          <p:spPr>
            <a:xfrm>
              <a:off x="8034503" y="4717915"/>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42529" y="108993"/>
                    <a:pt x="108993" y="139734"/>
                    <a:pt x="69867" y="139734"/>
                  </a:cubicBezTo>
                  <a:close/>
                </a:path>
              </a:pathLst>
            </a:custGeom>
            <a:grpFill/>
            <a:ln w="27890" cap="flat">
              <a:noFill/>
              <a:prstDash val="solid"/>
              <a:miter/>
            </a:ln>
          </p:spPr>
          <p:txBody>
            <a:bodyPr rtlCol="0" anchor="ctr"/>
            <a:lstStyle/>
            <a:p>
              <a:endParaRPr lang="es-ES"/>
            </a:p>
          </p:txBody>
        </p:sp>
        <p:sp>
          <p:nvSpPr>
            <p:cNvPr id="379" name="Forma libre: forma 378">
              <a:extLst>
                <a:ext uri="{FF2B5EF4-FFF2-40B4-BE49-F238E27FC236}">
                  <a16:creationId xmlns:a16="http://schemas.microsoft.com/office/drawing/2014/main" id="{C414DF74-D0FA-4DD5-86F7-7D9962B1543A}"/>
                </a:ext>
              </a:extLst>
            </p:cNvPr>
            <p:cNvSpPr/>
            <p:nvPr/>
          </p:nvSpPr>
          <p:spPr>
            <a:xfrm>
              <a:off x="7847259" y="4731889"/>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380" name="Forma libre: forma 379">
              <a:extLst>
                <a:ext uri="{FF2B5EF4-FFF2-40B4-BE49-F238E27FC236}">
                  <a16:creationId xmlns:a16="http://schemas.microsoft.com/office/drawing/2014/main" id="{B124D823-20F9-4431-A7B5-21FDF1458585}"/>
                </a:ext>
              </a:extLst>
            </p:cNvPr>
            <p:cNvSpPr/>
            <p:nvPr/>
          </p:nvSpPr>
          <p:spPr>
            <a:xfrm>
              <a:off x="7657220" y="4745862"/>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381" name="Forma libre: forma 380">
              <a:extLst>
                <a:ext uri="{FF2B5EF4-FFF2-40B4-BE49-F238E27FC236}">
                  <a16:creationId xmlns:a16="http://schemas.microsoft.com/office/drawing/2014/main" id="{828B929E-D52A-4BAB-80D7-5B0584F1D65A}"/>
                </a:ext>
              </a:extLst>
            </p:cNvPr>
            <p:cNvSpPr/>
            <p:nvPr/>
          </p:nvSpPr>
          <p:spPr>
            <a:xfrm>
              <a:off x="7469976" y="4762630"/>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382" name="Forma libre: forma 381">
              <a:extLst>
                <a:ext uri="{FF2B5EF4-FFF2-40B4-BE49-F238E27FC236}">
                  <a16:creationId xmlns:a16="http://schemas.microsoft.com/office/drawing/2014/main" id="{B54D8FF9-47FA-4F74-9AAA-4DA3201EB685}"/>
                </a:ext>
              </a:extLst>
            </p:cNvPr>
            <p:cNvSpPr/>
            <p:nvPr/>
          </p:nvSpPr>
          <p:spPr>
            <a:xfrm>
              <a:off x="7282732" y="4782193"/>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6768" y="11179"/>
                    <a:pt x="13973" y="16768"/>
                    <a:pt x="8384" y="16768"/>
                  </a:cubicBezTo>
                  <a:close/>
                </a:path>
              </a:pathLst>
            </a:custGeom>
            <a:grpFill/>
            <a:ln w="27890" cap="flat">
              <a:noFill/>
              <a:prstDash val="solid"/>
              <a:miter/>
            </a:ln>
          </p:spPr>
          <p:txBody>
            <a:bodyPr rtlCol="0" anchor="ctr"/>
            <a:lstStyle/>
            <a:p>
              <a:endParaRPr lang="es-ES"/>
            </a:p>
          </p:txBody>
        </p:sp>
        <p:sp>
          <p:nvSpPr>
            <p:cNvPr id="383" name="Forma libre: forma 382">
              <a:extLst>
                <a:ext uri="{FF2B5EF4-FFF2-40B4-BE49-F238E27FC236}">
                  <a16:creationId xmlns:a16="http://schemas.microsoft.com/office/drawing/2014/main" id="{9B700CC4-46E6-466A-8B0B-8A46D0D52657}"/>
                </a:ext>
              </a:extLst>
            </p:cNvPr>
            <p:cNvSpPr/>
            <p:nvPr/>
          </p:nvSpPr>
          <p:spPr>
            <a:xfrm>
              <a:off x="10739758" y="4980616"/>
              <a:ext cx="27947" cy="27947"/>
            </a:xfrm>
            <a:custGeom>
              <a:avLst/>
              <a:gdLst>
                <a:gd name="connsiteX0" fmla="*/ 11179 w 0"/>
                <a:gd name="connsiteY0" fmla="*/ 22358 h 0"/>
                <a:gd name="connsiteX1" fmla="*/ 0 w 0"/>
                <a:gd name="connsiteY1" fmla="*/ 11179 h 0"/>
                <a:gd name="connsiteX2" fmla="*/ 11179 w 0"/>
                <a:gd name="connsiteY2" fmla="*/ 0 h 0"/>
                <a:gd name="connsiteX3" fmla="*/ 22358 w 0"/>
                <a:gd name="connsiteY3" fmla="*/ 11179 h 0"/>
                <a:gd name="connsiteX4" fmla="*/ 11179 w 0"/>
                <a:gd name="connsiteY4" fmla="*/ 223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9" y="22358"/>
                  </a:moveTo>
                  <a:cubicBezTo>
                    <a:pt x="5590" y="22358"/>
                    <a:pt x="0" y="16768"/>
                    <a:pt x="0" y="11179"/>
                  </a:cubicBezTo>
                  <a:cubicBezTo>
                    <a:pt x="0" y="5589"/>
                    <a:pt x="5590" y="0"/>
                    <a:pt x="11179" y="0"/>
                  </a:cubicBezTo>
                  <a:cubicBezTo>
                    <a:pt x="16768" y="0"/>
                    <a:pt x="22358" y="5589"/>
                    <a:pt x="22358" y="11179"/>
                  </a:cubicBezTo>
                  <a:cubicBezTo>
                    <a:pt x="25152" y="16768"/>
                    <a:pt x="19563" y="22358"/>
                    <a:pt x="11179" y="22358"/>
                  </a:cubicBezTo>
                  <a:close/>
                </a:path>
              </a:pathLst>
            </a:custGeom>
            <a:grpFill/>
            <a:ln w="27890" cap="flat">
              <a:noFill/>
              <a:prstDash val="solid"/>
              <a:miter/>
            </a:ln>
          </p:spPr>
          <p:txBody>
            <a:bodyPr rtlCol="0" anchor="ctr"/>
            <a:lstStyle/>
            <a:p>
              <a:endParaRPr lang="es-ES"/>
            </a:p>
          </p:txBody>
        </p:sp>
        <p:sp>
          <p:nvSpPr>
            <p:cNvPr id="384" name="Forma libre: forma 383">
              <a:extLst>
                <a:ext uri="{FF2B5EF4-FFF2-40B4-BE49-F238E27FC236}">
                  <a16:creationId xmlns:a16="http://schemas.microsoft.com/office/drawing/2014/main" id="{2A312414-F3F6-4458-8C12-77C18721D558}"/>
                </a:ext>
              </a:extLst>
            </p:cNvPr>
            <p:cNvSpPr/>
            <p:nvPr/>
          </p:nvSpPr>
          <p:spPr>
            <a:xfrm>
              <a:off x="10518978" y="4963848"/>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3973" y="55894"/>
                    <a:pt x="0" y="44715"/>
                    <a:pt x="0" y="27947"/>
                  </a:cubicBezTo>
                  <a:cubicBezTo>
                    <a:pt x="0" y="13973"/>
                    <a:pt x="11179" y="0"/>
                    <a:pt x="27947" y="0"/>
                  </a:cubicBezTo>
                  <a:cubicBezTo>
                    <a:pt x="41920" y="0"/>
                    <a:pt x="55894" y="11179"/>
                    <a:pt x="55894" y="27947"/>
                  </a:cubicBezTo>
                  <a:cubicBezTo>
                    <a:pt x="55894" y="41920"/>
                    <a:pt x="44715" y="55894"/>
                    <a:pt x="27947" y="55894"/>
                  </a:cubicBezTo>
                  <a:close/>
                </a:path>
              </a:pathLst>
            </a:custGeom>
            <a:grpFill/>
            <a:ln w="27890" cap="flat">
              <a:noFill/>
              <a:prstDash val="solid"/>
              <a:miter/>
            </a:ln>
          </p:spPr>
          <p:txBody>
            <a:bodyPr rtlCol="0" anchor="ctr"/>
            <a:lstStyle/>
            <a:p>
              <a:endParaRPr lang="es-ES"/>
            </a:p>
          </p:txBody>
        </p:sp>
        <p:sp>
          <p:nvSpPr>
            <p:cNvPr id="385" name="Forma libre: forma 384">
              <a:extLst>
                <a:ext uri="{FF2B5EF4-FFF2-40B4-BE49-F238E27FC236}">
                  <a16:creationId xmlns:a16="http://schemas.microsoft.com/office/drawing/2014/main" id="{58370A3D-02C5-4C17-A52C-98E63CB8F2AF}"/>
                </a:ext>
              </a:extLst>
            </p:cNvPr>
            <p:cNvSpPr/>
            <p:nvPr/>
          </p:nvSpPr>
          <p:spPr>
            <a:xfrm>
              <a:off x="10300993" y="494987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7073" y="83841"/>
                    <a:pt x="41920" y="83841"/>
                  </a:cubicBezTo>
                  <a:close/>
                </a:path>
              </a:pathLst>
            </a:custGeom>
            <a:grpFill/>
            <a:ln w="27890" cap="flat">
              <a:noFill/>
              <a:prstDash val="solid"/>
              <a:miter/>
            </a:ln>
          </p:spPr>
          <p:txBody>
            <a:bodyPr rtlCol="0" anchor="ctr"/>
            <a:lstStyle/>
            <a:p>
              <a:endParaRPr lang="es-ES"/>
            </a:p>
          </p:txBody>
        </p:sp>
        <p:sp>
          <p:nvSpPr>
            <p:cNvPr id="386" name="Forma libre: forma 385">
              <a:extLst>
                <a:ext uri="{FF2B5EF4-FFF2-40B4-BE49-F238E27FC236}">
                  <a16:creationId xmlns:a16="http://schemas.microsoft.com/office/drawing/2014/main" id="{06027233-77C5-486D-B9F2-535740DAC315}"/>
                </a:ext>
              </a:extLst>
            </p:cNvPr>
            <p:cNvSpPr/>
            <p:nvPr/>
          </p:nvSpPr>
          <p:spPr>
            <a:xfrm>
              <a:off x="10085802" y="4933106"/>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9430"/>
                    <a:pt x="83841" y="111787"/>
                    <a:pt x="55894" y="111787"/>
                  </a:cubicBezTo>
                  <a:close/>
                </a:path>
              </a:pathLst>
            </a:custGeom>
            <a:grpFill/>
            <a:ln w="27890" cap="flat">
              <a:noFill/>
              <a:prstDash val="solid"/>
              <a:miter/>
            </a:ln>
          </p:spPr>
          <p:txBody>
            <a:bodyPr rtlCol="0" anchor="ctr"/>
            <a:lstStyle/>
            <a:p>
              <a:endParaRPr lang="es-ES"/>
            </a:p>
          </p:txBody>
        </p:sp>
        <p:sp>
          <p:nvSpPr>
            <p:cNvPr id="387" name="Forma libre: forma 386">
              <a:extLst>
                <a:ext uri="{FF2B5EF4-FFF2-40B4-BE49-F238E27FC236}">
                  <a16:creationId xmlns:a16="http://schemas.microsoft.com/office/drawing/2014/main" id="{9232FBE3-64C8-4F97-8C3D-F2E020D13B67}"/>
                </a:ext>
              </a:extLst>
            </p:cNvPr>
            <p:cNvSpPr/>
            <p:nvPr/>
          </p:nvSpPr>
          <p:spPr>
            <a:xfrm>
              <a:off x="9870611" y="4924722"/>
              <a:ext cx="111787" cy="111787"/>
            </a:xfrm>
            <a:custGeom>
              <a:avLst/>
              <a:gdLst>
                <a:gd name="connsiteX0" fmla="*/ 67072 w 111787"/>
                <a:gd name="connsiteY0" fmla="*/ 134145 h 111787"/>
                <a:gd name="connsiteX1" fmla="*/ 0 w 111787"/>
                <a:gd name="connsiteY1" fmla="*/ 67073 h 111787"/>
                <a:gd name="connsiteX2" fmla="*/ 67072 w 111787"/>
                <a:gd name="connsiteY2" fmla="*/ 0 h 111787"/>
                <a:gd name="connsiteX3" fmla="*/ 134145 w 111787"/>
                <a:gd name="connsiteY3" fmla="*/ 67073 h 111787"/>
                <a:gd name="connsiteX4" fmla="*/ 67072 w 111787"/>
                <a:gd name="connsiteY4" fmla="*/ 13414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7072" y="134145"/>
                  </a:moveTo>
                  <a:cubicBezTo>
                    <a:pt x="30742" y="134145"/>
                    <a:pt x="0" y="103403"/>
                    <a:pt x="0" y="67073"/>
                  </a:cubicBezTo>
                  <a:cubicBezTo>
                    <a:pt x="0" y="30742"/>
                    <a:pt x="30742" y="0"/>
                    <a:pt x="67072" y="0"/>
                  </a:cubicBezTo>
                  <a:cubicBezTo>
                    <a:pt x="103403" y="0"/>
                    <a:pt x="134145" y="30742"/>
                    <a:pt x="134145" y="67073"/>
                  </a:cubicBezTo>
                  <a:cubicBezTo>
                    <a:pt x="134145" y="103403"/>
                    <a:pt x="103403" y="134145"/>
                    <a:pt x="67072" y="134145"/>
                  </a:cubicBezTo>
                  <a:close/>
                </a:path>
              </a:pathLst>
            </a:custGeom>
            <a:grpFill/>
            <a:ln w="27890" cap="flat">
              <a:noFill/>
              <a:prstDash val="solid"/>
              <a:miter/>
            </a:ln>
          </p:spPr>
          <p:txBody>
            <a:bodyPr rtlCol="0" anchor="ctr"/>
            <a:lstStyle/>
            <a:p>
              <a:endParaRPr lang="es-ES"/>
            </a:p>
          </p:txBody>
        </p:sp>
        <p:sp>
          <p:nvSpPr>
            <p:cNvPr id="388" name="Forma libre: forma 387">
              <a:extLst>
                <a:ext uri="{FF2B5EF4-FFF2-40B4-BE49-F238E27FC236}">
                  <a16:creationId xmlns:a16="http://schemas.microsoft.com/office/drawing/2014/main" id="{97F20B17-9804-4AAF-A5A4-9642FD21F6EE}"/>
                </a:ext>
              </a:extLst>
            </p:cNvPr>
            <p:cNvSpPr/>
            <p:nvPr/>
          </p:nvSpPr>
          <p:spPr>
            <a:xfrm>
              <a:off x="9655420" y="4913543"/>
              <a:ext cx="139734" cy="139734"/>
            </a:xfrm>
            <a:custGeom>
              <a:avLst/>
              <a:gdLst>
                <a:gd name="connsiteX0" fmla="*/ 78251 w 139734"/>
                <a:gd name="connsiteY0" fmla="*/ 156502 h 139734"/>
                <a:gd name="connsiteX1" fmla="*/ 0 w 139734"/>
                <a:gd name="connsiteY1" fmla="*/ 78251 h 139734"/>
                <a:gd name="connsiteX2" fmla="*/ 78251 w 139734"/>
                <a:gd name="connsiteY2" fmla="*/ 0 h 139734"/>
                <a:gd name="connsiteX3" fmla="*/ 156502 w 139734"/>
                <a:gd name="connsiteY3" fmla="*/ 78251 h 139734"/>
                <a:gd name="connsiteX4" fmla="*/ 78251 w 139734"/>
                <a:gd name="connsiteY4" fmla="*/ 15650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8251" y="156502"/>
                  </a:moveTo>
                  <a:cubicBezTo>
                    <a:pt x="36331" y="156502"/>
                    <a:pt x="0" y="122966"/>
                    <a:pt x="0" y="78251"/>
                  </a:cubicBezTo>
                  <a:cubicBezTo>
                    <a:pt x="0" y="36331"/>
                    <a:pt x="33536" y="0"/>
                    <a:pt x="78251" y="0"/>
                  </a:cubicBezTo>
                  <a:cubicBezTo>
                    <a:pt x="120172" y="0"/>
                    <a:pt x="156502" y="33536"/>
                    <a:pt x="156502" y="78251"/>
                  </a:cubicBezTo>
                  <a:cubicBezTo>
                    <a:pt x="156502" y="120171"/>
                    <a:pt x="120172" y="156502"/>
                    <a:pt x="78251" y="156502"/>
                  </a:cubicBezTo>
                  <a:close/>
                </a:path>
              </a:pathLst>
            </a:custGeom>
            <a:grpFill/>
            <a:ln w="27890" cap="flat">
              <a:noFill/>
              <a:prstDash val="solid"/>
              <a:miter/>
            </a:ln>
          </p:spPr>
          <p:txBody>
            <a:bodyPr rtlCol="0" anchor="ctr"/>
            <a:lstStyle/>
            <a:p>
              <a:endParaRPr lang="es-ES"/>
            </a:p>
          </p:txBody>
        </p:sp>
        <p:sp>
          <p:nvSpPr>
            <p:cNvPr id="389" name="Forma libre: forma 388">
              <a:extLst>
                <a:ext uri="{FF2B5EF4-FFF2-40B4-BE49-F238E27FC236}">
                  <a16:creationId xmlns:a16="http://schemas.microsoft.com/office/drawing/2014/main" id="{0EA87677-0DBF-441B-BA3D-2FACAD59CF62}"/>
                </a:ext>
              </a:extLst>
            </p:cNvPr>
            <p:cNvSpPr/>
            <p:nvPr/>
          </p:nvSpPr>
          <p:spPr>
            <a:xfrm>
              <a:off x="9443024" y="4905159"/>
              <a:ext cx="167681" cy="167681"/>
            </a:xfrm>
            <a:custGeom>
              <a:avLst/>
              <a:gdLst>
                <a:gd name="connsiteX0" fmla="*/ 86635 w 167681"/>
                <a:gd name="connsiteY0" fmla="*/ 173270 h 167681"/>
                <a:gd name="connsiteX1" fmla="*/ 0 w 167681"/>
                <a:gd name="connsiteY1" fmla="*/ 86635 h 167681"/>
                <a:gd name="connsiteX2" fmla="*/ 86635 w 167681"/>
                <a:gd name="connsiteY2" fmla="*/ 0 h 167681"/>
                <a:gd name="connsiteX3" fmla="*/ 173270 w 167681"/>
                <a:gd name="connsiteY3" fmla="*/ 86635 h 167681"/>
                <a:gd name="connsiteX4" fmla="*/ 86635 w 167681"/>
                <a:gd name="connsiteY4" fmla="*/ 173270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6635" y="173270"/>
                  </a:moveTo>
                  <a:cubicBezTo>
                    <a:pt x="39126" y="173270"/>
                    <a:pt x="0" y="134145"/>
                    <a:pt x="0" y="86635"/>
                  </a:cubicBezTo>
                  <a:cubicBezTo>
                    <a:pt x="0" y="39126"/>
                    <a:pt x="39126" y="0"/>
                    <a:pt x="86635" y="0"/>
                  </a:cubicBezTo>
                  <a:cubicBezTo>
                    <a:pt x="134145" y="0"/>
                    <a:pt x="173270" y="39126"/>
                    <a:pt x="173270" y="86635"/>
                  </a:cubicBezTo>
                  <a:cubicBezTo>
                    <a:pt x="173270" y="134145"/>
                    <a:pt x="134145" y="173270"/>
                    <a:pt x="86635" y="173270"/>
                  </a:cubicBezTo>
                  <a:close/>
                </a:path>
              </a:pathLst>
            </a:custGeom>
            <a:grpFill/>
            <a:ln w="27890" cap="flat">
              <a:noFill/>
              <a:prstDash val="solid"/>
              <a:miter/>
            </a:ln>
          </p:spPr>
          <p:txBody>
            <a:bodyPr rtlCol="0" anchor="ctr"/>
            <a:lstStyle/>
            <a:p>
              <a:endParaRPr lang="es-ES"/>
            </a:p>
          </p:txBody>
        </p:sp>
        <p:sp>
          <p:nvSpPr>
            <p:cNvPr id="390" name="Forma libre: forma 389">
              <a:extLst>
                <a:ext uri="{FF2B5EF4-FFF2-40B4-BE49-F238E27FC236}">
                  <a16:creationId xmlns:a16="http://schemas.microsoft.com/office/drawing/2014/main" id="{47F541F1-F2EE-4337-8297-FC891820B2DF}"/>
                </a:ext>
              </a:extLst>
            </p:cNvPr>
            <p:cNvSpPr/>
            <p:nvPr/>
          </p:nvSpPr>
          <p:spPr>
            <a:xfrm>
              <a:off x="9233423"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5324" y="184449"/>
                    <a:pt x="92225" y="184449"/>
                  </a:cubicBezTo>
                  <a:close/>
                </a:path>
              </a:pathLst>
            </a:custGeom>
            <a:grpFill/>
            <a:ln w="27890" cap="flat">
              <a:noFill/>
              <a:prstDash val="solid"/>
              <a:miter/>
            </a:ln>
          </p:spPr>
          <p:txBody>
            <a:bodyPr rtlCol="0" anchor="ctr"/>
            <a:lstStyle/>
            <a:p>
              <a:endParaRPr lang="es-ES"/>
            </a:p>
          </p:txBody>
        </p:sp>
        <p:sp>
          <p:nvSpPr>
            <p:cNvPr id="391" name="Forma libre: forma 390">
              <a:extLst>
                <a:ext uri="{FF2B5EF4-FFF2-40B4-BE49-F238E27FC236}">
                  <a16:creationId xmlns:a16="http://schemas.microsoft.com/office/drawing/2014/main" id="{97D0E001-129B-4E87-BDE1-EF14A5415AB2}"/>
                </a:ext>
              </a:extLst>
            </p:cNvPr>
            <p:cNvSpPr/>
            <p:nvPr/>
          </p:nvSpPr>
          <p:spPr>
            <a:xfrm>
              <a:off x="9026616" y="4896775"/>
              <a:ext cx="167681" cy="167681"/>
            </a:xfrm>
            <a:custGeom>
              <a:avLst/>
              <a:gdLst>
                <a:gd name="connsiteX0" fmla="*/ 95019 w 167681"/>
                <a:gd name="connsiteY0" fmla="*/ 190039 h 167681"/>
                <a:gd name="connsiteX1" fmla="*/ 0 w 167681"/>
                <a:gd name="connsiteY1" fmla="*/ 95019 h 167681"/>
                <a:gd name="connsiteX2" fmla="*/ 95019 w 167681"/>
                <a:gd name="connsiteY2" fmla="*/ 0 h 167681"/>
                <a:gd name="connsiteX3" fmla="*/ 190039 w 167681"/>
                <a:gd name="connsiteY3" fmla="*/ 95019 h 167681"/>
                <a:gd name="connsiteX4" fmla="*/ 95019 w 167681"/>
                <a:gd name="connsiteY4" fmla="*/ 19003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5019" y="190039"/>
                  </a:moveTo>
                  <a:cubicBezTo>
                    <a:pt x="41920" y="190039"/>
                    <a:pt x="0" y="148118"/>
                    <a:pt x="0" y="95019"/>
                  </a:cubicBezTo>
                  <a:cubicBezTo>
                    <a:pt x="0" y="41920"/>
                    <a:pt x="41920" y="0"/>
                    <a:pt x="95019" y="0"/>
                  </a:cubicBezTo>
                  <a:cubicBezTo>
                    <a:pt x="148118" y="0"/>
                    <a:pt x="190039" y="41920"/>
                    <a:pt x="190039" y="95019"/>
                  </a:cubicBezTo>
                  <a:cubicBezTo>
                    <a:pt x="190039" y="148118"/>
                    <a:pt x="148118" y="190039"/>
                    <a:pt x="95019" y="190039"/>
                  </a:cubicBezTo>
                  <a:close/>
                </a:path>
              </a:pathLst>
            </a:custGeom>
            <a:grpFill/>
            <a:ln w="27890" cap="flat">
              <a:noFill/>
              <a:prstDash val="solid"/>
              <a:miter/>
            </a:ln>
          </p:spPr>
          <p:txBody>
            <a:bodyPr rtlCol="0" anchor="ctr"/>
            <a:lstStyle/>
            <a:p>
              <a:endParaRPr lang="es-ES"/>
            </a:p>
          </p:txBody>
        </p:sp>
        <p:sp>
          <p:nvSpPr>
            <p:cNvPr id="392" name="Forma libre: forma 391">
              <a:extLst>
                <a:ext uri="{FF2B5EF4-FFF2-40B4-BE49-F238E27FC236}">
                  <a16:creationId xmlns:a16="http://schemas.microsoft.com/office/drawing/2014/main" id="{77648CFB-0449-4FAF-BA8F-A686DCD9840C}"/>
                </a:ext>
              </a:extLst>
            </p:cNvPr>
            <p:cNvSpPr/>
            <p:nvPr/>
          </p:nvSpPr>
          <p:spPr>
            <a:xfrm>
              <a:off x="8828194" y="4899570"/>
              <a:ext cx="167681" cy="167681"/>
            </a:xfrm>
            <a:custGeom>
              <a:avLst/>
              <a:gdLst>
                <a:gd name="connsiteX0" fmla="*/ 92225 w 167681"/>
                <a:gd name="connsiteY0" fmla="*/ 184449 h 167681"/>
                <a:gd name="connsiteX1" fmla="*/ 0 w 167681"/>
                <a:gd name="connsiteY1" fmla="*/ 92225 h 167681"/>
                <a:gd name="connsiteX2" fmla="*/ 92225 w 167681"/>
                <a:gd name="connsiteY2" fmla="*/ 0 h 167681"/>
                <a:gd name="connsiteX3" fmla="*/ 184449 w 167681"/>
                <a:gd name="connsiteY3" fmla="*/ 92225 h 167681"/>
                <a:gd name="connsiteX4" fmla="*/ 92225 w 167681"/>
                <a:gd name="connsiteY4" fmla="*/ 184449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92225" y="184449"/>
                  </a:moveTo>
                  <a:cubicBezTo>
                    <a:pt x="41920" y="184449"/>
                    <a:pt x="0" y="142529"/>
                    <a:pt x="0" y="92225"/>
                  </a:cubicBezTo>
                  <a:cubicBezTo>
                    <a:pt x="0" y="41920"/>
                    <a:pt x="41920" y="0"/>
                    <a:pt x="92225" y="0"/>
                  </a:cubicBezTo>
                  <a:cubicBezTo>
                    <a:pt x="142529" y="0"/>
                    <a:pt x="184449" y="41920"/>
                    <a:pt x="184449" y="92225"/>
                  </a:cubicBezTo>
                  <a:cubicBezTo>
                    <a:pt x="184449" y="142529"/>
                    <a:pt x="142529" y="184449"/>
                    <a:pt x="92225" y="184449"/>
                  </a:cubicBezTo>
                  <a:close/>
                </a:path>
              </a:pathLst>
            </a:custGeom>
            <a:grpFill/>
            <a:ln w="27890" cap="flat">
              <a:noFill/>
              <a:prstDash val="solid"/>
              <a:miter/>
            </a:ln>
          </p:spPr>
          <p:txBody>
            <a:bodyPr rtlCol="0" anchor="ctr"/>
            <a:lstStyle/>
            <a:p>
              <a:endParaRPr lang="es-ES"/>
            </a:p>
          </p:txBody>
        </p:sp>
        <p:sp>
          <p:nvSpPr>
            <p:cNvPr id="393" name="Forma libre: forma 392">
              <a:extLst>
                <a:ext uri="{FF2B5EF4-FFF2-40B4-BE49-F238E27FC236}">
                  <a16:creationId xmlns:a16="http://schemas.microsoft.com/office/drawing/2014/main" id="{A529FBAB-DD8A-4C9B-9959-290E930E7289}"/>
                </a:ext>
              </a:extLst>
            </p:cNvPr>
            <p:cNvSpPr/>
            <p:nvPr/>
          </p:nvSpPr>
          <p:spPr>
            <a:xfrm>
              <a:off x="8626976" y="4902365"/>
              <a:ext cx="167681" cy="167681"/>
            </a:xfrm>
            <a:custGeom>
              <a:avLst/>
              <a:gdLst>
                <a:gd name="connsiteX0" fmla="*/ 89430 w 167681"/>
                <a:gd name="connsiteY0" fmla="*/ 176065 h 167681"/>
                <a:gd name="connsiteX1" fmla="*/ 0 w 167681"/>
                <a:gd name="connsiteY1" fmla="*/ 86635 h 167681"/>
                <a:gd name="connsiteX2" fmla="*/ 89430 w 167681"/>
                <a:gd name="connsiteY2" fmla="*/ 0 h 167681"/>
                <a:gd name="connsiteX3" fmla="*/ 176065 w 167681"/>
                <a:gd name="connsiteY3" fmla="*/ 86635 h 167681"/>
                <a:gd name="connsiteX4" fmla="*/ 89430 w 167681"/>
                <a:gd name="connsiteY4" fmla="*/ 176065 h 1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81" h="167681">
                  <a:moveTo>
                    <a:pt x="89430" y="176065"/>
                  </a:moveTo>
                  <a:cubicBezTo>
                    <a:pt x="41920" y="176065"/>
                    <a:pt x="0" y="136940"/>
                    <a:pt x="0" y="86635"/>
                  </a:cubicBezTo>
                  <a:cubicBezTo>
                    <a:pt x="0" y="39126"/>
                    <a:pt x="39126" y="0"/>
                    <a:pt x="89430" y="0"/>
                  </a:cubicBezTo>
                  <a:cubicBezTo>
                    <a:pt x="136940" y="0"/>
                    <a:pt x="176065" y="39126"/>
                    <a:pt x="176065" y="86635"/>
                  </a:cubicBezTo>
                  <a:cubicBezTo>
                    <a:pt x="176065" y="136940"/>
                    <a:pt x="136940" y="176065"/>
                    <a:pt x="89430" y="176065"/>
                  </a:cubicBezTo>
                  <a:close/>
                </a:path>
              </a:pathLst>
            </a:custGeom>
            <a:grpFill/>
            <a:ln w="27890" cap="flat">
              <a:noFill/>
              <a:prstDash val="solid"/>
              <a:miter/>
            </a:ln>
          </p:spPr>
          <p:txBody>
            <a:bodyPr rtlCol="0" anchor="ctr"/>
            <a:lstStyle/>
            <a:p>
              <a:endParaRPr lang="es-ES"/>
            </a:p>
          </p:txBody>
        </p:sp>
        <p:sp>
          <p:nvSpPr>
            <p:cNvPr id="394" name="Forma libre: forma 393">
              <a:extLst>
                <a:ext uri="{FF2B5EF4-FFF2-40B4-BE49-F238E27FC236}">
                  <a16:creationId xmlns:a16="http://schemas.microsoft.com/office/drawing/2014/main" id="{014677DD-F315-4401-8DE9-45086C321726}"/>
                </a:ext>
              </a:extLst>
            </p:cNvPr>
            <p:cNvSpPr/>
            <p:nvPr/>
          </p:nvSpPr>
          <p:spPr>
            <a:xfrm>
              <a:off x="8431348" y="4910748"/>
              <a:ext cx="139734" cy="139734"/>
            </a:xfrm>
            <a:custGeom>
              <a:avLst/>
              <a:gdLst>
                <a:gd name="connsiteX0" fmla="*/ 81046 w 139734"/>
                <a:gd name="connsiteY0" fmla="*/ 162092 h 139734"/>
                <a:gd name="connsiteX1" fmla="*/ 0 w 139734"/>
                <a:gd name="connsiteY1" fmla="*/ 81046 h 139734"/>
                <a:gd name="connsiteX2" fmla="*/ 81046 w 139734"/>
                <a:gd name="connsiteY2" fmla="*/ 0 h 139734"/>
                <a:gd name="connsiteX3" fmla="*/ 162092 w 139734"/>
                <a:gd name="connsiteY3" fmla="*/ 81046 h 139734"/>
                <a:gd name="connsiteX4" fmla="*/ 81046 w 139734"/>
                <a:gd name="connsiteY4" fmla="*/ 162092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81046" y="162092"/>
                  </a:moveTo>
                  <a:cubicBezTo>
                    <a:pt x="36331" y="162092"/>
                    <a:pt x="0" y="125761"/>
                    <a:pt x="0" y="81046"/>
                  </a:cubicBezTo>
                  <a:cubicBezTo>
                    <a:pt x="0" y="36331"/>
                    <a:pt x="36331" y="0"/>
                    <a:pt x="81046" y="0"/>
                  </a:cubicBezTo>
                  <a:cubicBezTo>
                    <a:pt x="125761" y="0"/>
                    <a:pt x="162092" y="36331"/>
                    <a:pt x="162092" y="81046"/>
                  </a:cubicBezTo>
                  <a:cubicBezTo>
                    <a:pt x="162092" y="125761"/>
                    <a:pt x="125761" y="162092"/>
                    <a:pt x="81046" y="162092"/>
                  </a:cubicBezTo>
                  <a:close/>
                </a:path>
              </a:pathLst>
            </a:custGeom>
            <a:grpFill/>
            <a:ln w="27890" cap="flat">
              <a:noFill/>
              <a:prstDash val="solid"/>
              <a:miter/>
            </a:ln>
          </p:spPr>
          <p:txBody>
            <a:bodyPr rtlCol="0" anchor="ctr"/>
            <a:lstStyle/>
            <a:p>
              <a:endParaRPr lang="es-ES"/>
            </a:p>
          </p:txBody>
        </p:sp>
        <p:sp>
          <p:nvSpPr>
            <p:cNvPr id="395" name="Forma libre: forma 394">
              <a:extLst>
                <a:ext uri="{FF2B5EF4-FFF2-40B4-BE49-F238E27FC236}">
                  <a16:creationId xmlns:a16="http://schemas.microsoft.com/office/drawing/2014/main" id="{A360188D-86C4-4A34-A4F4-27E48CD5845C}"/>
                </a:ext>
              </a:extLst>
            </p:cNvPr>
            <p:cNvSpPr/>
            <p:nvPr/>
          </p:nvSpPr>
          <p:spPr>
            <a:xfrm>
              <a:off x="8238515" y="4921927"/>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8993"/>
                    <a:pt x="108993" y="139734"/>
                    <a:pt x="69867" y="139734"/>
                  </a:cubicBezTo>
                  <a:close/>
                </a:path>
              </a:pathLst>
            </a:custGeom>
            <a:grpFill/>
            <a:ln w="27890" cap="flat">
              <a:noFill/>
              <a:prstDash val="solid"/>
              <a:miter/>
            </a:ln>
          </p:spPr>
          <p:txBody>
            <a:bodyPr rtlCol="0" anchor="ctr"/>
            <a:lstStyle/>
            <a:p>
              <a:endParaRPr lang="es-ES"/>
            </a:p>
          </p:txBody>
        </p:sp>
        <p:sp>
          <p:nvSpPr>
            <p:cNvPr id="396" name="Forma libre: forma 395">
              <a:extLst>
                <a:ext uri="{FF2B5EF4-FFF2-40B4-BE49-F238E27FC236}">
                  <a16:creationId xmlns:a16="http://schemas.microsoft.com/office/drawing/2014/main" id="{D9357664-9873-4B98-AAD0-689B2AC3823A}"/>
                </a:ext>
              </a:extLst>
            </p:cNvPr>
            <p:cNvSpPr/>
            <p:nvPr/>
          </p:nvSpPr>
          <p:spPr>
            <a:xfrm>
              <a:off x="8045682" y="4933106"/>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397" name="Forma libre: forma 396">
              <a:extLst>
                <a:ext uri="{FF2B5EF4-FFF2-40B4-BE49-F238E27FC236}">
                  <a16:creationId xmlns:a16="http://schemas.microsoft.com/office/drawing/2014/main" id="{AA9AB356-1979-4F3B-B97D-ACB200FAF3E0}"/>
                </a:ext>
              </a:extLst>
            </p:cNvPr>
            <p:cNvSpPr/>
            <p:nvPr/>
          </p:nvSpPr>
          <p:spPr>
            <a:xfrm>
              <a:off x="7858438" y="4947079"/>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89430" y="69867"/>
                    <a:pt x="69867" y="89430"/>
                    <a:pt x="44715" y="89430"/>
                  </a:cubicBezTo>
                  <a:close/>
                </a:path>
              </a:pathLst>
            </a:custGeom>
            <a:grpFill/>
            <a:ln w="27890" cap="flat">
              <a:noFill/>
              <a:prstDash val="solid"/>
              <a:miter/>
            </a:ln>
          </p:spPr>
          <p:txBody>
            <a:bodyPr rtlCol="0" anchor="ctr"/>
            <a:lstStyle/>
            <a:p>
              <a:endParaRPr lang="es-ES"/>
            </a:p>
          </p:txBody>
        </p:sp>
        <p:sp>
          <p:nvSpPr>
            <p:cNvPr id="398" name="Forma libre: forma 397">
              <a:extLst>
                <a:ext uri="{FF2B5EF4-FFF2-40B4-BE49-F238E27FC236}">
                  <a16:creationId xmlns:a16="http://schemas.microsoft.com/office/drawing/2014/main" id="{B040D55C-31B8-459B-B10B-7237D24D62BA}"/>
                </a:ext>
              </a:extLst>
            </p:cNvPr>
            <p:cNvSpPr/>
            <p:nvPr/>
          </p:nvSpPr>
          <p:spPr>
            <a:xfrm>
              <a:off x="7668399" y="4955464"/>
              <a:ext cx="55894" cy="55894"/>
            </a:xfrm>
            <a:custGeom>
              <a:avLst/>
              <a:gdLst>
                <a:gd name="connsiteX0" fmla="*/ 30742 w 55893"/>
                <a:gd name="connsiteY0" fmla="*/ 67072 h 55893"/>
                <a:gd name="connsiteX1" fmla="*/ 0 w 55893"/>
                <a:gd name="connsiteY1" fmla="*/ 33536 h 55893"/>
                <a:gd name="connsiteX2" fmla="*/ 30742 w 55893"/>
                <a:gd name="connsiteY2" fmla="*/ 0 h 55893"/>
                <a:gd name="connsiteX3" fmla="*/ 61483 w 55893"/>
                <a:gd name="connsiteY3" fmla="*/ 33536 h 55893"/>
                <a:gd name="connsiteX4" fmla="*/ 30742 w 55893"/>
                <a:gd name="connsiteY4" fmla="*/ 6707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7072"/>
                  </a:moveTo>
                  <a:cubicBezTo>
                    <a:pt x="13973" y="67072"/>
                    <a:pt x="0" y="53099"/>
                    <a:pt x="0" y="33536"/>
                  </a:cubicBezTo>
                  <a:cubicBezTo>
                    <a:pt x="0" y="16768"/>
                    <a:pt x="13973" y="0"/>
                    <a:pt x="30742" y="0"/>
                  </a:cubicBezTo>
                  <a:cubicBezTo>
                    <a:pt x="47510" y="0"/>
                    <a:pt x="61483" y="13973"/>
                    <a:pt x="61483" y="33536"/>
                  </a:cubicBezTo>
                  <a:cubicBezTo>
                    <a:pt x="61483" y="53099"/>
                    <a:pt x="47510" y="67072"/>
                    <a:pt x="30742" y="67072"/>
                  </a:cubicBezTo>
                  <a:close/>
                </a:path>
              </a:pathLst>
            </a:custGeom>
            <a:grpFill/>
            <a:ln w="27890" cap="flat">
              <a:noFill/>
              <a:prstDash val="solid"/>
              <a:miter/>
            </a:ln>
          </p:spPr>
          <p:txBody>
            <a:bodyPr rtlCol="0" anchor="ctr"/>
            <a:lstStyle/>
            <a:p>
              <a:endParaRPr lang="es-ES"/>
            </a:p>
          </p:txBody>
        </p:sp>
        <p:sp>
          <p:nvSpPr>
            <p:cNvPr id="399" name="Forma libre: forma 398">
              <a:extLst>
                <a:ext uri="{FF2B5EF4-FFF2-40B4-BE49-F238E27FC236}">
                  <a16:creationId xmlns:a16="http://schemas.microsoft.com/office/drawing/2014/main" id="{D58086A3-D399-4744-8DEC-0975CA3DCFA4}"/>
                </a:ext>
              </a:extLst>
            </p:cNvPr>
            <p:cNvSpPr/>
            <p:nvPr/>
          </p:nvSpPr>
          <p:spPr>
            <a:xfrm>
              <a:off x="7478360" y="4975026"/>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00" name="Forma libre: forma 399">
              <a:extLst>
                <a:ext uri="{FF2B5EF4-FFF2-40B4-BE49-F238E27FC236}">
                  <a16:creationId xmlns:a16="http://schemas.microsoft.com/office/drawing/2014/main" id="{A1E8DE05-45D7-48C6-968B-CA5DACF0CE97}"/>
                </a:ext>
              </a:extLst>
            </p:cNvPr>
            <p:cNvSpPr/>
            <p:nvPr/>
          </p:nvSpPr>
          <p:spPr>
            <a:xfrm>
              <a:off x="7289874" y="4989000"/>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553" y="2795"/>
                    <a:pt x="1242" y="2795"/>
                  </a:cubicBezTo>
                  <a:cubicBezTo>
                    <a:pt x="-1553" y="0"/>
                    <a:pt x="1242" y="0"/>
                    <a:pt x="1242" y="0"/>
                  </a:cubicBezTo>
                  <a:cubicBezTo>
                    <a:pt x="1242" y="0"/>
                    <a:pt x="4037" y="2795"/>
                    <a:pt x="1242" y="2795"/>
                  </a:cubicBezTo>
                  <a:cubicBezTo>
                    <a:pt x="4037" y="2795"/>
                    <a:pt x="1242" y="2795"/>
                    <a:pt x="1242" y="2795"/>
                  </a:cubicBezTo>
                  <a:close/>
                </a:path>
              </a:pathLst>
            </a:custGeom>
            <a:grpFill/>
            <a:ln w="27890" cap="flat">
              <a:noFill/>
              <a:prstDash val="solid"/>
              <a:miter/>
            </a:ln>
          </p:spPr>
          <p:txBody>
            <a:bodyPr rtlCol="0" anchor="ctr"/>
            <a:lstStyle/>
            <a:p>
              <a:endParaRPr lang="es-ES"/>
            </a:p>
          </p:txBody>
        </p:sp>
        <p:sp>
          <p:nvSpPr>
            <p:cNvPr id="401" name="Forma libre: forma 400">
              <a:extLst>
                <a:ext uri="{FF2B5EF4-FFF2-40B4-BE49-F238E27FC236}">
                  <a16:creationId xmlns:a16="http://schemas.microsoft.com/office/drawing/2014/main" id="{9ADCE00B-8F61-4053-8D7D-088328D42FDE}"/>
                </a:ext>
              </a:extLst>
            </p:cNvPr>
            <p:cNvSpPr/>
            <p:nvPr/>
          </p:nvSpPr>
          <p:spPr>
            <a:xfrm>
              <a:off x="10749695" y="5193012"/>
              <a:ext cx="27947" cy="27947"/>
            </a:xfrm>
            <a:custGeom>
              <a:avLst/>
              <a:gdLst>
                <a:gd name="connsiteX0" fmla="*/ 1242 w 0"/>
                <a:gd name="connsiteY0" fmla="*/ 5589 h 0"/>
                <a:gd name="connsiteX1" fmla="*/ 1242 w 0"/>
                <a:gd name="connsiteY1" fmla="*/ 5589 h 0"/>
                <a:gd name="connsiteX2" fmla="*/ 1242 w 0"/>
                <a:gd name="connsiteY2" fmla="*/ 0 h 0"/>
                <a:gd name="connsiteX3" fmla="*/ 1242 w 0"/>
                <a:gd name="connsiteY3" fmla="*/ 5589 h 0"/>
                <a:gd name="connsiteX4" fmla="*/ 1242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5589"/>
                  </a:moveTo>
                  <a:cubicBezTo>
                    <a:pt x="1242" y="5589"/>
                    <a:pt x="-1553" y="2795"/>
                    <a:pt x="1242" y="5589"/>
                  </a:cubicBezTo>
                  <a:cubicBezTo>
                    <a:pt x="-1553" y="2795"/>
                    <a:pt x="1242" y="0"/>
                    <a:pt x="1242" y="0"/>
                  </a:cubicBezTo>
                  <a:cubicBezTo>
                    <a:pt x="4037" y="0"/>
                    <a:pt x="4037" y="0"/>
                    <a:pt x="1242" y="5589"/>
                  </a:cubicBezTo>
                  <a:cubicBezTo>
                    <a:pt x="4037" y="2795"/>
                    <a:pt x="4037" y="5589"/>
                    <a:pt x="1242" y="5589"/>
                  </a:cubicBezTo>
                  <a:close/>
                </a:path>
              </a:pathLst>
            </a:custGeom>
            <a:grpFill/>
            <a:ln w="27890" cap="flat">
              <a:noFill/>
              <a:prstDash val="solid"/>
              <a:miter/>
            </a:ln>
          </p:spPr>
          <p:txBody>
            <a:bodyPr rtlCol="0" anchor="ctr"/>
            <a:lstStyle/>
            <a:p>
              <a:endParaRPr lang="es-ES"/>
            </a:p>
          </p:txBody>
        </p:sp>
        <p:sp>
          <p:nvSpPr>
            <p:cNvPr id="402" name="Forma libre: forma 401">
              <a:extLst>
                <a:ext uri="{FF2B5EF4-FFF2-40B4-BE49-F238E27FC236}">
                  <a16:creationId xmlns:a16="http://schemas.microsoft.com/office/drawing/2014/main" id="{3452DF72-8D31-45F1-BA11-9C4477A2773C}"/>
                </a:ext>
              </a:extLst>
            </p:cNvPr>
            <p:cNvSpPr/>
            <p:nvPr/>
          </p:nvSpPr>
          <p:spPr>
            <a:xfrm>
              <a:off x="10530157" y="517903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7947" y="33536"/>
                    <a:pt x="16768" y="33536"/>
                  </a:cubicBezTo>
                  <a:close/>
                </a:path>
              </a:pathLst>
            </a:custGeom>
            <a:grpFill/>
            <a:ln w="27890" cap="flat">
              <a:noFill/>
              <a:prstDash val="solid"/>
              <a:miter/>
            </a:ln>
          </p:spPr>
          <p:txBody>
            <a:bodyPr rtlCol="0" anchor="ctr"/>
            <a:lstStyle/>
            <a:p>
              <a:endParaRPr lang="es-ES"/>
            </a:p>
          </p:txBody>
        </p:sp>
        <p:sp>
          <p:nvSpPr>
            <p:cNvPr id="403" name="Forma libre: forma 402">
              <a:extLst>
                <a:ext uri="{FF2B5EF4-FFF2-40B4-BE49-F238E27FC236}">
                  <a16:creationId xmlns:a16="http://schemas.microsoft.com/office/drawing/2014/main" id="{CF0F7F15-612D-4176-A990-BE12BB678286}"/>
                </a:ext>
              </a:extLst>
            </p:cNvPr>
            <p:cNvSpPr/>
            <p:nvPr/>
          </p:nvSpPr>
          <p:spPr>
            <a:xfrm>
              <a:off x="10312172" y="5162270"/>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50304"/>
                    <a:pt x="47510" y="61483"/>
                    <a:pt x="30742" y="61483"/>
                  </a:cubicBezTo>
                  <a:close/>
                </a:path>
              </a:pathLst>
            </a:custGeom>
            <a:grpFill/>
            <a:ln w="27890" cap="flat">
              <a:noFill/>
              <a:prstDash val="solid"/>
              <a:miter/>
            </a:ln>
          </p:spPr>
          <p:txBody>
            <a:bodyPr rtlCol="0" anchor="ctr"/>
            <a:lstStyle/>
            <a:p>
              <a:endParaRPr lang="es-ES"/>
            </a:p>
          </p:txBody>
        </p:sp>
        <p:sp>
          <p:nvSpPr>
            <p:cNvPr id="404" name="Forma libre: forma 403">
              <a:extLst>
                <a:ext uri="{FF2B5EF4-FFF2-40B4-BE49-F238E27FC236}">
                  <a16:creationId xmlns:a16="http://schemas.microsoft.com/office/drawing/2014/main" id="{2DAE9E13-68A5-4541-AD94-A1F689C8378D}"/>
                </a:ext>
              </a:extLst>
            </p:cNvPr>
            <p:cNvSpPr/>
            <p:nvPr/>
          </p:nvSpPr>
          <p:spPr>
            <a:xfrm>
              <a:off x="10099775" y="515388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4278"/>
                    <a:pt x="64278" y="83841"/>
                    <a:pt x="41920" y="83841"/>
                  </a:cubicBezTo>
                  <a:close/>
                </a:path>
              </a:pathLst>
            </a:custGeom>
            <a:grpFill/>
            <a:ln w="27890" cap="flat">
              <a:noFill/>
              <a:prstDash val="solid"/>
              <a:miter/>
            </a:ln>
          </p:spPr>
          <p:txBody>
            <a:bodyPr rtlCol="0" anchor="ctr"/>
            <a:lstStyle/>
            <a:p>
              <a:endParaRPr lang="es-ES"/>
            </a:p>
          </p:txBody>
        </p:sp>
        <p:sp>
          <p:nvSpPr>
            <p:cNvPr id="405" name="Forma libre: forma 404">
              <a:extLst>
                <a:ext uri="{FF2B5EF4-FFF2-40B4-BE49-F238E27FC236}">
                  <a16:creationId xmlns:a16="http://schemas.microsoft.com/office/drawing/2014/main" id="{22CCF76C-66F5-4D3F-A64F-89E8B7E794EE}"/>
                </a:ext>
              </a:extLst>
            </p:cNvPr>
            <p:cNvSpPr/>
            <p:nvPr/>
          </p:nvSpPr>
          <p:spPr>
            <a:xfrm>
              <a:off x="9884585" y="5142707"/>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1046"/>
                    <a:pt x="0" y="53099"/>
                  </a:cubicBezTo>
                  <a:cubicBezTo>
                    <a:pt x="0" y="25152"/>
                    <a:pt x="22357" y="0"/>
                    <a:pt x="53099" y="0"/>
                  </a:cubicBezTo>
                  <a:cubicBezTo>
                    <a:pt x="81046" y="0"/>
                    <a:pt x="106198" y="25152"/>
                    <a:pt x="106198" y="53099"/>
                  </a:cubicBezTo>
                  <a:cubicBezTo>
                    <a:pt x="106198" y="81046"/>
                    <a:pt x="81046" y="106198"/>
                    <a:pt x="53099" y="106198"/>
                  </a:cubicBezTo>
                  <a:close/>
                </a:path>
              </a:pathLst>
            </a:custGeom>
            <a:grpFill/>
            <a:ln w="27890" cap="flat">
              <a:noFill/>
              <a:prstDash val="solid"/>
              <a:miter/>
            </a:ln>
          </p:spPr>
          <p:txBody>
            <a:bodyPr rtlCol="0" anchor="ctr"/>
            <a:lstStyle/>
            <a:p>
              <a:endParaRPr lang="es-ES"/>
            </a:p>
          </p:txBody>
        </p:sp>
        <p:sp>
          <p:nvSpPr>
            <p:cNvPr id="406" name="Forma libre: forma 405">
              <a:extLst>
                <a:ext uri="{FF2B5EF4-FFF2-40B4-BE49-F238E27FC236}">
                  <a16:creationId xmlns:a16="http://schemas.microsoft.com/office/drawing/2014/main" id="{25E7C1ED-5110-466E-993F-DE980FF02D4D}"/>
                </a:ext>
              </a:extLst>
            </p:cNvPr>
            <p:cNvSpPr/>
            <p:nvPr/>
          </p:nvSpPr>
          <p:spPr>
            <a:xfrm>
              <a:off x="9672188" y="5134323"/>
              <a:ext cx="111787" cy="111787"/>
            </a:xfrm>
            <a:custGeom>
              <a:avLst/>
              <a:gdLst>
                <a:gd name="connsiteX0" fmla="*/ 61483 w 111787"/>
                <a:gd name="connsiteY0" fmla="*/ 122966 h 111787"/>
                <a:gd name="connsiteX1" fmla="*/ 0 w 111787"/>
                <a:gd name="connsiteY1" fmla="*/ 61483 h 111787"/>
                <a:gd name="connsiteX2" fmla="*/ 61483 w 111787"/>
                <a:gd name="connsiteY2" fmla="*/ 0 h 111787"/>
                <a:gd name="connsiteX3" fmla="*/ 122966 w 111787"/>
                <a:gd name="connsiteY3" fmla="*/ 61483 h 111787"/>
                <a:gd name="connsiteX4" fmla="*/ 61483 w 111787"/>
                <a:gd name="connsiteY4" fmla="*/ 122966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1483" y="122966"/>
                  </a:moveTo>
                  <a:cubicBezTo>
                    <a:pt x="27947" y="122966"/>
                    <a:pt x="0" y="95019"/>
                    <a:pt x="0" y="61483"/>
                  </a:cubicBezTo>
                  <a:cubicBezTo>
                    <a:pt x="0" y="27947"/>
                    <a:pt x="27947" y="0"/>
                    <a:pt x="61483" y="0"/>
                  </a:cubicBezTo>
                  <a:cubicBezTo>
                    <a:pt x="95019" y="0"/>
                    <a:pt x="122966" y="27947"/>
                    <a:pt x="122966" y="61483"/>
                  </a:cubicBezTo>
                  <a:cubicBezTo>
                    <a:pt x="122966" y="95019"/>
                    <a:pt x="95019" y="122966"/>
                    <a:pt x="61483" y="122966"/>
                  </a:cubicBezTo>
                  <a:close/>
                </a:path>
              </a:pathLst>
            </a:custGeom>
            <a:grpFill/>
            <a:ln w="27890" cap="flat">
              <a:noFill/>
              <a:prstDash val="solid"/>
              <a:miter/>
            </a:ln>
          </p:spPr>
          <p:txBody>
            <a:bodyPr rtlCol="0" anchor="ctr"/>
            <a:lstStyle/>
            <a:p>
              <a:endParaRPr lang="es-ES"/>
            </a:p>
          </p:txBody>
        </p:sp>
        <p:sp>
          <p:nvSpPr>
            <p:cNvPr id="407" name="Forma libre: forma 406">
              <a:extLst>
                <a:ext uri="{FF2B5EF4-FFF2-40B4-BE49-F238E27FC236}">
                  <a16:creationId xmlns:a16="http://schemas.microsoft.com/office/drawing/2014/main" id="{4C315EEA-8C0F-47FE-94F4-950E85A9ED4A}"/>
                </a:ext>
              </a:extLst>
            </p:cNvPr>
            <p:cNvSpPr/>
            <p:nvPr/>
          </p:nvSpPr>
          <p:spPr>
            <a:xfrm>
              <a:off x="9459792" y="5125939"/>
              <a:ext cx="139734" cy="139734"/>
            </a:xfrm>
            <a:custGeom>
              <a:avLst/>
              <a:gdLst>
                <a:gd name="connsiteX0" fmla="*/ 69867 w 139734"/>
                <a:gd name="connsiteY0" fmla="*/ 139734 h 139734"/>
                <a:gd name="connsiteX1" fmla="*/ 0 w 139734"/>
                <a:gd name="connsiteY1" fmla="*/ 69867 h 139734"/>
                <a:gd name="connsiteX2" fmla="*/ 69867 w 139734"/>
                <a:gd name="connsiteY2" fmla="*/ 0 h 139734"/>
                <a:gd name="connsiteX3" fmla="*/ 139734 w 139734"/>
                <a:gd name="connsiteY3" fmla="*/ 69867 h 139734"/>
                <a:gd name="connsiteX4" fmla="*/ 69867 w 139734"/>
                <a:gd name="connsiteY4" fmla="*/ 13973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69867" y="139734"/>
                  </a:moveTo>
                  <a:cubicBezTo>
                    <a:pt x="30742" y="139734"/>
                    <a:pt x="0" y="108993"/>
                    <a:pt x="0" y="69867"/>
                  </a:cubicBezTo>
                  <a:cubicBezTo>
                    <a:pt x="0" y="30742"/>
                    <a:pt x="30742" y="0"/>
                    <a:pt x="69867" y="0"/>
                  </a:cubicBezTo>
                  <a:cubicBezTo>
                    <a:pt x="108993" y="0"/>
                    <a:pt x="139734" y="30742"/>
                    <a:pt x="139734" y="69867"/>
                  </a:cubicBezTo>
                  <a:cubicBezTo>
                    <a:pt x="139734" y="106198"/>
                    <a:pt x="108993" y="139734"/>
                    <a:pt x="69867" y="139734"/>
                  </a:cubicBezTo>
                  <a:close/>
                </a:path>
              </a:pathLst>
            </a:custGeom>
            <a:grpFill/>
            <a:ln w="27890" cap="flat">
              <a:noFill/>
              <a:prstDash val="solid"/>
              <a:miter/>
            </a:ln>
          </p:spPr>
          <p:txBody>
            <a:bodyPr rtlCol="0" anchor="ctr"/>
            <a:lstStyle/>
            <a:p>
              <a:endParaRPr lang="es-ES"/>
            </a:p>
          </p:txBody>
        </p:sp>
        <p:sp>
          <p:nvSpPr>
            <p:cNvPr id="408" name="Forma libre: forma 407">
              <a:extLst>
                <a:ext uri="{FF2B5EF4-FFF2-40B4-BE49-F238E27FC236}">
                  <a16:creationId xmlns:a16="http://schemas.microsoft.com/office/drawing/2014/main" id="{0E7C0EA2-095C-46AA-8097-A3E7C2B561CB}"/>
                </a:ext>
              </a:extLst>
            </p:cNvPr>
            <p:cNvSpPr/>
            <p:nvPr/>
          </p:nvSpPr>
          <p:spPr>
            <a:xfrm>
              <a:off x="9250191" y="5117555"/>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409" name="Forma libre: forma 408">
              <a:extLst>
                <a:ext uri="{FF2B5EF4-FFF2-40B4-BE49-F238E27FC236}">
                  <a16:creationId xmlns:a16="http://schemas.microsoft.com/office/drawing/2014/main" id="{12398439-3633-404A-94A1-128C429F537A}"/>
                </a:ext>
              </a:extLst>
            </p:cNvPr>
            <p:cNvSpPr/>
            <p:nvPr/>
          </p:nvSpPr>
          <p:spPr>
            <a:xfrm>
              <a:off x="9046179" y="5120350"/>
              <a:ext cx="139734" cy="139734"/>
            </a:xfrm>
            <a:custGeom>
              <a:avLst/>
              <a:gdLst>
                <a:gd name="connsiteX0" fmla="*/ 75456 w 139734"/>
                <a:gd name="connsiteY0" fmla="*/ 150913 h 139734"/>
                <a:gd name="connsiteX1" fmla="*/ 0 w 139734"/>
                <a:gd name="connsiteY1" fmla="*/ 75457 h 139734"/>
                <a:gd name="connsiteX2" fmla="*/ 75456 w 139734"/>
                <a:gd name="connsiteY2" fmla="*/ 0 h 139734"/>
                <a:gd name="connsiteX3" fmla="*/ 150913 w 139734"/>
                <a:gd name="connsiteY3" fmla="*/ 75457 h 139734"/>
                <a:gd name="connsiteX4" fmla="*/ 75456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6" y="150913"/>
                  </a:moveTo>
                  <a:cubicBezTo>
                    <a:pt x="33536" y="150913"/>
                    <a:pt x="0" y="117377"/>
                    <a:pt x="0" y="75457"/>
                  </a:cubicBezTo>
                  <a:cubicBezTo>
                    <a:pt x="0" y="33536"/>
                    <a:pt x="33536" y="0"/>
                    <a:pt x="75456" y="0"/>
                  </a:cubicBezTo>
                  <a:cubicBezTo>
                    <a:pt x="117377" y="0"/>
                    <a:pt x="150913" y="33536"/>
                    <a:pt x="150913" y="75457"/>
                  </a:cubicBezTo>
                  <a:cubicBezTo>
                    <a:pt x="153708" y="117377"/>
                    <a:pt x="120171" y="150913"/>
                    <a:pt x="75456" y="150913"/>
                  </a:cubicBezTo>
                  <a:close/>
                </a:path>
              </a:pathLst>
            </a:custGeom>
            <a:grpFill/>
            <a:ln w="27890" cap="flat">
              <a:noFill/>
              <a:prstDash val="solid"/>
              <a:miter/>
            </a:ln>
          </p:spPr>
          <p:txBody>
            <a:bodyPr rtlCol="0" anchor="ctr"/>
            <a:lstStyle/>
            <a:p>
              <a:endParaRPr lang="es-ES"/>
            </a:p>
          </p:txBody>
        </p:sp>
        <p:sp>
          <p:nvSpPr>
            <p:cNvPr id="410" name="Forma libre: forma 409">
              <a:extLst>
                <a:ext uri="{FF2B5EF4-FFF2-40B4-BE49-F238E27FC236}">
                  <a16:creationId xmlns:a16="http://schemas.microsoft.com/office/drawing/2014/main" id="{625EE950-67B3-4C63-AD5D-146A54CE22F9}"/>
                </a:ext>
              </a:extLst>
            </p:cNvPr>
            <p:cNvSpPr/>
            <p:nvPr/>
          </p:nvSpPr>
          <p:spPr>
            <a:xfrm>
              <a:off x="8844962" y="5120350"/>
              <a:ext cx="139734" cy="139734"/>
            </a:xfrm>
            <a:custGeom>
              <a:avLst/>
              <a:gdLst>
                <a:gd name="connsiteX0" fmla="*/ 75457 w 139734"/>
                <a:gd name="connsiteY0" fmla="*/ 150913 h 139734"/>
                <a:gd name="connsiteX1" fmla="*/ 0 w 139734"/>
                <a:gd name="connsiteY1" fmla="*/ 75457 h 139734"/>
                <a:gd name="connsiteX2" fmla="*/ 75457 w 139734"/>
                <a:gd name="connsiteY2" fmla="*/ 0 h 139734"/>
                <a:gd name="connsiteX3" fmla="*/ 150913 w 139734"/>
                <a:gd name="connsiteY3" fmla="*/ 75457 h 139734"/>
                <a:gd name="connsiteX4" fmla="*/ 75457 w 139734"/>
                <a:gd name="connsiteY4" fmla="*/ 150913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5457" y="150913"/>
                  </a:moveTo>
                  <a:cubicBezTo>
                    <a:pt x="33536" y="150913"/>
                    <a:pt x="0" y="117377"/>
                    <a:pt x="0" y="75457"/>
                  </a:cubicBezTo>
                  <a:cubicBezTo>
                    <a:pt x="0" y="33536"/>
                    <a:pt x="33536" y="0"/>
                    <a:pt x="75457" y="0"/>
                  </a:cubicBezTo>
                  <a:cubicBezTo>
                    <a:pt x="117377" y="0"/>
                    <a:pt x="150913" y="33536"/>
                    <a:pt x="150913" y="75457"/>
                  </a:cubicBezTo>
                  <a:cubicBezTo>
                    <a:pt x="150913" y="117377"/>
                    <a:pt x="117377" y="150913"/>
                    <a:pt x="75457" y="150913"/>
                  </a:cubicBezTo>
                  <a:close/>
                </a:path>
              </a:pathLst>
            </a:custGeom>
            <a:grpFill/>
            <a:ln w="27890" cap="flat">
              <a:noFill/>
              <a:prstDash val="solid"/>
              <a:miter/>
            </a:ln>
          </p:spPr>
          <p:txBody>
            <a:bodyPr rtlCol="0" anchor="ctr"/>
            <a:lstStyle/>
            <a:p>
              <a:endParaRPr lang="es-ES"/>
            </a:p>
          </p:txBody>
        </p:sp>
        <p:sp>
          <p:nvSpPr>
            <p:cNvPr id="411" name="Forma libre: forma 410">
              <a:extLst>
                <a:ext uri="{FF2B5EF4-FFF2-40B4-BE49-F238E27FC236}">
                  <a16:creationId xmlns:a16="http://schemas.microsoft.com/office/drawing/2014/main" id="{0120CC6F-73BD-4D8E-8EF9-852A1AF63BAA}"/>
                </a:ext>
              </a:extLst>
            </p:cNvPr>
            <p:cNvSpPr/>
            <p:nvPr/>
          </p:nvSpPr>
          <p:spPr>
            <a:xfrm>
              <a:off x="8643744" y="5120350"/>
              <a:ext cx="139734" cy="139734"/>
            </a:xfrm>
            <a:custGeom>
              <a:avLst/>
              <a:gdLst>
                <a:gd name="connsiteX0" fmla="*/ 72662 w 139734"/>
                <a:gd name="connsiteY0" fmla="*/ 145324 h 139734"/>
                <a:gd name="connsiteX1" fmla="*/ 0 w 139734"/>
                <a:gd name="connsiteY1" fmla="*/ 72662 h 139734"/>
                <a:gd name="connsiteX2" fmla="*/ 72662 w 139734"/>
                <a:gd name="connsiteY2" fmla="*/ 0 h 139734"/>
                <a:gd name="connsiteX3" fmla="*/ 145324 w 139734"/>
                <a:gd name="connsiteY3" fmla="*/ 72662 h 139734"/>
                <a:gd name="connsiteX4" fmla="*/ 72662 w 139734"/>
                <a:gd name="connsiteY4" fmla="*/ 145324 h 13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4" h="139734">
                  <a:moveTo>
                    <a:pt x="72662" y="145324"/>
                  </a:moveTo>
                  <a:cubicBezTo>
                    <a:pt x="33536" y="145324"/>
                    <a:pt x="0" y="114582"/>
                    <a:pt x="0" y="72662"/>
                  </a:cubicBezTo>
                  <a:cubicBezTo>
                    <a:pt x="0" y="33536"/>
                    <a:pt x="30742" y="0"/>
                    <a:pt x="72662" y="0"/>
                  </a:cubicBezTo>
                  <a:cubicBezTo>
                    <a:pt x="111787" y="0"/>
                    <a:pt x="145324" y="30742"/>
                    <a:pt x="145324" y="72662"/>
                  </a:cubicBezTo>
                  <a:cubicBezTo>
                    <a:pt x="142529" y="114582"/>
                    <a:pt x="111787" y="145324"/>
                    <a:pt x="72662" y="145324"/>
                  </a:cubicBezTo>
                  <a:close/>
                </a:path>
              </a:pathLst>
            </a:custGeom>
            <a:grpFill/>
            <a:ln w="27890" cap="flat">
              <a:noFill/>
              <a:prstDash val="solid"/>
              <a:miter/>
            </a:ln>
          </p:spPr>
          <p:txBody>
            <a:bodyPr rtlCol="0" anchor="ctr"/>
            <a:lstStyle/>
            <a:p>
              <a:endParaRPr lang="es-ES"/>
            </a:p>
          </p:txBody>
        </p:sp>
        <p:sp>
          <p:nvSpPr>
            <p:cNvPr id="412" name="Forma libre: forma 411">
              <a:extLst>
                <a:ext uri="{FF2B5EF4-FFF2-40B4-BE49-F238E27FC236}">
                  <a16:creationId xmlns:a16="http://schemas.microsoft.com/office/drawing/2014/main" id="{2D42F8AF-D268-4F8F-8B68-A094C7F49618}"/>
                </a:ext>
              </a:extLst>
            </p:cNvPr>
            <p:cNvSpPr/>
            <p:nvPr/>
          </p:nvSpPr>
          <p:spPr>
            <a:xfrm>
              <a:off x="8448116" y="5131529"/>
              <a:ext cx="111787" cy="111787"/>
            </a:xfrm>
            <a:custGeom>
              <a:avLst/>
              <a:gdLst>
                <a:gd name="connsiteX0" fmla="*/ 64278 w 111787"/>
                <a:gd name="connsiteY0" fmla="*/ 128555 h 111787"/>
                <a:gd name="connsiteX1" fmla="*/ 0 w 111787"/>
                <a:gd name="connsiteY1" fmla="*/ 64278 h 111787"/>
                <a:gd name="connsiteX2" fmla="*/ 64278 w 111787"/>
                <a:gd name="connsiteY2" fmla="*/ 0 h 111787"/>
                <a:gd name="connsiteX3" fmla="*/ 128555 w 111787"/>
                <a:gd name="connsiteY3" fmla="*/ 64278 h 111787"/>
                <a:gd name="connsiteX4" fmla="*/ 64278 w 111787"/>
                <a:gd name="connsiteY4" fmla="*/ 128555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64278" y="128555"/>
                  </a:moveTo>
                  <a:cubicBezTo>
                    <a:pt x="27947" y="128555"/>
                    <a:pt x="0" y="100609"/>
                    <a:pt x="0" y="64278"/>
                  </a:cubicBezTo>
                  <a:cubicBezTo>
                    <a:pt x="0" y="27947"/>
                    <a:pt x="27947" y="0"/>
                    <a:pt x="64278" y="0"/>
                  </a:cubicBezTo>
                  <a:cubicBezTo>
                    <a:pt x="100609" y="0"/>
                    <a:pt x="128555" y="27947"/>
                    <a:pt x="128555" y="64278"/>
                  </a:cubicBezTo>
                  <a:cubicBezTo>
                    <a:pt x="128555" y="100609"/>
                    <a:pt x="100609" y="128555"/>
                    <a:pt x="64278" y="128555"/>
                  </a:cubicBezTo>
                  <a:close/>
                </a:path>
              </a:pathLst>
            </a:custGeom>
            <a:grpFill/>
            <a:ln w="27890" cap="flat">
              <a:noFill/>
              <a:prstDash val="solid"/>
              <a:miter/>
            </a:ln>
          </p:spPr>
          <p:txBody>
            <a:bodyPr rtlCol="0" anchor="ctr"/>
            <a:lstStyle/>
            <a:p>
              <a:endParaRPr lang="es-ES"/>
            </a:p>
          </p:txBody>
        </p:sp>
        <p:sp>
          <p:nvSpPr>
            <p:cNvPr id="413" name="Forma libre: forma 412">
              <a:extLst>
                <a:ext uri="{FF2B5EF4-FFF2-40B4-BE49-F238E27FC236}">
                  <a16:creationId xmlns:a16="http://schemas.microsoft.com/office/drawing/2014/main" id="{8295661D-BF17-4D88-8826-E49B2ECE1B00}"/>
                </a:ext>
              </a:extLst>
            </p:cNvPr>
            <p:cNvSpPr/>
            <p:nvPr/>
          </p:nvSpPr>
          <p:spPr>
            <a:xfrm>
              <a:off x="8252488" y="5139913"/>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1787" y="86635"/>
                    <a:pt x="86635" y="111787"/>
                    <a:pt x="55894" y="111787"/>
                  </a:cubicBezTo>
                  <a:close/>
                </a:path>
              </a:pathLst>
            </a:custGeom>
            <a:grpFill/>
            <a:ln w="27890" cap="flat">
              <a:noFill/>
              <a:prstDash val="solid"/>
              <a:miter/>
            </a:ln>
          </p:spPr>
          <p:txBody>
            <a:bodyPr rtlCol="0" anchor="ctr"/>
            <a:lstStyle/>
            <a:p>
              <a:endParaRPr lang="es-ES"/>
            </a:p>
          </p:txBody>
        </p:sp>
        <p:sp>
          <p:nvSpPr>
            <p:cNvPr id="414" name="Forma libre: forma 413">
              <a:extLst>
                <a:ext uri="{FF2B5EF4-FFF2-40B4-BE49-F238E27FC236}">
                  <a16:creationId xmlns:a16="http://schemas.microsoft.com/office/drawing/2014/main" id="{6A615E4C-1D2F-4B58-B362-4E10FCB2D8EE}"/>
                </a:ext>
              </a:extLst>
            </p:cNvPr>
            <p:cNvSpPr/>
            <p:nvPr/>
          </p:nvSpPr>
          <p:spPr>
            <a:xfrm>
              <a:off x="8059655" y="5151092"/>
              <a:ext cx="83841" cy="83841"/>
            </a:xfrm>
            <a:custGeom>
              <a:avLst/>
              <a:gdLst>
                <a:gd name="connsiteX0" fmla="*/ 44715 w 83840"/>
                <a:gd name="connsiteY0" fmla="*/ 89430 h 83840"/>
                <a:gd name="connsiteX1" fmla="*/ 0 w 83840"/>
                <a:gd name="connsiteY1" fmla="*/ 44715 h 83840"/>
                <a:gd name="connsiteX2" fmla="*/ 44715 w 83840"/>
                <a:gd name="connsiteY2" fmla="*/ 0 h 83840"/>
                <a:gd name="connsiteX3" fmla="*/ 89430 w 83840"/>
                <a:gd name="connsiteY3" fmla="*/ 44715 h 83840"/>
                <a:gd name="connsiteX4" fmla="*/ 44715 w 83840"/>
                <a:gd name="connsiteY4" fmla="*/ 89430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4715" y="89430"/>
                  </a:moveTo>
                  <a:cubicBezTo>
                    <a:pt x="19563" y="89430"/>
                    <a:pt x="0" y="69867"/>
                    <a:pt x="0" y="44715"/>
                  </a:cubicBezTo>
                  <a:cubicBezTo>
                    <a:pt x="0" y="19563"/>
                    <a:pt x="19563" y="0"/>
                    <a:pt x="44715" y="0"/>
                  </a:cubicBezTo>
                  <a:cubicBezTo>
                    <a:pt x="69867" y="0"/>
                    <a:pt x="89430" y="19563"/>
                    <a:pt x="89430" y="44715"/>
                  </a:cubicBezTo>
                  <a:cubicBezTo>
                    <a:pt x="92225" y="69867"/>
                    <a:pt x="69867" y="89430"/>
                    <a:pt x="44715" y="89430"/>
                  </a:cubicBezTo>
                  <a:close/>
                </a:path>
              </a:pathLst>
            </a:custGeom>
            <a:grpFill/>
            <a:ln w="27890" cap="flat">
              <a:noFill/>
              <a:prstDash val="solid"/>
              <a:miter/>
            </a:ln>
          </p:spPr>
          <p:txBody>
            <a:bodyPr rtlCol="0" anchor="ctr"/>
            <a:lstStyle/>
            <a:p>
              <a:endParaRPr lang="es-ES"/>
            </a:p>
          </p:txBody>
        </p:sp>
        <p:sp>
          <p:nvSpPr>
            <p:cNvPr id="415" name="Forma libre: forma 414">
              <a:extLst>
                <a:ext uri="{FF2B5EF4-FFF2-40B4-BE49-F238E27FC236}">
                  <a16:creationId xmlns:a16="http://schemas.microsoft.com/office/drawing/2014/main" id="{363DBBD6-AE8E-4BF8-B7F2-36C995881334}"/>
                </a:ext>
              </a:extLst>
            </p:cNvPr>
            <p:cNvSpPr/>
            <p:nvPr/>
          </p:nvSpPr>
          <p:spPr>
            <a:xfrm>
              <a:off x="7869616" y="516227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2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3973" y="67073"/>
                    <a:pt x="0" y="53099"/>
                    <a:pt x="0" y="33536"/>
                  </a:cubicBezTo>
                  <a:cubicBezTo>
                    <a:pt x="0" y="13973"/>
                    <a:pt x="13973" y="0"/>
                    <a:pt x="33536" y="0"/>
                  </a:cubicBezTo>
                  <a:cubicBezTo>
                    <a:pt x="53099" y="0"/>
                    <a:pt x="67072" y="13973"/>
                    <a:pt x="67072" y="33536"/>
                  </a:cubicBezTo>
                  <a:cubicBezTo>
                    <a:pt x="67072" y="50304"/>
                    <a:pt x="50304" y="67073"/>
                    <a:pt x="33536" y="67073"/>
                  </a:cubicBezTo>
                  <a:close/>
                </a:path>
              </a:pathLst>
            </a:custGeom>
            <a:grpFill/>
            <a:ln w="27890" cap="flat">
              <a:noFill/>
              <a:prstDash val="solid"/>
              <a:miter/>
            </a:ln>
          </p:spPr>
          <p:txBody>
            <a:bodyPr rtlCol="0" anchor="ctr"/>
            <a:lstStyle/>
            <a:p>
              <a:endParaRPr lang="es-ES"/>
            </a:p>
          </p:txBody>
        </p:sp>
        <p:sp>
          <p:nvSpPr>
            <p:cNvPr id="416" name="Forma libre: forma 415">
              <a:extLst>
                <a:ext uri="{FF2B5EF4-FFF2-40B4-BE49-F238E27FC236}">
                  <a16:creationId xmlns:a16="http://schemas.microsoft.com/office/drawing/2014/main" id="{0C39BD66-C0E2-4B29-AE7D-EDA64D67F706}"/>
                </a:ext>
              </a:extLst>
            </p:cNvPr>
            <p:cNvSpPr/>
            <p:nvPr/>
          </p:nvSpPr>
          <p:spPr>
            <a:xfrm>
              <a:off x="7679578" y="5173449"/>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417" name="Forma libre: forma 416">
              <a:extLst>
                <a:ext uri="{FF2B5EF4-FFF2-40B4-BE49-F238E27FC236}">
                  <a16:creationId xmlns:a16="http://schemas.microsoft.com/office/drawing/2014/main" id="{812992EA-E921-496A-9232-62352EF8A34E}"/>
                </a:ext>
              </a:extLst>
            </p:cNvPr>
            <p:cNvSpPr/>
            <p:nvPr/>
          </p:nvSpPr>
          <p:spPr>
            <a:xfrm>
              <a:off x="7489539" y="5190217"/>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18" name="Forma libre: forma 417">
              <a:extLst>
                <a:ext uri="{FF2B5EF4-FFF2-40B4-BE49-F238E27FC236}">
                  <a16:creationId xmlns:a16="http://schemas.microsoft.com/office/drawing/2014/main" id="{1CA0A6D0-9341-4043-AEBF-6E9C3CA9EB49}"/>
                </a:ext>
              </a:extLst>
            </p:cNvPr>
            <p:cNvSpPr/>
            <p:nvPr/>
          </p:nvSpPr>
          <p:spPr>
            <a:xfrm>
              <a:off x="10541336" y="5391435"/>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19" name="Forma libre: forma 418">
              <a:extLst>
                <a:ext uri="{FF2B5EF4-FFF2-40B4-BE49-F238E27FC236}">
                  <a16:creationId xmlns:a16="http://schemas.microsoft.com/office/drawing/2014/main" id="{E8E0C158-2DC8-45D7-8EAD-18E0AEB7DADA}"/>
                </a:ext>
              </a:extLst>
            </p:cNvPr>
            <p:cNvSpPr/>
            <p:nvPr/>
          </p:nvSpPr>
          <p:spPr>
            <a:xfrm>
              <a:off x="10326145" y="538305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6331" y="25152"/>
                    <a:pt x="27947" y="33536"/>
                    <a:pt x="16768" y="33536"/>
                  </a:cubicBezTo>
                  <a:close/>
                </a:path>
              </a:pathLst>
            </a:custGeom>
            <a:grpFill/>
            <a:ln w="27890" cap="flat">
              <a:noFill/>
              <a:prstDash val="solid"/>
              <a:miter/>
            </a:ln>
          </p:spPr>
          <p:txBody>
            <a:bodyPr rtlCol="0" anchor="ctr"/>
            <a:lstStyle/>
            <a:p>
              <a:endParaRPr lang="es-ES"/>
            </a:p>
          </p:txBody>
        </p:sp>
        <p:sp>
          <p:nvSpPr>
            <p:cNvPr id="420" name="Forma libre: forma 419">
              <a:extLst>
                <a:ext uri="{FF2B5EF4-FFF2-40B4-BE49-F238E27FC236}">
                  <a16:creationId xmlns:a16="http://schemas.microsoft.com/office/drawing/2014/main" id="{CD161083-6A90-465B-AE50-06A311515993}"/>
                </a:ext>
              </a:extLst>
            </p:cNvPr>
            <p:cNvSpPr/>
            <p:nvPr/>
          </p:nvSpPr>
          <p:spPr>
            <a:xfrm>
              <a:off x="10113749" y="5371872"/>
              <a:ext cx="55894" cy="55894"/>
            </a:xfrm>
            <a:custGeom>
              <a:avLst/>
              <a:gdLst>
                <a:gd name="connsiteX0" fmla="*/ 27947 w 55893"/>
                <a:gd name="connsiteY0" fmla="*/ 55894 h 55893"/>
                <a:gd name="connsiteX1" fmla="*/ 0 w 55893"/>
                <a:gd name="connsiteY1" fmla="*/ 27947 h 55893"/>
                <a:gd name="connsiteX2" fmla="*/ 27947 w 55893"/>
                <a:gd name="connsiteY2" fmla="*/ 0 h 55893"/>
                <a:gd name="connsiteX3" fmla="*/ 55894 w 55893"/>
                <a:gd name="connsiteY3" fmla="*/ 27947 h 55893"/>
                <a:gd name="connsiteX4" fmla="*/ 27947 w 55893"/>
                <a:gd name="connsiteY4" fmla="*/ 55894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27947" y="55894"/>
                  </a:moveTo>
                  <a:cubicBezTo>
                    <a:pt x="11179" y="55894"/>
                    <a:pt x="0" y="41920"/>
                    <a:pt x="0" y="27947"/>
                  </a:cubicBezTo>
                  <a:cubicBezTo>
                    <a:pt x="0" y="11179"/>
                    <a:pt x="13973" y="0"/>
                    <a:pt x="27947" y="0"/>
                  </a:cubicBezTo>
                  <a:cubicBezTo>
                    <a:pt x="44715" y="0"/>
                    <a:pt x="55894" y="13973"/>
                    <a:pt x="55894" y="27947"/>
                  </a:cubicBezTo>
                  <a:cubicBezTo>
                    <a:pt x="55894" y="41920"/>
                    <a:pt x="41920" y="55894"/>
                    <a:pt x="27947" y="55894"/>
                  </a:cubicBezTo>
                  <a:close/>
                </a:path>
              </a:pathLst>
            </a:custGeom>
            <a:grpFill/>
            <a:ln w="27890" cap="flat">
              <a:noFill/>
              <a:prstDash val="solid"/>
              <a:miter/>
            </a:ln>
          </p:spPr>
          <p:txBody>
            <a:bodyPr rtlCol="0" anchor="ctr"/>
            <a:lstStyle/>
            <a:p>
              <a:endParaRPr lang="es-ES"/>
            </a:p>
          </p:txBody>
        </p:sp>
        <p:sp>
          <p:nvSpPr>
            <p:cNvPr id="421" name="Forma libre: forma 420">
              <a:extLst>
                <a:ext uri="{FF2B5EF4-FFF2-40B4-BE49-F238E27FC236}">
                  <a16:creationId xmlns:a16="http://schemas.microsoft.com/office/drawing/2014/main" id="{DC47B6A6-6E27-4FBC-BC65-31A9327E5A25}"/>
                </a:ext>
              </a:extLst>
            </p:cNvPr>
            <p:cNvSpPr/>
            <p:nvPr/>
          </p:nvSpPr>
          <p:spPr>
            <a:xfrm>
              <a:off x="9898558" y="5357898"/>
              <a:ext cx="55894" cy="55894"/>
            </a:xfrm>
            <a:custGeom>
              <a:avLst/>
              <a:gdLst>
                <a:gd name="connsiteX0" fmla="*/ 39125 w 55893"/>
                <a:gd name="connsiteY0" fmla="*/ 78251 h 55893"/>
                <a:gd name="connsiteX1" fmla="*/ 0 w 55893"/>
                <a:gd name="connsiteY1" fmla="*/ 39126 h 55893"/>
                <a:gd name="connsiteX2" fmla="*/ 39125 w 55893"/>
                <a:gd name="connsiteY2" fmla="*/ 0 h 55893"/>
                <a:gd name="connsiteX3" fmla="*/ 78251 w 55893"/>
                <a:gd name="connsiteY3" fmla="*/ 39126 h 55893"/>
                <a:gd name="connsiteX4" fmla="*/ 39125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5" y="78251"/>
                  </a:moveTo>
                  <a:cubicBezTo>
                    <a:pt x="16768" y="78251"/>
                    <a:pt x="0" y="61483"/>
                    <a:pt x="0" y="39126"/>
                  </a:cubicBezTo>
                  <a:cubicBezTo>
                    <a:pt x="0" y="16768"/>
                    <a:pt x="16768" y="0"/>
                    <a:pt x="39125" y="0"/>
                  </a:cubicBezTo>
                  <a:cubicBezTo>
                    <a:pt x="61483" y="0"/>
                    <a:pt x="78251" y="16768"/>
                    <a:pt x="78251" y="39126"/>
                  </a:cubicBezTo>
                  <a:cubicBezTo>
                    <a:pt x="78251" y="61483"/>
                    <a:pt x="58688" y="78251"/>
                    <a:pt x="39125" y="78251"/>
                  </a:cubicBezTo>
                  <a:close/>
                </a:path>
              </a:pathLst>
            </a:custGeom>
            <a:grpFill/>
            <a:ln w="27890" cap="flat">
              <a:noFill/>
              <a:prstDash val="solid"/>
              <a:miter/>
            </a:ln>
          </p:spPr>
          <p:txBody>
            <a:bodyPr rtlCol="0" anchor="ctr"/>
            <a:lstStyle/>
            <a:p>
              <a:endParaRPr lang="es-ES"/>
            </a:p>
          </p:txBody>
        </p:sp>
        <p:sp>
          <p:nvSpPr>
            <p:cNvPr id="422" name="Forma libre: forma 421">
              <a:extLst>
                <a:ext uri="{FF2B5EF4-FFF2-40B4-BE49-F238E27FC236}">
                  <a16:creationId xmlns:a16="http://schemas.microsoft.com/office/drawing/2014/main" id="{B26BB790-2717-45D9-B275-BA126C2C01CF}"/>
                </a:ext>
              </a:extLst>
            </p:cNvPr>
            <p:cNvSpPr/>
            <p:nvPr/>
          </p:nvSpPr>
          <p:spPr>
            <a:xfrm>
              <a:off x="9686162" y="5349514"/>
              <a:ext cx="83841" cy="83841"/>
            </a:xfrm>
            <a:custGeom>
              <a:avLst/>
              <a:gdLst>
                <a:gd name="connsiteX0" fmla="*/ 47510 w 83840"/>
                <a:gd name="connsiteY0" fmla="*/ 95019 h 83840"/>
                <a:gd name="connsiteX1" fmla="*/ 0 w 83840"/>
                <a:gd name="connsiteY1" fmla="*/ 47510 h 83840"/>
                <a:gd name="connsiteX2" fmla="*/ 47510 w 83840"/>
                <a:gd name="connsiteY2" fmla="*/ 0 h 83840"/>
                <a:gd name="connsiteX3" fmla="*/ 95019 w 83840"/>
                <a:gd name="connsiteY3" fmla="*/ 47510 h 83840"/>
                <a:gd name="connsiteX4" fmla="*/ 47510 w 83840"/>
                <a:gd name="connsiteY4" fmla="*/ 9501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7510" y="95019"/>
                  </a:moveTo>
                  <a:cubicBezTo>
                    <a:pt x="22358" y="95019"/>
                    <a:pt x="0" y="72662"/>
                    <a:pt x="0" y="47510"/>
                  </a:cubicBezTo>
                  <a:cubicBezTo>
                    <a:pt x="0" y="22357"/>
                    <a:pt x="22358" y="0"/>
                    <a:pt x="47510" y="0"/>
                  </a:cubicBezTo>
                  <a:cubicBezTo>
                    <a:pt x="72662" y="0"/>
                    <a:pt x="95019" y="22357"/>
                    <a:pt x="95019" y="47510"/>
                  </a:cubicBezTo>
                  <a:cubicBezTo>
                    <a:pt x="95019" y="75456"/>
                    <a:pt x="72662" y="95019"/>
                    <a:pt x="47510" y="95019"/>
                  </a:cubicBezTo>
                  <a:close/>
                </a:path>
              </a:pathLst>
            </a:custGeom>
            <a:grpFill/>
            <a:ln w="27890" cap="flat">
              <a:noFill/>
              <a:prstDash val="solid"/>
              <a:miter/>
            </a:ln>
          </p:spPr>
          <p:txBody>
            <a:bodyPr rtlCol="0" anchor="ctr"/>
            <a:lstStyle/>
            <a:p>
              <a:endParaRPr lang="es-ES"/>
            </a:p>
          </p:txBody>
        </p:sp>
        <p:sp>
          <p:nvSpPr>
            <p:cNvPr id="423" name="Forma libre: forma 422">
              <a:extLst>
                <a:ext uri="{FF2B5EF4-FFF2-40B4-BE49-F238E27FC236}">
                  <a16:creationId xmlns:a16="http://schemas.microsoft.com/office/drawing/2014/main" id="{60E5E8D1-333A-40B7-B974-27F618C58AC8}"/>
                </a:ext>
              </a:extLst>
            </p:cNvPr>
            <p:cNvSpPr/>
            <p:nvPr/>
          </p:nvSpPr>
          <p:spPr>
            <a:xfrm>
              <a:off x="9476560" y="5346720"/>
              <a:ext cx="83841" cy="83841"/>
            </a:xfrm>
            <a:custGeom>
              <a:avLst/>
              <a:gdLst>
                <a:gd name="connsiteX0" fmla="*/ 53099 w 83840"/>
                <a:gd name="connsiteY0" fmla="*/ 106198 h 83840"/>
                <a:gd name="connsiteX1" fmla="*/ 0 w 83840"/>
                <a:gd name="connsiteY1" fmla="*/ 53099 h 83840"/>
                <a:gd name="connsiteX2" fmla="*/ 53099 w 83840"/>
                <a:gd name="connsiteY2" fmla="*/ 0 h 83840"/>
                <a:gd name="connsiteX3" fmla="*/ 106198 w 83840"/>
                <a:gd name="connsiteY3" fmla="*/ 53099 h 83840"/>
                <a:gd name="connsiteX4" fmla="*/ 53099 w 83840"/>
                <a:gd name="connsiteY4" fmla="*/ 106198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3099" y="106198"/>
                  </a:moveTo>
                  <a:cubicBezTo>
                    <a:pt x="25152" y="106198"/>
                    <a:pt x="0" y="83841"/>
                    <a:pt x="0" y="53099"/>
                  </a:cubicBezTo>
                  <a:cubicBezTo>
                    <a:pt x="0" y="25152"/>
                    <a:pt x="22358" y="0"/>
                    <a:pt x="53099" y="0"/>
                  </a:cubicBezTo>
                  <a:cubicBezTo>
                    <a:pt x="81046" y="0"/>
                    <a:pt x="106198" y="22357"/>
                    <a:pt x="106198" y="53099"/>
                  </a:cubicBezTo>
                  <a:cubicBezTo>
                    <a:pt x="106198" y="81046"/>
                    <a:pt x="83841" y="106198"/>
                    <a:pt x="53099" y="106198"/>
                  </a:cubicBezTo>
                  <a:close/>
                </a:path>
              </a:pathLst>
            </a:custGeom>
            <a:grpFill/>
            <a:ln w="27890" cap="flat">
              <a:noFill/>
              <a:prstDash val="solid"/>
              <a:miter/>
            </a:ln>
          </p:spPr>
          <p:txBody>
            <a:bodyPr rtlCol="0" anchor="ctr"/>
            <a:lstStyle/>
            <a:p>
              <a:endParaRPr lang="es-ES"/>
            </a:p>
          </p:txBody>
        </p:sp>
        <p:sp>
          <p:nvSpPr>
            <p:cNvPr id="424" name="Forma libre: forma 423">
              <a:extLst>
                <a:ext uri="{FF2B5EF4-FFF2-40B4-BE49-F238E27FC236}">
                  <a16:creationId xmlns:a16="http://schemas.microsoft.com/office/drawing/2014/main" id="{83086DF4-F671-4BD9-BA60-3F13916A43EA}"/>
                </a:ext>
              </a:extLst>
            </p:cNvPr>
            <p:cNvSpPr/>
            <p:nvPr/>
          </p:nvSpPr>
          <p:spPr>
            <a:xfrm>
              <a:off x="9269754" y="5343925"/>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14582" y="86635"/>
                    <a:pt x="89430" y="111787"/>
                    <a:pt x="55894" y="111787"/>
                  </a:cubicBezTo>
                  <a:close/>
                </a:path>
              </a:pathLst>
            </a:custGeom>
            <a:grpFill/>
            <a:ln w="27890" cap="flat">
              <a:noFill/>
              <a:prstDash val="solid"/>
              <a:miter/>
            </a:ln>
          </p:spPr>
          <p:txBody>
            <a:bodyPr rtlCol="0" anchor="ctr"/>
            <a:lstStyle/>
            <a:p>
              <a:endParaRPr lang="es-ES"/>
            </a:p>
          </p:txBody>
        </p:sp>
        <p:sp>
          <p:nvSpPr>
            <p:cNvPr id="425" name="Forma libre: forma 424">
              <a:extLst>
                <a:ext uri="{FF2B5EF4-FFF2-40B4-BE49-F238E27FC236}">
                  <a16:creationId xmlns:a16="http://schemas.microsoft.com/office/drawing/2014/main" id="{E871FBFE-2713-4EA9-BBC3-16770E33A957}"/>
                </a:ext>
              </a:extLst>
            </p:cNvPr>
            <p:cNvSpPr/>
            <p:nvPr/>
          </p:nvSpPr>
          <p:spPr>
            <a:xfrm>
              <a:off x="9062947" y="5341130"/>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5152"/>
                    <a:pt x="25152" y="0"/>
                    <a:pt x="58688" y="0"/>
                  </a:cubicBezTo>
                  <a:cubicBezTo>
                    <a:pt x="92225" y="0"/>
                    <a:pt x="117377" y="25152"/>
                    <a:pt x="117377" y="58688"/>
                  </a:cubicBezTo>
                  <a:cubicBezTo>
                    <a:pt x="117377" y="89430"/>
                    <a:pt x="92225" y="117377"/>
                    <a:pt x="58688" y="117377"/>
                  </a:cubicBezTo>
                  <a:close/>
                </a:path>
              </a:pathLst>
            </a:custGeom>
            <a:grpFill/>
            <a:ln w="27890" cap="flat">
              <a:noFill/>
              <a:prstDash val="solid"/>
              <a:miter/>
            </a:ln>
          </p:spPr>
          <p:txBody>
            <a:bodyPr rtlCol="0" anchor="ctr"/>
            <a:lstStyle/>
            <a:p>
              <a:endParaRPr lang="es-ES"/>
            </a:p>
          </p:txBody>
        </p:sp>
        <p:sp>
          <p:nvSpPr>
            <p:cNvPr id="426" name="Forma libre: forma 425">
              <a:extLst>
                <a:ext uri="{FF2B5EF4-FFF2-40B4-BE49-F238E27FC236}">
                  <a16:creationId xmlns:a16="http://schemas.microsoft.com/office/drawing/2014/main" id="{ED56A8EF-C894-426E-BF8D-A401C7702B74}"/>
                </a:ext>
              </a:extLst>
            </p:cNvPr>
            <p:cNvSpPr/>
            <p:nvPr/>
          </p:nvSpPr>
          <p:spPr>
            <a:xfrm>
              <a:off x="8861730" y="5338335"/>
              <a:ext cx="111787" cy="111787"/>
            </a:xfrm>
            <a:custGeom>
              <a:avLst/>
              <a:gdLst>
                <a:gd name="connsiteX0" fmla="*/ 58688 w 111787"/>
                <a:gd name="connsiteY0" fmla="*/ 117377 h 111787"/>
                <a:gd name="connsiteX1" fmla="*/ 0 w 111787"/>
                <a:gd name="connsiteY1" fmla="*/ 58688 h 111787"/>
                <a:gd name="connsiteX2" fmla="*/ 58688 w 111787"/>
                <a:gd name="connsiteY2" fmla="*/ 0 h 111787"/>
                <a:gd name="connsiteX3" fmla="*/ 117377 w 111787"/>
                <a:gd name="connsiteY3" fmla="*/ 58688 h 111787"/>
                <a:gd name="connsiteX4" fmla="*/ 58688 w 111787"/>
                <a:gd name="connsiteY4" fmla="*/ 11737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8688" y="117377"/>
                  </a:moveTo>
                  <a:cubicBezTo>
                    <a:pt x="25152" y="117377"/>
                    <a:pt x="0" y="92225"/>
                    <a:pt x="0" y="58688"/>
                  </a:cubicBezTo>
                  <a:cubicBezTo>
                    <a:pt x="0" y="27947"/>
                    <a:pt x="25152" y="0"/>
                    <a:pt x="58688" y="0"/>
                  </a:cubicBezTo>
                  <a:cubicBezTo>
                    <a:pt x="89430" y="0"/>
                    <a:pt x="117377" y="25152"/>
                    <a:pt x="117377" y="58688"/>
                  </a:cubicBezTo>
                  <a:cubicBezTo>
                    <a:pt x="114582" y="92225"/>
                    <a:pt x="89430" y="117377"/>
                    <a:pt x="58688" y="117377"/>
                  </a:cubicBezTo>
                  <a:close/>
                </a:path>
              </a:pathLst>
            </a:custGeom>
            <a:grpFill/>
            <a:ln w="27890" cap="flat">
              <a:noFill/>
              <a:prstDash val="solid"/>
              <a:miter/>
            </a:ln>
          </p:spPr>
          <p:txBody>
            <a:bodyPr rtlCol="0" anchor="ctr"/>
            <a:lstStyle/>
            <a:p>
              <a:endParaRPr lang="es-ES"/>
            </a:p>
          </p:txBody>
        </p:sp>
        <p:sp>
          <p:nvSpPr>
            <p:cNvPr id="427" name="Forma libre: forma 426">
              <a:extLst>
                <a:ext uri="{FF2B5EF4-FFF2-40B4-BE49-F238E27FC236}">
                  <a16:creationId xmlns:a16="http://schemas.microsoft.com/office/drawing/2014/main" id="{2772D5EC-5645-40B8-993B-E69D05128768}"/>
                </a:ext>
              </a:extLst>
            </p:cNvPr>
            <p:cNvSpPr/>
            <p:nvPr/>
          </p:nvSpPr>
          <p:spPr>
            <a:xfrm>
              <a:off x="8660512" y="5341130"/>
              <a:ext cx="111787" cy="111787"/>
            </a:xfrm>
            <a:custGeom>
              <a:avLst/>
              <a:gdLst>
                <a:gd name="connsiteX0" fmla="*/ 55894 w 111787"/>
                <a:gd name="connsiteY0" fmla="*/ 111787 h 111787"/>
                <a:gd name="connsiteX1" fmla="*/ 0 w 111787"/>
                <a:gd name="connsiteY1" fmla="*/ 55894 h 111787"/>
                <a:gd name="connsiteX2" fmla="*/ 55894 w 111787"/>
                <a:gd name="connsiteY2" fmla="*/ 0 h 111787"/>
                <a:gd name="connsiteX3" fmla="*/ 111787 w 111787"/>
                <a:gd name="connsiteY3" fmla="*/ 55894 h 111787"/>
                <a:gd name="connsiteX4" fmla="*/ 55894 w 111787"/>
                <a:gd name="connsiteY4" fmla="*/ 111787 h 1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 h="111787">
                  <a:moveTo>
                    <a:pt x="55894" y="111787"/>
                  </a:moveTo>
                  <a:cubicBezTo>
                    <a:pt x="25152" y="111787"/>
                    <a:pt x="0" y="86635"/>
                    <a:pt x="0" y="55894"/>
                  </a:cubicBezTo>
                  <a:cubicBezTo>
                    <a:pt x="0" y="25152"/>
                    <a:pt x="25152" y="0"/>
                    <a:pt x="55894" y="0"/>
                  </a:cubicBezTo>
                  <a:cubicBezTo>
                    <a:pt x="86635" y="0"/>
                    <a:pt x="111787" y="25152"/>
                    <a:pt x="111787" y="55894"/>
                  </a:cubicBezTo>
                  <a:cubicBezTo>
                    <a:pt x="108993" y="86635"/>
                    <a:pt x="86635" y="111787"/>
                    <a:pt x="55894" y="111787"/>
                  </a:cubicBezTo>
                  <a:close/>
                </a:path>
              </a:pathLst>
            </a:custGeom>
            <a:grpFill/>
            <a:ln w="27890" cap="flat">
              <a:noFill/>
              <a:prstDash val="solid"/>
              <a:miter/>
            </a:ln>
          </p:spPr>
          <p:txBody>
            <a:bodyPr rtlCol="0" anchor="ctr"/>
            <a:lstStyle/>
            <a:p>
              <a:endParaRPr lang="es-ES"/>
            </a:p>
          </p:txBody>
        </p:sp>
        <p:sp>
          <p:nvSpPr>
            <p:cNvPr id="428" name="Forma libre: forma 427">
              <a:extLst>
                <a:ext uri="{FF2B5EF4-FFF2-40B4-BE49-F238E27FC236}">
                  <a16:creationId xmlns:a16="http://schemas.microsoft.com/office/drawing/2014/main" id="{6FEF24CA-C739-48FF-820D-BCBEB96228F0}"/>
                </a:ext>
              </a:extLst>
            </p:cNvPr>
            <p:cNvSpPr/>
            <p:nvPr/>
          </p:nvSpPr>
          <p:spPr>
            <a:xfrm>
              <a:off x="8462090" y="5346720"/>
              <a:ext cx="83841" cy="83841"/>
            </a:xfrm>
            <a:custGeom>
              <a:avLst/>
              <a:gdLst>
                <a:gd name="connsiteX0" fmla="*/ 50304 w 83840"/>
                <a:gd name="connsiteY0" fmla="*/ 100609 h 83840"/>
                <a:gd name="connsiteX1" fmla="*/ 0 w 83840"/>
                <a:gd name="connsiteY1" fmla="*/ 50304 h 83840"/>
                <a:gd name="connsiteX2" fmla="*/ 50304 w 83840"/>
                <a:gd name="connsiteY2" fmla="*/ 0 h 83840"/>
                <a:gd name="connsiteX3" fmla="*/ 100609 w 83840"/>
                <a:gd name="connsiteY3" fmla="*/ 50304 h 83840"/>
                <a:gd name="connsiteX4" fmla="*/ 50304 w 83840"/>
                <a:gd name="connsiteY4" fmla="*/ 100609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50304" y="100609"/>
                  </a:moveTo>
                  <a:cubicBezTo>
                    <a:pt x="22357" y="100609"/>
                    <a:pt x="0" y="78251"/>
                    <a:pt x="0" y="50304"/>
                  </a:cubicBezTo>
                  <a:cubicBezTo>
                    <a:pt x="0" y="22357"/>
                    <a:pt x="22357" y="0"/>
                    <a:pt x="50304" y="0"/>
                  </a:cubicBezTo>
                  <a:cubicBezTo>
                    <a:pt x="78251" y="0"/>
                    <a:pt x="100609" y="22357"/>
                    <a:pt x="100609" y="50304"/>
                  </a:cubicBezTo>
                  <a:cubicBezTo>
                    <a:pt x="100609" y="78251"/>
                    <a:pt x="78251" y="100609"/>
                    <a:pt x="50304" y="100609"/>
                  </a:cubicBezTo>
                  <a:close/>
                </a:path>
              </a:pathLst>
            </a:custGeom>
            <a:grpFill/>
            <a:ln w="27890" cap="flat">
              <a:noFill/>
              <a:prstDash val="solid"/>
              <a:miter/>
            </a:ln>
          </p:spPr>
          <p:txBody>
            <a:bodyPr rtlCol="0" anchor="ctr"/>
            <a:lstStyle/>
            <a:p>
              <a:endParaRPr lang="es-ES"/>
            </a:p>
          </p:txBody>
        </p:sp>
        <p:sp>
          <p:nvSpPr>
            <p:cNvPr id="429" name="Forma libre: forma 428">
              <a:extLst>
                <a:ext uri="{FF2B5EF4-FFF2-40B4-BE49-F238E27FC236}">
                  <a16:creationId xmlns:a16="http://schemas.microsoft.com/office/drawing/2014/main" id="{B58FBE67-939E-4D21-8D81-A7E6D34FBB54}"/>
                </a:ext>
              </a:extLst>
            </p:cNvPr>
            <p:cNvSpPr/>
            <p:nvPr/>
          </p:nvSpPr>
          <p:spPr>
            <a:xfrm>
              <a:off x="8266462" y="5355104"/>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4278" y="83841"/>
                    <a:pt x="41920" y="83841"/>
                  </a:cubicBezTo>
                  <a:close/>
                </a:path>
              </a:pathLst>
            </a:custGeom>
            <a:grpFill/>
            <a:ln w="27890" cap="flat">
              <a:noFill/>
              <a:prstDash val="solid"/>
              <a:miter/>
            </a:ln>
          </p:spPr>
          <p:txBody>
            <a:bodyPr rtlCol="0" anchor="ctr"/>
            <a:lstStyle/>
            <a:p>
              <a:endParaRPr lang="es-ES"/>
            </a:p>
          </p:txBody>
        </p:sp>
        <p:sp>
          <p:nvSpPr>
            <p:cNvPr id="430" name="Forma libre: forma 429">
              <a:extLst>
                <a:ext uri="{FF2B5EF4-FFF2-40B4-BE49-F238E27FC236}">
                  <a16:creationId xmlns:a16="http://schemas.microsoft.com/office/drawing/2014/main" id="{97432DF1-DA3A-4BBA-916F-D8D69BFBF13C}"/>
                </a:ext>
              </a:extLst>
            </p:cNvPr>
            <p:cNvSpPr/>
            <p:nvPr/>
          </p:nvSpPr>
          <p:spPr>
            <a:xfrm>
              <a:off x="8070834" y="5366282"/>
              <a:ext cx="55894" cy="55894"/>
            </a:xfrm>
            <a:custGeom>
              <a:avLst/>
              <a:gdLst>
                <a:gd name="connsiteX0" fmla="*/ 33536 w 55893"/>
                <a:gd name="connsiteY0" fmla="*/ 64278 h 55893"/>
                <a:gd name="connsiteX1" fmla="*/ 0 w 55893"/>
                <a:gd name="connsiteY1" fmla="*/ 30742 h 55893"/>
                <a:gd name="connsiteX2" fmla="*/ 33536 w 55893"/>
                <a:gd name="connsiteY2" fmla="*/ 0 h 55893"/>
                <a:gd name="connsiteX3" fmla="*/ 67072 w 55893"/>
                <a:gd name="connsiteY3" fmla="*/ 30742 h 55893"/>
                <a:gd name="connsiteX4" fmla="*/ 33536 w 55893"/>
                <a:gd name="connsiteY4" fmla="*/ 64278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4278"/>
                  </a:moveTo>
                  <a:cubicBezTo>
                    <a:pt x="16768" y="64278"/>
                    <a:pt x="0" y="50304"/>
                    <a:pt x="0" y="30742"/>
                  </a:cubicBezTo>
                  <a:cubicBezTo>
                    <a:pt x="0" y="13973"/>
                    <a:pt x="13973" y="0"/>
                    <a:pt x="33536" y="0"/>
                  </a:cubicBezTo>
                  <a:cubicBezTo>
                    <a:pt x="50304" y="0"/>
                    <a:pt x="67072" y="13973"/>
                    <a:pt x="67072" y="30742"/>
                  </a:cubicBezTo>
                  <a:cubicBezTo>
                    <a:pt x="67072" y="50304"/>
                    <a:pt x="53099" y="64278"/>
                    <a:pt x="33536" y="64278"/>
                  </a:cubicBezTo>
                  <a:close/>
                </a:path>
              </a:pathLst>
            </a:custGeom>
            <a:grpFill/>
            <a:ln w="27890" cap="flat">
              <a:noFill/>
              <a:prstDash val="solid"/>
              <a:miter/>
            </a:ln>
          </p:spPr>
          <p:txBody>
            <a:bodyPr rtlCol="0" anchor="ctr"/>
            <a:lstStyle/>
            <a:p>
              <a:endParaRPr lang="es-ES"/>
            </a:p>
          </p:txBody>
        </p:sp>
        <p:sp>
          <p:nvSpPr>
            <p:cNvPr id="431" name="Forma libre: forma 430">
              <a:extLst>
                <a:ext uri="{FF2B5EF4-FFF2-40B4-BE49-F238E27FC236}">
                  <a16:creationId xmlns:a16="http://schemas.microsoft.com/office/drawing/2014/main" id="{6EDBD813-80FD-4754-874E-9A06FF088E60}"/>
                </a:ext>
              </a:extLst>
            </p:cNvPr>
            <p:cNvSpPr/>
            <p:nvPr/>
          </p:nvSpPr>
          <p:spPr>
            <a:xfrm>
              <a:off x="7883590" y="5377461"/>
              <a:ext cx="27947" cy="27947"/>
            </a:xfrm>
            <a:custGeom>
              <a:avLst/>
              <a:gdLst>
                <a:gd name="connsiteX0" fmla="*/ 19563 w 27946"/>
                <a:gd name="connsiteY0" fmla="*/ 41920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41920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41920"/>
                  </a:moveTo>
                  <a:cubicBezTo>
                    <a:pt x="8384" y="41920"/>
                    <a:pt x="0" y="33536"/>
                    <a:pt x="0" y="19563"/>
                  </a:cubicBezTo>
                  <a:cubicBezTo>
                    <a:pt x="0" y="8384"/>
                    <a:pt x="8384" y="0"/>
                    <a:pt x="19563" y="0"/>
                  </a:cubicBezTo>
                  <a:cubicBezTo>
                    <a:pt x="30742" y="0"/>
                    <a:pt x="39126" y="8384"/>
                    <a:pt x="39126" y="19563"/>
                  </a:cubicBezTo>
                  <a:cubicBezTo>
                    <a:pt x="39126" y="33536"/>
                    <a:pt x="30742" y="41920"/>
                    <a:pt x="19563" y="41920"/>
                  </a:cubicBezTo>
                  <a:close/>
                </a:path>
              </a:pathLst>
            </a:custGeom>
            <a:grpFill/>
            <a:ln w="27890" cap="flat">
              <a:noFill/>
              <a:prstDash val="solid"/>
              <a:miter/>
            </a:ln>
          </p:spPr>
          <p:txBody>
            <a:bodyPr rtlCol="0" anchor="ctr"/>
            <a:lstStyle/>
            <a:p>
              <a:endParaRPr lang="es-ES"/>
            </a:p>
          </p:txBody>
        </p:sp>
        <p:sp>
          <p:nvSpPr>
            <p:cNvPr id="432" name="Forma libre: forma 431">
              <a:extLst>
                <a:ext uri="{FF2B5EF4-FFF2-40B4-BE49-F238E27FC236}">
                  <a16:creationId xmlns:a16="http://schemas.microsoft.com/office/drawing/2014/main" id="{551129EA-3F5E-47BD-AE27-4682B2BB6116}"/>
                </a:ext>
              </a:extLst>
            </p:cNvPr>
            <p:cNvSpPr/>
            <p:nvPr/>
          </p:nvSpPr>
          <p:spPr>
            <a:xfrm>
              <a:off x="7690756" y="5391435"/>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3973"/>
                    <a:pt x="0" y="8384"/>
                  </a:cubicBezTo>
                  <a:cubicBezTo>
                    <a:pt x="0" y="2795"/>
                    <a:pt x="2795" y="0"/>
                    <a:pt x="8384" y="0"/>
                  </a:cubicBezTo>
                  <a:cubicBezTo>
                    <a:pt x="13973" y="0"/>
                    <a:pt x="16768" y="2795"/>
                    <a:pt x="16768" y="8384"/>
                  </a:cubicBezTo>
                  <a:cubicBezTo>
                    <a:pt x="16768" y="11179"/>
                    <a:pt x="11179" y="16768"/>
                    <a:pt x="8384" y="16768"/>
                  </a:cubicBezTo>
                  <a:close/>
                </a:path>
              </a:pathLst>
            </a:custGeom>
            <a:grpFill/>
            <a:ln w="27890" cap="flat">
              <a:noFill/>
              <a:prstDash val="solid"/>
              <a:miter/>
            </a:ln>
          </p:spPr>
          <p:txBody>
            <a:bodyPr rtlCol="0" anchor="ctr"/>
            <a:lstStyle/>
            <a:p>
              <a:endParaRPr lang="es-ES"/>
            </a:p>
          </p:txBody>
        </p:sp>
        <p:sp>
          <p:nvSpPr>
            <p:cNvPr id="433" name="Forma libre: forma 432">
              <a:extLst>
                <a:ext uri="{FF2B5EF4-FFF2-40B4-BE49-F238E27FC236}">
                  <a16:creationId xmlns:a16="http://schemas.microsoft.com/office/drawing/2014/main" id="{1294F89D-E2C3-47AB-ADDD-C8DAE4E4BFB1}"/>
                </a:ext>
              </a:extLst>
            </p:cNvPr>
            <p:cNvSpPr/>
            <p:nvPr/>
          </p:nvSpPr>
          <p:spPr>
            <a:xfrm>
              <a:off x="10340118" y="5601036"/>
              <a:ext cx="27947" cy="27947"/>
            </a:xfrm>
            <a:custGeom>
              <a:avLst/>
              <a:gdLst>
                <a:gd name="connsiteX0" fmla="*/ 2795 w 0"/>
                <a:gd name="connsiteY0" fmla="*/ 5589 h 0"/>
                <a:gd name="connsiteX1" fmla="*/ 0 w 0"/>
                <a:gd name="connsiteY1" fmla="*/ 2795 h 0"/>
                <a:gd name="connsiteX2" fmla="*/ 2795 w 0"/>
                <a:gd name="connsiteY2" fmla="*/ 0 h 0"/>
                <a:gd name="connsiteX3" fmla="*/ 5589 w 0"/>
                <a:gd name="connsiteY3" fmla="*/ 2795 h 0"/>
                <a:gd name="connsiteX4" fmla="*/ 2795 w 0"/>
                <a:gd name="connsiteY4" fmla="*/ 558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89"/>
                  </a:moveTo>
                  <a:cubicBezTo>
                    <a:pt x="0" y="5589"/>
                    <a:pt x="0" y="2795"/>
                    <a:pt x="0" y="2795"/>
                  </a:cubicBezTo>
                  <a:cubicBezTo>
                    <a:pt x="0" y="0"/>
                    <a:pt x="2795" y="0"/>
                    <a:pt x="2795" y="0"/>
                  </a:cubicBezTo>
                  <a:cubicBezTo>
                    <a:pt x="5589" y="0"/>
                    <a:pt x="5589" y="2795"/>
                    <a:pt x="5589" y="2795"/>
                  </a:cubicBezTo>
                  <a:cubicBezTo>
                    <a:pt x="8384" y="2795"/>
                    <a:pt x="5589" y="5589"/>
                    <a:pt x="2795" y="5589"/>
                  </a:cubicBezTo>
                  <a:close/>
                </a:path>
              </a:pathLst>
            </a:custGeom>
            <a:grpFill/>
            <a:ln w="27890" cap="flat">
              <a:noFill/>
              <a:prstDash val="solid"/>
              <a:miter/>
            </a:ln>
          </p:spPr>
          <p:txBody>
            <a:bodyPr rtlCol="0" anchor="ctr"/>
            <a:lstStyle/>
            <a:p>
              <a:endParaRPr lang="es-ES"/>
            </a:p>
          </p:txBody>
        </p:sp>
        <p:sp>
          <p:nvSpPr>
            <p:cNvPr id="434" name="Forma libre: forma 433">
              <a:extLst>
                <a:ext uri="{FF2B5EF4-FFF2-40B4-BE49-F238E27FC236}">
                  <a16:creationId xmlns:a16="http://schemas.microsoft.com/office/drawing/2014/main" id="{814D533E-4BFC-4FEB-84B1-F36A10016BED}"/>
                </a:ext>
              </a:extLst>
            </p:cNvPr>
            <p:cNvSpPr/>
            <p:nvPr/>
          </p:nvSpPr>
          <p:spPr>
            <a:xfrm>
              <a:off x="10127722" y="5587063"/>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7"/>
                    <a:pt x="0" y="13973"/>
                  </a:cubicBezTo>
                  <a:cubicBezTo>
                    <a:pt x="0" y="5589"/>
                    <a:pt x="5589" y="0"/>
                    <a:pt x="13973" y="0"/>
                  </a:cubicBezTo>
                  <a:cubicBezTo>
                    <a:pt x="22358" y="0"/>
                    <a:pt x="27947" y="5589"/>
                    <a:pt x="27947" y="13973"/>
                  </a:cubicBezTo>
                  <a:cubicBezTo>
                    <a:pt x="27947" y="22357"/>
                    <a:pt x="19563" y="27947"/>
                    <a:pt x="13973" y="27947"/>
                  </a:cubicBezTo>
                  <a:close/>
                </a:path>
              </a:pathLst>
            </a:custGeom>
            <a:grpFill/>
            <a:ln w="27890" cap="flat">
              <a:noFill/>
              <a:prstDash val="solid"/>
              <a:miter/>
            </a:ln>
          </p:spPr>
          <p:txBody>
            <a:bodyPr rtlCol="0" anchor="ctr"/>
            <a:lstStyle/>
            <a:p>
              <a:endParaRPr lang="es-ES"/>
            </a:p>
          </p:txBody>
        </p:sp>
        <p:sp>
          <p:nvSpPr>
            <p:cNvPr id="435" name="Forma libre: forma 434">
              <a:extLst>
                <a:ext uri="{FF2B5EF4-FFF2-40B4-BE49-F238E27FC236}">
                  <a16:creationId xmlns:a16="http://schemas.microsoft.com/office/drawing/2014/main" id="{43CAC04A-819E-45B2-B5DC-3C502171BD3E}"/>
                </a:ext>
              </a:extLst>
            </p:cNvPr>
            <p:cNvSpPr/>
            <p:nvPr/>
          </p:nvSpPr>
          <p:spPr>
            <a:xfrm>
              <a:off x="9915326" y="5581473"/>
              <a:ext cx="27947" cy="27947"/>
            </a:xfrm>
            <a:custGeom>
              <a:avLst/>
              <a:gdLst>
                <a:gd name="connsiteX0" fmla="*/ 22357 w 27946"/>
                <a:gd name="connsiteY0" fmla="*/ 44715 h 27946"/>
                <a:gd name="connsiteX1" fmla="*/ 0 w 27946"/>
                <a:gd name="connsiteY1" fmla="*/ 22358 h 27946"/>
                <a:gd name="connsiteX2" fmla="*/ 22357 w 27946"/>
                <a:gd name="connsiteY2" fmla="*/ 0 h 27946"/>
                <a:gd name="connsiteX3" fmla="*/ 44715 w 27946"/>
                <a:gd name="connsiteY3" fmla="*/ 22358 h 27946"/>
                <a:gd name="connsiteX4" fmla="*/ 22357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7" y="44715"/>
                  </a:moveTo>
                  <a:cubicBezTo>
                    <a:pt x="8384" y="44715"/>
                    <a:pt x="0" y="33536"/>
                    <a:pt x="0" y="22358"/>
                  </a:cubicBezTo>
                  <a:cubicBezTo>
                    <a:pt x="0" y="8384"/>
                    <a:pt x="11179" y="0"/>
                    <a:pt x="22357" y="0"/>
                  </a:cubicBezTo>
                  <a:cubicBezTo>
                    <a:pt x="33536" y="0"/>
                    <a:pt x="44715" y="11179"/>
                    <a:pt x="44715" y="22358"/>
                  </a:cubicBezTo>
                  <a:cubicBezTo>
                    <a:pt x="44715" y="33536"/>
                    <a:pt x="33536" y="44715"/>
                    <a:pt x="22357" y="44715"/>
                  </a:cubicBezTo>
                  <a:close/>
                </a:path>
              </a:pathLst>
            </a:custGeom>
            <a:grpFill/>
            <a:ln w="27890" cap="flat">
              <a:noFill/>
              <a:prstDash val="solid"/>
              <a:miter/>
            </a:ln>
          </p:spPr>
          <p:txBody>
            <a:bodyPr rtlCol="0" anchor="ctr"/>
            <a:lstStyle/>
            <a:p>
              <a:endParaRPr lang="es-ES"/>
            </a:p>
          </p:txBody>
        </p:sp>
        <p:sp>
          <p:nvSpPr>
            <p:cNvPr id="436" name="Forma libre: forma 435">
              <a:extLst>
                <a:ext uri="{FF2B5EF4-FFF2-40B4-BE49-F238E27FC236}">
                  <a16:creationId xmlns:a16="http://schemas.microsoft.com/office/drawing/2014/main" id="{0CFB4841-B60A-4B11-9FA0-6A8BAA5F9BF9}"/>
                </a:ext>
              </a:extLst>
            </p:cNvPr>
            <p:cNvSpPr/>
            <p:nvPr/>
          </p:nvSpPr>
          <p:spPr>
            <a:xfrm>
              <a:off x="9702930" y="5570294"/>
              <a:ext cx="55894" cy="55894"/>
            </a:xfrm>
            <a:custGeom>
              <a:avLst/>
              <a:gdLst>
                <a:gd name="connsiteX0" fmla="*/ 30742 w 55893"/>
                <a:gd name="connsiteY0" fmla="*/ 61483 h 55893"/>
                <a:gd name="connsiteX1" fmla="*/ 0 w 55893"/>
                <a:gd name="connsiteY1" fmla="*/ 30742 h 55893"/>
                <a:gd name="connsiteX2" fmla="*/ 30742 w 55893"/>
                <a:gd name="connsiteY2" fmla="*/ 0 h 55893"/>
                <a:gd name="connsiteX3" fmla="*/ 61483 w 55893"/>
                <a:gd name="connsiteY3" fmla="*/ 30742 h 55893"/>
                <a:gd name="connsiteX4" fmla="*/ 30742 w 55893"/>
                <a:gd name="connsiteY4" fmla="*/ 6148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0742" y="61483"/>
                  </a:moveTo>
                  <a:cubicBezTo>
                    <a:pt x="13973" y="61483"/>
                    <a:pt x="0" y="47510"/>
                    <a:pt x="0" y="30742"/>
                  </a:cubicBezTo>
                  <a:cubicBezTo>
                    <a:pt x="0" y="13973"/>
                    <a:pt x="13973" y="0"/>
                    <a:pt x="30742" y="0"/>
                  </a:cubicBezTo>
                  <a:cubicBezTo>
                    <a:pt x="47510" y="0"/>
                    <a:pt x="61483" y="13973"/>
                    <a:pt x="61483" y="30742"/>
                  </a:cubicBezTo>
                  <a:cubicBezTo>
                    <a:pt x="61483" y="47510"/>
                    <a:pt x="47510" y="61483"/>
                    <a:pt x="30742" y="61483"/>
                  </a:cubicBezTo>
                  <a:close/>
                </a:path>
              </a:pathLst>
            </a:custGeom>
            <a:grpFill/>
            <a:ln w="27890" cap="flat">
              <a:noFill/>
              <a:prstDash val="solid"/>
              <a:miter/>
            </a:ln>
          </p:spPr>
          <p:txBody>
            <a:bodyPr rtlCol="0" anchor="ctr"/>
            <a:lstStyle/>
            <a:p>
              <a:endParaRPr lang="es-ES"/>
            </a:p>
          </p:txBody>
        </p:sp>
        <p:sp>
          <p:nvSpPr>
            <p:cNvPr id="437" name="Forma libre: forma 436">
              <a:extLst>
                <a:ext uri="{FF2B5EF4-FFF2-40B4-BE49-F238E27FC236}">
                  <a16:creationId xmlns:a16="http://schemas.microsoft.com/office/drawing/2014/main" id="{AA15F2B2-B3D9-4E6D-9564-9599A30D77BE}"/>
                </a:ext>
              </a:extLst>
            </p:cNvPr>
            <p:cNvSpPr/>
            <p:nvPr/>
          </p:nvSpPr>
          <p:spPr>
            <a:xfrm>
              <a:off x="9493329" y="5564705"/>
              <a:ext cx="55894" cy="55894"/>
            </a:xfrm>
            <a:custGeom>
              <a:avLst/>
              <a:gdLst>
                <a:gd name="connsiteX0" fmla="*/ 36331 w 55893"/>
                <a:gd name="connsiteY0" fmla="*/ 72662 h 55893"/>
                <a:gd name="connsiteX1" fmla="*/ 0 w 55893"/>
                <a:gd name="connsiteY1" fmla="*/ 36331 h 55893"/>
                <a:gd name="connsiteX2" fmla="*/ 36331 w 55893"/>
                <a:gd name="connsiteY2" fmla="*/ 0 h 55893"/>
                <a:gd name="connsiteX3" fmla="*/ 72662 w 55893"/>
                <a:gd name="connsiteY3" fmla="*/ 36331 h 55893"/>
                <a:gd name="connsiteX4" fmla="*/ 36331 w 55893"/>
                <a:gd name="connsiteY4" fmla="*/ 72662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6331" y="72662"/>
                  </a:moveTo>
                  <a:cubicBezTo>
                    <a:pt x="16768" y="72662"/>
                    <a:pt x="0" y="55894"/>
                    <a:pt x="0" y="36331"/>
                  </a:cubicBezTo>
                  <a:cubicBezTo>
                    <a:pt x="0" y="16768"/>
                    <a:pt x="16768" y="0"/>
                    <a:pt x="36331" y="0"/>
                  </a:cubicBezTo>
                  <a:cubicBezTo>
                    <a:pt x="55894" y="0"/>
                    <a:pt x="72662" y="16768"/>
                    <a:pt x="72662" y="36331"/>
                  </a:cubicBezTo>
                  <a:cubicBezTo>
                    <a:pt x="72662" y="58688"/>
                    <a:pt x="55894" y="72662"/>
                    <a:pt x="36331" y="72662"/>
                  </a:cubicBezTo>
                  <a:close/>
                </a:path>
              </a:pathLst>
            </a:custGeom>
            <a:grpFill/>
            <a:ln w="27890" cap="flat">
              <a:noFill/>
              <a:prstDash val="solid"/>
              <a:miter/>
            </a:ln>
          </p:spPr>
          <p:txBody>
            <a:bodyPr rtlCol="0" anchor="ctr"/>
            <a:lstStyle/>
            <a:p>
              <a:endParaRPr lang="es-ES"/>
            </a:p>
          </p:txBody>
        </p:sp>
        <p:sp>
          <p:nvSpPr>
            <p:cNvPr id="438" name="Forma libre: forma 437">
              <a:extLst>
                <a:ext uri="{FF2B5EF4-FFF2-40B4-BE49-F238E27FC236}">
                  <a16:creationId xmlns:a16="http://schemas.microsoft.com/office/drawing/2014/main" id="{A3419682-0FF6-42FB-8713-B8A60052D0A4}"/>
                </a:ext>
              </a:extLst>
            </p:cNvPr>
            <p:cNvSpPr/>
            <p:nvPr/>
          </p:nvSpPr>
          <p:spPr>
            <a:xfrm>
              <a:off x="9286522" y="5564705"/>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6768" y="78251"/>
                    <a:pt x="0" y="61483"/>
                    <a:pt x="0" y="39126"/>
                  </a:cubicBezTo>
                  <a:cubicBezTo>
                    <a:pt x="0" y="16768"/>
                    <a:pt x="16768" y="0"/>
                    <a:pt x="39126" y="0"/>
                  </a:cubicBezTo>
                  <a:cubicBezTo>
                    <a:pt x="61483" y="0"/>
                    <a:pt x="78251" y="16768"/>
                    <a:pt x="78251" y="39126"/>
                  </a:cubicBezTo>
                  <a:cubicBezTo>
                    <a:pt x="81046" y="58688"/>
                    <a:pt x="61483" y="78251"/>
                    <a:pt x="39126" y="78251"/>
                  </a:cubicBezTo>
                  <a:close/>
                </a:path>
              </a:pathLst>
            </a:custGeom>
            <a:grpFill/>
            <a:ln w="27890" cap="flat">
              <a:noFill/>
              <a:prstDash val="solid"/>
              <a:miter/>
            </a:ln>
          </p:spPr>
          <p:txBody>
            <a:bodyPr rtlCol="0" anchor="ctr"/>
            <a:lstStyle/>
            <a:p>
              <a:endParaRPr lang="es-ES"/>
            </a:p>
          </p:txBody>
        </p:sp>
        <p:sp>
          <p:nvSpPr>
            <p:cNvPr id="439" name="Forma libre: forma 438">
              <a:extLst>
                <a:ext uri="{FF2B5EF4-FFF2-40B4-BE49-F238E27FC236}">
                  <a16:creationId xmlns:a16="http://schemas.microsoft.com/office/drawing/2014/main" id="{2DF00AD8-BDF1-468B-96C1-D7F6913C2D6B}"/>
                </a:ext>
              </a:extLst>
            </p:cNvPr>
            <p:cNvSpPr/>
            <p:nvPr/>
          </p:nvSpPr>
          <p:spPr>
            <a:xfrm>
              <a:off x="9079715"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3841" y="67073"/>
                    <a:pt x="67073" y="83841"/>
                    <a:pt x="41920" y="83841"/>
                  </a:cubicBezTo>
                  <a:close/>
                </a:path>
              </a:pathLst>
            </a:custGeom>
            <a:grpFill/>
            <a:ln w="27890" cap="flat">
              <a:noFill/>
              <a:prstDash val="solid"/>
              <a:miter/>
            </a:ln>
          </p:spPr>
          <p:txBody>
            <a:bodyPr rtlCol="0" anchor="ctr"/>
            <a:lstStyle/>
            <a:p>
              <a:endParaRPr lang="es-ES"/>
            </a:p>
          </p:txBody>
        </p:sp>
        <p:sp>
          <p:nvSpPr>
            <p:cNvPr id="440" name="Forma libre: forma 439">
              <a:extLst>
                <a:ext uri="{FF2B5EF4-FFF2-40B4-BE49-F238E27FC236}">
                  <a16:creationId xmlns:a16="http://schemas.microsoft.com/office/drawing/2014/main" id="{E1AD5F83-E2DF-422C-B8EE-6D5891A074EC}"/>
                </a:ext>
              </a:extLst>
            </p:cNvPr>
            <p:cNvSpPr/>
            <p:nvPr/>
          </p:nvSpPr>
          <p:spPr>
            <a:xfrm>
              <a:off x="8878498" y="5559116"/>
              <a:ext cx="83841" cy="83841"/>
            </a:xfrm>
            <a:custGeom>
              <a:avLst/>
              <a:gdLst>
                <a:gd name="connsiteX0" fmla="*/ 41920 w 83840"/>
                <a:gd name="connsiteY0" fmla="*/ 83841 h 83840"/>
                <a:gd name="connsiteX1" fmla="*/ 0 w 83840"/>
                <a:gd name="connsiteY1" fmla="*/ 41920 h 83840"/>
                <a:gd name="connsiteX2" fmla="*/ 41920 w 83840"/>
                <a:gd name="connsiteY2" fmla="*/ 0 h 83840"/>
                <a:gd name="connsiteX3" fmla="*/ 83841 w 83840"/>
                <a:gd name="connsiteY3" fmla="*/ 41920 h 83840"/>
                <a:gd name="connsiteX4" fmla="*/ 41920 w 83840"/>
                <a:gd name="connsiteY4" fmla="*/ 83841 h 8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0" h="83840">
                  <a:moveTo>
                    <a:pt x="41920" y="83841"/>
                  </a:moveTo>
                  <a:cubicBezTo>
                    <a:pt x="19563" y="83841"/>
                    <a:pt x="0" y="64278"/>
                    <a:pt x="0" y="41920"/>
                  </a:cubicBezTo>
                  <a:cubicBezTo>
                    <a:pt x="0" y="19563"/>
                    <a:pt x="19563" y="0"/>
                    <a:pt x="41920" y="0"/>
                  </a:cubicBezTo>
                  <a:cubicBezTo>
                    <a:pt x="64278" y="0"/>
                    <a:pt x="83841" y="19563"/>
                    <a:pt x="83841" y="41920"/>
                  </a:cubicBezTo>
                  <a:cubicBezTo>
                    <a:pt x="81046" y="64278"/>
                    <a:pt x="64278" y="83841"/>
                    <a:pt x="41920" y="83841"/>
                  </a:cubicBezTo>
                  <a:close/>
                </a:path>
              </a:pathLst>
            </a:custGeom>
            <a:grpFill/>
            <a:ln w="27890" cap="flat">
              <a:noFill/>
              <a:prstDash val="solid"/>
              <a:miter/>
            </a:ln>
          </p:spPr>
          <p:txBody>
            <a:bodyPr rtlCol="0" anchor="ctr"/>
            <a:lstStyle/>
            <a:p>
              <a:endParaRPr lang="es-ES"/>
            </a:p>
          </p:txBody>
        </p:sp>
        <p:sp>
          <p:nvSpPr>
            <p:cNvPr id="441" name="Forma libre: forma 440">
              <a:extLst>
                <a:ext uri="{FF2B5EF4-FFF2-40B4-BE49-F238E27FC236}">
                  <a16:creationId xmlns:a16="http://schemas.microsoft.com/office/drawing/2014/main" id="{E7FAB66B-826A-4E96-BDA0-622361547B0A}"/>
                </a:ext>
              </a:extLst>
            </p:cNvPr>
            <p:cNvSpPr/>
            <p:nvPr/>
          </p:nvSpPr>
          <p:spPr>
            <a:xfrm>
              <a:off x="8677280" y="5561910"/>
              <a:ext cx="55894" cy="55894"/>
            </a:xfrm>
            <a:custGeom>
              <a:avLst/>
              <a:gdLst>
                <a:gd name="connsiteX0" fmla="*/ 39126 w 55893"/>
                <a:gd name="connsiteY0" fmla="*/ 78251 h 55893"/>
                <a:gd name="connsiteX1" fmla="*/ 0 w 55893"/>
                <a:gd name="connsiteY1" fmla="*/ 39126 h 55893"/>
                <a:gd name="connsiteX2" fmla="*/ 39126 w 55893"/>
                <a:gd name="connsiteY2" fmla="*/ 0 h 55893"/>
                <a:gd name="connsiteX3" fmla="*/ 78251 w 55893"/>
                <a:gd name="connsiteY3" fmla="*/ 39126 h 55893"/>
                <a:gd name="connsiteX4" fmla="*/ 39126 w 55893"/>
                <a:gd name="connsiteY4" fmla="*/ 78251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9126" y="78251"/>
                  </a:moveTo>
                  <a:cubicBezTo>
                    <a:pt x="19563" y="78251"/>
                    <a:pt x="0" y="61483"/>
                    <a:pt x="0" y="39126"/>
                  </a:cubicBezTo>
                  <a:cubicBezTo>
                    <a:pt x="0" y="16768"/>
                    <a:pt x="16768" y="0"/>
                    <a:pt x="39126" y="0"/>
                  </a:cubicBezTo>
                  <a:cubicBezTo>
                    <a:pt x="58688" y="0"/>
                    <a:pt x="78251" y="16768"/>
                    <a:pt x="78251" y="39126"/>
                  </a:cubicBezTo>
                  <a:cubicBezTo>
                    <a:pt x="75457" y="61483"/>
                    <a:pt x="58688" y="78251"/>
                    <a:pt x="39126" y="78251"/>
                  </a:cubicBezTo>
                  <a:close/>
                </a:path>
              </a:pathLst>
            </a:custGeom>
            <a:grpFill/>
            <a:ln w="27890" cap="flat">
              <a:noFill/>
              <a:prstDash val="solid"/>
              <a:miter/>
            </a:ln>
          </p:spPr>
          <p:txBody>
            <a:bodyPr rtlCol="0" anchor="ctr"/>
            <a:lstStyle/>
            <a:p>
              <a:endParaRPr lang="es-ES"/>
            </a:p>
          </p:txBody>
        </p:sp>
        <p:sp>
          <p:nvSpPr>
            <p:cNvPr id="442" name="Forma libre: forma 441">
              <a:extLst>
                <a:ext uri="{FF2B5EF4-FFF2-40B4-BE49-F238E27FC236}">
                  <a16:creationId xmlns:a16="http://schemas.microsoft.com/office/drawing/2014/main" id="{17A4C96C-E710-49D1-9BB7-59A2D6B6CA0D}"/>
                </a:ext>
              </a:extLst>
            </p:cNvPr>
            <p:cNvSpPr/>
            <p:nvPr/>
          </p:nvSpPr>
          <p:spPr>
            <a:xfrm>
              <a:off x="8478858" y="5567500"/>
              <a:ext cx="55894" cy="55894"/>
            </a:xfrm>
            <a:custGeom>
              <a:avLst/>
              <a:gdLst>
                <a:gd name="connsiteX0" fmla="*/ 33536 w 55893"/>
                <a:gd name="connsiteY0" fmla="*/ 67073 h 55893"/>
                <a:gd name="connsiteX1" fmla="*/ 0 w 55893"/>
                <a:gd name="connsiteY1" fmla="*/ 33536 h 55893"/>
                <a:gd name="connsiteX2" fmla="*/ 33536 w 55893"/>
                <a:gd name="connsiteY2" fmla="*/ 0 h 55893"/>
                <a:gd name="connsiteX3" fmla="*/ 67073 w 55893"/>
                <a:gd name="connsiteY3" fmla="*/ 33536 h 55893"/>
                <a:gd name="connsiteX4" fmla="*/ 33536 w 55893"/>
                <a:gd name="connsiteY4" fmla="*/ 67073 h 5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3" h="55893">
                  <a:moveTo>
                    <a:pt x="33536" y="67073"/>
                  </a:moveTo>
                  <a:cubicBezTo>
                    <a:pt x="16768" y="67073"/>
                    <a:pt x="0" y="53099"/>
                    <a:pt x="0" y="33536"/>
                  </a:cubicBezTo>
                  <a:cubicBezTo>
                    <a:pt x="0" y="16768"/>
                    <a:pt x="13973" y="0"/>
                    <a:pt x="33536" y="0"/>
                  </a:cubicBezTo>
                  <a:cubicBezTo>
                    <a:pt x="50304" y="0"/>
                    <a:pt x="67073" y="13973"/>
                    <a:pt x="67073" y="33536"/>
                  </a:cubicBezTo>
                  <a:cubicBezTo>
                    <a:pt x="67073" y="53099"/>
                    <a:pt x="50304" y="67073"/>
                    <a:pt x="33536" y="67073"/>
                  </a:cubicBezTo>
                  <a:close/>
                </a:path>
              </a:pathLst>
            </a:custGeom>
            <a:grpFill/>
            <a:ln w="27890" cap="flat">
              <a:noFill/>
              <a:prstDash val="solid"/>
              <a:miter/>
            </a:ln>
          </p:spPr>
          <p:txBody>
            <a:bodyPr rtlCol="0" anchor="ctr"/>
            <a:lstStyle/>
            <a:p>
              <a:endParaRPr lang="es-ES"/>
            </a:p>
          </p:txBody>
        </p:sp>
        <p:sp>
          <p:nvSpPr>
            <p:cNvPr id="443" name="Forma libre: forma 442">
              <a:extLst>
                <a:ext uri="{FF2B5EF4-FFF2-40B4-BE49-F238E27FC236}">
                  <a16:creationId xmlns:a16="http://schemas.microsoft.com/office/drawing/2014/main" id="{BF4F7E3F-EF85-43AD-A02F-ADCBCF555C1F}"/>
                </a:ext>
              </a:extLst>
            </p:cNvPr>
            <p:cNvSpPr/>
            <p:nvPr/>
          </p:nvSpPr>
          <p:spPr>
            <a:xfrm>
              <a:off x="8283230" y="5578678"/>
              <a:ext cx="27947" cy="27947"/>
            </a:xfrm>
            <a:custGeom>
              <a:avLst/>
              <a:gdLst>
                <a:gd name="connsiteX0" fmla="*/ 25152 w 27946"/>
                <a:gd name="connsiteY0" fmla="*/ 50304 h 27946"/>
                <a:gd name="connsiteX1" fmla="*/ 0 w 27946"/>
                <a:gd name="connsiteY1" fmla="*/ 25152 h 27946"/>
                <a:gd name="connsiteX2" fmla="*/ 25152 w 27946"/>
                <a:gd name="connsiteY2" fmla="*/ 0 h 27946"/>
                <a:gd name="connsiteX3" fmla="*/ 50304 w 27946"/>
                <a:gd name="connsiteY3" fmla="*/ 25152 h 27946"/>
                <a:gd name="connsiteX4" fmla="*/ 25152 w 27946"/>
                <a:gd name="connsiteY4" fmla="*/ 50304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5152" y="50304"/>
                  </a:moveTo>
                  <a:cubicBezTo>
                    <a:pt x="11179" y="50304"/>
                    <a:pt x="0" y="39126"/>
                    <a:pt x="0" y="25152"/>
                  </a:cubicBezTo>
                  <a:cubicBezTo>
                    <a:pt x="0" y="11179"/>
                    <a:pt x="11179" y="0"/>
                    <a:pt x="25152" y="0"/>
                  </a:cubicBezTo>
                  <a:cubicBezTo>
                    <a:pt x="39126" y="0"/>
                    <a:pt x="50304" y="11179"/>
                    <a:pt x="50304" y="25152"/>
                  </a:cubicBezTo>
                  <a:cubicBezTo>
                    <a:pt x="50304" y="39126"/>
                    <a:pt x="39126" y="50304"/>
                    <a:pt x="25152" y="50304"/>
                  </a:cubicBezTo>
                  <a:close/>
                </a:path>
              </a:pathLst>
            </a:custGeom>
            <a:grpFill/>
            <a:ln w="27890" cap="flat">
              <a:noFill/>
              <a:prstDash val="solid"/>
              <a:miter/>
            </a:ln>
          </p:spPr>
          <p:txBody>
            <a:bodyPr rtlCol="0" anchor="ctr"/>
            <a:lstStyle/>
            <a:p>
              <a:endParaRPr lang="es-ES"/>
            </a:p>
          </p:txBody>
        </p:sp>
        <p:sp>
          <p:nvSpPr>
            <p:cNvPr id="444" name="Forma libre: forma 443">
              <a:extLst>
                <a:ext uri="{FF2B5EF4-FFF2-40B4-BE49-F238E27FC236}">
                  <a16:creationId xmlns:a16="http://schemas.microsoft.com/office/drawing/2014/main" id="{E43E8925-248C-4AC0-9DC7-A57EC828A30F}"/>
                </a:ext>
              </a:extLst>
            </p:cNvPr>
            <p:cNvSpPr/>
            <p:nvPr/>
          </p:nvSpPr>
          <p:spPr>
            <a:xfrm>
              <a:off x="8087602" y="5584268"/>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7947"/>
                    <a:pt x="27947" y="33536"/>
                    <a:pt x="16768" y="33536"/>
                  </a:cubicBezTo>
                  <a:close/>
                </a:path>
              </a:pathLst>
            </a:custGeom>
            <a:grpFill/>
            <a:ln w="27890" cap="flat">
              <a:noFill/>
              <a:prstDash val="solid"/>
              <a:miter/>
            </a:ln>
          </p:spPr>
          <p:txBody>
            <a:bodyPr rtlCol="0" anchor="ctr"/>
            <a:lstStyle/>
            <a:p>
              <a:endParaRPr lang="es-ES"/>
            </a:p>
          </p:txBody>
        </p:sp>
        <p:sp>
          <p:nvSpPr>
            <p:cNvPr id="445" name="Forma libre: forma 444">
              <a:extLst>
                <a:ext uri="{FF2B5EF4-FFF2-40B4-BE49-F238E27FC236}">
                  <a16:creationId xmlns:a16="http://schemas.microsoft.com/office/drawing/2014/main" id="{0C2A318F-06F0-4866-879A-83D71442B416}"/>
                </a:ext>
              </a:extLst>
            </p:cNvPr>
            <p:cNvSpPr/>
            <p:nvPr/>
          </p:nvSpPr>
          <p:spPr>
            <a:xfrm>
              <a:off x="7897563" y="559824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5"/>
                    <a:pt x="2795" y="0"/>
                    <a:pt x="5589" y="0"/>
                  </a:cubicBezTo>
                  <a:cubicBezTo>
                    <a:pt x="8384" y="0"/>
                    <a:pt x="11179" y="2795"/>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46" name="Forma libre: forma 445">
              <a:extLst>
                <a:ext uri="{FF2B5EF4-FFF2-40B4-BE49-F238E27FC236}">
                  <a16:creationId xmlns:a16="http://schemas.microsoft.com/office/drawing/2014/main" id="{01C624A3-B090-4A4D-8BC5-8F43F39FF2B4}"/>
                </a:ext>
              </a:extLst>
            </p:cNvPr>
            <p:cNvSpPr/>
            <p:nvPr/>
          </p:nvSpPr>
          <p:spPr>
            <a:xfrm>
              <a:off x="9932094" y="5802253"/>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47" name="Forma libre: forma 446">
              <a:extLst>
                <a:ext uri="{FF2B5EF4-FFF2-40B4-BE49-F238E27FC236}">
                  <a16:creationId xmlns:a16="http://schemas.microsoft.com/office/drawing/2014/main" id="{A3FFB06D-60F0-4B36-9B4F-EFBE4936F1DE}"/>
                </a:ext>
              </a:extLst>
            </p:cNvPr>
            <p:cNvSpPr/>
            <p:nvPr/>
          </p:nvSpPr>
          <p:spPr>
            <a:xfrm>
              <a:off x="9719698" y="5791074"/>
              <a:ext cx="27947" cy="27947"/>
            </a:xfrm>
            <a:custGeom>
              <a:avLst/>
              <a:gdLst>
                <a:gd name="connsiteX0" fmla="*/ 13973 w 27946"/>
                <a:gd name="connsiteY0" fmla="*/ 27947 h 27946"/>
                <a:gd name="connsiteX1" fmla="*/ 0 w 27946"/>
                <a:gd name="connsiteY1" fmla="*/ 13973 h 27946"/>
                <a:gd name="connsiteX2" fmla="*/ 13973 w 27946"/>
                <a:gd name="connsiteY2" fmla="*/ 0 h 27946"/>
                <a:gd name="connsiteX3" fmla="*/ 27947 w 27946"/>
                <a:gd name="connsiteY3" fmla="*/ 13973 h 27946"/>
                <a:gd name="connsiteX4" fmla="*/ 13973 w 27946"/>
                <a:gd name="connsiteY4" fmla="*/ 27947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3973" y="27947"/>
                  </a:moveTo>
                  <a:cubicBezTo>
                    <a:pt x="5589" y="27947"/>
                    <a:pt x="0" y="22358"/>
                    <a:pt x="0" y="13973"/>
                  </a:cubicBezTo>
                  <a:cubicBezTo>
                    <a:pt x="0" y="5589"/>
                    <a:pt x="5589" y="0"/>
                    <a:pt x="13973" y="0"/>
                  </a:cubicBezTo>
                  <a:cubicBezTo>
                    <a:pt x="22357" y="0"/>
                    <a:pt x="27947" y="5589"/>
                    <a:pt x="27947" y="13973"/>
                  </a:cubicBezTo>
                  <a:cubicBezTo>
                    <a:pt x="27947" y="22358"/>
                    <a:pt x="22357" y="27947"/>
                    <a:pt x="13973" y="27947"/>
                  </a:cubicBezTo>
                  <a:close/>
                </a:path>
              </a:pathLst>
            </a:custGeom>
            <a:grpFill/>
            <a:ln w="27890" cap="flat">
              <a:noFill/>
              <a:prstDash val="solid"/>
              <a:miter/>
            </a:ln>
          </p:spPr>
          <p:txBody>
            <a:bodyPr rtlCol="0" anchor="ctr"/>
            <a:lstStyle/>
            <a:p>
              <a:endParaRPr lang="es-ES"/>
            </a:p>
          </p:txBody>
        </p:sp>
        <p:sp>
          <p:nvSpPr>
            <p:cNvPr id="448" name="Forma libre: forma 447">
              <a:extLst>
                <a:ext uri="{FF2B5EF4-FFF2-40B4-BE49-F238E27FC236}">
                  <a16:creationId xmlns:a16="http://schemas.microsoft.com/office/drawing/2014/main" id="{801F0511-C628-4D37-AE32-D9519760C806}"/>
                </a:ext>
              </a:extLst>
            </p:cNvPr>
            <p:cNvSpPr/>
            <p:nvPr/>
          </p:nvSpPr>
          <p:spPr>
            <a:xfrm>
              <a:off x="9510097"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449" name="Forma libre: forma 448">
              <a:extLst>
                <a:ext uri="{FF2B5EF4-FFF2-40B4-BE49-F238E27FC236}">
                  <a16:creationId xmlns:a16="http://schemas.microsoft.com/office/drawing/2014/main" id="{5B4B85FD-F60E-4E01-A423-33C74E97294D}"/>
                </a:ext>
              </a:extLst>
            </p:cNvPr>
            <p:cNvSpPr/>
            <p:nvPr/>
          </p:nvSpPr>
          <p:spPr>
            <a:xfrm>
              <a:off x="9303290"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11179" y="44715"/>
                    <a:pt x="0" y="33537"/>
                    <a:pt x="0" y="22358"/>
                  </a:cubicBezTo>
                  <a:cubicBezTo>
                    <a:pt x="0" y="11179"/>
                    <a:pt x="11179" y="0"/>
                    <a:pt x="22358" y="0"/>
                  </a:cubicBezTo>
                  <a:cubicBezTo>
                    <a:pt x="33536" y="0"/>
                    <a:pt x="44715" y="11179"/>
                    <a:pt x="44715" y="22358"/>
                  </a:cubicBezTo>
                  <a:cubicBezTo>
                    <a:pt x="44715" y="36331"/>
                    <a:pt x="36331" y="44715"/>
                    <a:pt x="22358" y="44715"/>
                  </a:cubicBezTo>
                  <a:close/>
                </a:path>
              </a:pathLst>
            </a:custGeom>
            <a:grpFill/>
            <a:ln w="27890" cap="flat">
              <a:noFill/>
              <a:prstDash val="solid"/>
              <a:miter/>
            </a:ln>
          </p:spPr>
          <p:txBody>
            <a:bodyPr rtlCol="0" anchor="ctr"/>
            <a:lstStyle/>
            <a:p>
              <a:endParaRPr lang="es-ES"/>
            </a:p>
          </p:txBody>
        </p:sp>
        <p:sp>
          <p:nvSpPr>
            <p:cNvPr id="450" name="Forma libre: forma 449">
              <a:extLst>
                <a:ext uri="{FF2B5EF4-FFF2-40B4-BE49-F238E27FC236}">
                  <a16:creationId xmlns:a16="http://schemas.microsoft.com/office/drawing/2014/main" id="{E5593AEF-1FF0-4AAF-99C7-FDEBF24E83AA}"/>
                </a:ext>
              </a:extLst>
            </p:cNvPr>
            <p:cNvSpPr/>
            <p:nvPr/>
          </p:nvSpPr>
          <p:spPr>
            <a:xfrm>
              <a:off x="9099278" y="5785485"/>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6"/>
                    <a:pt x="0" y="22358"/>
                  </a:cubicBezTo>
                  <a:cubicBezTo>
                    <a:pt x="0" y="8384"/>
                    <a:pt x="11179" y="0"/>
                    <a:pt x="22358" y="0"/>
                  </a:cubicBezTo>
                  <a:cubicBezTo>
                    <a:pt x="36331" y="0"/>
                    <a:pt x="44715" y="11179"/>
                    <a:pt x="44715" y="22358"/>
                  </a:cubicBezTo>
                  <a:cubicBezTo>
                    <a:pt x="47510" y="33536"/>
                    <a:pt x="36331" y="44715"/>
                    <a:pt x="22358" y="44715"/>
                  </a:cubicBezTo>
                  <a:close/>
                </a:path>
              </a:pathLst>
            </a:custGeom>
            <a:grpFill/>
            <a:ln w="27890" cap="flat">
              <a:noFill/>
              <a:prstDash val="solid"/>
              <a:miter/>
            </a:ln>
          </p:spPr>
          <p:txBody>
            <a:bodyPr rtlCol="0" anchor="ctr"/>
            <a:lstStyle/>
            <a:p>
              <a:endParaRPr lang="es-ES"/>
            </a:p>
          </p:txBody>
        </p:sp>
        <p:sp>
          <p:nvSpPr>
            <p:cNvPr id="451" name="Forma libre: forma 450">
              <a:extLst>
                <a:ext uri="{FF2B5EF4-FFF2-40B4-BE49-F238E27FC236}">
                  <a16:creationId xmlns:a16="http://schemas.microsoft.com/office/drawing/2014/main" id="{4CF3A448-84DD-4F3A-8A39-9D052A887684}"/>
                </a:ext>
              </a:extLst>
            </p:cNvPr>
            <p:cNvSpPr/>
            <p:nvPr/>
          </p:nvSpPr>
          <p:spPr>
            <a:xfrm>
              <a:off x="8898061" y="5782690"/>
              <a:ext cx="27947" cy="27947"/>
            </a:xfrm>
            <a:custGeom>
              <a:avLst/>
              <a:gdLst>
                <a:gd name="connsiteX0" fmla="*/ 22358 w 27946"/>
                <a:gd name="connsiteY0" fmla="*/ 44715 h 27946"/>
                <a:gd name="connsiteX1" fmla="*/ 0 w 27946"/>
                <a:gd name="connsiteY1" fmla="*/ 22358 h 27946"/>
                <a:gd name="connsiteX2" fmla="*/ 22358 w 27946"/>
                <a:gd name="connsiteY2" fmla="*/ 0 h 27946"/>
                <a:gd name="connsiteX3" fmla="*/ 44715 w 27946"/>
                <a:gd name="connsiteY3" fmla="*/ 22358 h 27946"/>
                <a:gd name="connsiteX4" fmla="*/ 22358 w 27946"/>
                <a:gd name="connsiteY4" fmla="*/ 4471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22358" y="44715"/>
                  </a:moveTo>
                  <a:cubicBezTo>
                    <a:pt x="8384" y="44715"/>
                    <a:pt x="0" y="33537"/>
                    <a:pt x="0" y="22358"/>
                  </a:cubicBezTo>
                  <a:cubicBezTo>
                    <a:pt x="0" y="8384"/>
                    <a:pt x="11179" y="0"/>
                    <a:pt x="22358" y="0"/>
                  </a:cubicBezTo>
                  <a:cubicBezTo>
                    <a:pt x="36331" y="0"/>
                    <a:pt x="44715" y="11179"/>
                    <a:pt x="44715" y="22358"/>
                  </a:cubicBezTo>
                  <a:cubicBezTo>
                    <a:pt x="44715" y="36331"/>
                    <a:pt x="33536" y="44715"/>
                    <a:pt x="22358" y="44715"/>
                  </a:cubicBezTo>
                  <a:close/>
                </a:path>
              </a:pathLst>
            </a:custGeom>
            <a:grpFill/>
            <a:ln w="27890" cap="flat">
              <a:noFill/>
              <a:prstDash val="solid"/>
              <a:miter/>
            </a:ln>
          </p:spPr>
          <p:txBody>
            <a:bodyPr rtlCol="0" anchor="ctr"/>
            <a:lstStyle/>
            <a:p>
              <a:endParaRPr lang="es-ES"/>
            </a:p>
          </p:txBody>
        </p:sp>
        <p:sp>
          <p:nvSpPr>
            <p:cNvPr id="452" name="Forma libre: forma 451">
              <a:extLst>
                <a:ext uri="{FF2B5EF4-FFF2-40B4-BE49-F238E27FC236}">
                  <a16:creationId xmlns:a16="http://schemas.microsoft.com/office/drawing/2014/main" id="{5AC111DB-89C0-429D-B657-45F573ACEFCA}"/>
                </a:ext>
              </a:extLst>
            </p:cNvPr>
            <p:cNvSpPr/>
            <p:nvPr/>
          </p:nvSpPr>
          <p:spPr>
            <a:xfrm>
              <a:off x="8696843" y="5785485"/>
              <a:ext cx="27947" cy="27947"/>
            </a:xfrm>
            <a:custGeom>
              <a:avLst/>
              <a:gdLst>
                <a:gd name="connsiteX0" fmla="*/ 19563 w 27946"/>
                <a:gd name="connsiteY0" fmla="*/ 39125 h 27946"/>
                <a:gd name="connsiteX1" fmla="*/ 0 w 27946"/>
                <a:gd name="connsiteY1" fmla="*/ 19563 h 27946"/>
                <a:gd name="connsiteX2" fmla="*/ 19563 w 27946"/>
                <a:gd name="connsiteY2" fmla="*/ 0 h 27946"/>
                <a:gd name="connsiteX3" fmla="*/ 39126 w 27946"/>
                <a:gd name="connsiteY3" fmla="*/ 19563 h 27946"/>
                <a:gd name="connsiteX4" fmla="*/ 19563 w 27946"/>
                <a:gd name="connsiteY4" fmla="*/ 39125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9563" y="39125"/>
                  </a:moveTo>
                  <a:cubicBezTo>
                    <a:pt x="8384" y="39125"/>
                    <a:pt x="0" y="30742"/>
                    <a:pt x="0" y="19563"/>
                  </a:cubicBezTo>
                  <a:cubicBezTo>
                    <a:pt x="0" y="8384"/>
                    <a:pt x="8384" y="0"/>
                    <a:pt x="19563" y="0"/>
                  </a:cubicBezTo>
                  <a:cubicBezTo>
                    <a:pt x="30742" y="0"/>
                    <a:pt x="39126" y="8384"/>
                    <a:pt x="39126" y="19563"/>
                  </a:cubicBezTo>
                  <a:cubicBezTo>
                    <a:pt x="39126" y="30742"/>
                    <a:pt x="30742" y="39125"/>
                    <a:pt x="19563" y="39125"/>
                  </a:cubicBezTo>
                  <a:close/>
                </a:path>
              </a:pathLst>
            </a:custGeom>
            <a:grpFill/>
            <a:ln w="27890" cap="flat">
              <a:noFill/>
              <a:prstDash val="solid"/>
              <a:miter/>
            </a:ln>
          </p:spPr>
          <p:txBody>
            <a:bodyPr rtlCol="0" anchor="ctr"/>
            <a:lstStyle/>
            <a:p>
              <a:endParaRPr lang="es-ES"/>
            </a:p>
          </p:txBody>
        </p:sp>
        <p:sp>
          <p:nvSpPr>
            <p:cNvPr id="453" name="Forma libre: forma 452">
              <a:extLst>
                <a:ext uri="{FF2B5EF4-FFF2-40B4-BE49-F238E27FC236}">
                  <a16:creationId xmlns:a16="http://schemas.microsoft.com/office/drawing/2014/main" id="{F7A25325-0232-4B0C-AA63-B6EB3861AA18}"/>
                </a:ext>
              </a:extLst>
            </p:cNvPr>
            <p:cNvSpPr/>
            <p:nvPr/>
          </p:nvSpPr>
          <p:spPr>
            <a:xfrm>
              <a:off x="8495626" y="5788280"/>
              <a:ext cx="27947" cy="27947"/>
            </a:xfrm>
            <a:custGeom>
              <a:avLst/>
              <a:gdLst>
                <a:gd name="connsiteX0" fmla="*/ 16768 w 27946"/>
                <a:gd name="connsiteY0" fmla="*/ 33536 h 27946"/>
                <a:gd name="connsiteX1" fmla="*/ 0 w 27946"/>
                <a:gd name="connsiteY1" fmla="*/ 16768 h 27946"/>
                <a:gd name="connsiteX2" fmla="*/ 16768 w 27946"/>
                <a:gd name="connsiteY2" fmla="*/ 0 h 27946"/>
                <a:gd name="connsiteX3" fmla="*/ 33536 w 27946"/>
                <a:gd name="connsiteY3" fmla="*/ 16768 h 27946"/>
                <a:gd name="connsiteX4" fmla="*/ 16768 w 27946"/>
                <a:gd name="connsiteY4" fmla="*/ 33536 h 2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6" h="27946">
                  <a:moveTo>
                    <a:pt x="16768" y="33536"/>
                  </a:moveTo>
                  <a:cubicBezTo>
                    <a:pt x="8384" y="33536"/>
                    <a:pt x="0" y="25152"/>
                    <a:pt x="0" y="16768"/>
                  </a:cubicBezTo>
                  <a:cubicBezTo>
                    <a:pt x="0" y="8384"/>
                    <a:pt x="8384" y="0"/>
                    <a:pt x="16768" y="0"/>
                  </a:cubicBezTo>
                  <a:cubicBezTo>
                    <a:pt x="25152" y="0"/>
                    <a:pt x="33536" y="8384"/>
                    <a:pt x="33536" y="16768"/>
                  </a:cubicBezTo>
                  <a:cubicBezTo>
                    <a:pt x="33536" y="25152"/>
                    <a:pt x="25152" y="33536"/>
                    <a:pt x="16768" y="33536"/>
                  </a:cubicBezTo>
                  <a:close/>
                </a:path>
              </a:pathLst>
            </a:custGeom>
            <a:grpFill/>
            <a:ln w="27890" cap="flat">
              <a:noFill/>
              <a:prstDash val="solid"/>
              <a:miter/>
            </a:ln>
          </p:spPr>
          <p:txBody>
            <a:bodyPr rtlCol="0" anchor="ctr"/>
            <a:lstStyle/>
            <a:p>
              <a:endParaRPr lang="es-ES"/>
            </a:p>
          </p:txBody>
        </p:sp>
        <p:sp>
          <p:nvSpPr>
            <p:cNvPr id="454" name="Forma libre: forma 453">
              <a:extLst>
                <a:ext uri="{FF2B5EF4-FFF2-40B4-BE49-F238E27FC236}">
                  <a16:creationId xmlns:a16="http://schemas.microsoft.com/office/drawing/2014/main" id="{CB98F2D3-2098-42CD-A03C-3DE7EFA0BFFF}"/>
                </a:ext>
              </a:extLst>
            </p:cNvPr>
            <p:cNvSpPr/>
            <p:nvPr/>
          </p:nvSpPr>
          <p:spPr>
            <a:xfrm>
              <a:off x="8299998" y="5799459"/>
              <a:ext cx="27947" cy="27947"/>
            </a:xfrm>
            <a:custGeom>
              <a:avLst/>
              <a:gdLst>
                <a:gd name="connsiteX0" fmla="*/ 8384 w 0"/>
                <a:gd name="connsiteY0" fmla="*/ 16768 h 0"/>
                <a:gd name="connsiteX1" fmla="*/ 0 w 0"/>
                <a:gd name="connsiteY1" fmla="*/ 8384 h 0"/>
                <a:gd name="connsiteX2" fmla="*/ 8384 w 0"/>
                <a:gd name="connsiteY2" fmla="*/ 0 h 0"/>
                <a:gd name="connsiteX3" fmla="*/ 16768 w 0"/>
                <a:gd name="connsiteY3" fmla="*/ 8384 h 0"/>
                <a:gd name="connsiteX4" fmla="*/ 8384 w 0"/>
                <a:gd name="connsiteY4" fmla="*/ 1676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384" y="16768"/>
                  </a:moveTo>
                  <a:cubicBezTo>
                    <a:pt x="2795" y="16768"/>
                    <a:pt x="0" y="11179"/>
                    <a:pt x="0" y="8384"/>
                  </a:cubicBezTo>
                  <a:cubicBezTo>
                    <a:pt x="0" y="2795"/>
                    <a:pt x="5589" y="0"/>
                    <a:pt x="8384" y="0"/>
                  </a:cubicBezTo>
                  <a:cubicBezTo>
                    <a:pt x="13973" y="0"/>
                    <a:pt x="16768" y="5589"/>
                    <a:pt x="16768" y="8384"/>
                  </a:cubicBezTo>
                  <a:cubicBezTo>
                    <a:pt x="19563" y="11179"/>
                    <a:pt x="13973" y="16768"/>
                    <a:pt x="8384" y="16768"/>
                  </a:cubicBezTo>
                  <a:close/>
                </a:path>
              </a:pathLst>
            </a:custGeom>
            <a:grpFill/>
            <a:ln w="27890" cap="flat">
              <a:noFill/>
              <a:prstDash val="solid"/>
              <a:miter/>
            </a:ln>
          </p:spPr>
          <p:txBody>
            <a:bodyPr rtlCol="0" anchor="ctr"/>
            <a:lstStyle/>
            <a:p>
              <a:endParaRPr lang="es-ES"/>
            </a:p>
          </p:txBody>
        </p:sp>
        <p:sp>
          <p:nvSpPr>
            <p:cNvPr id="455" name="Forma libre: forma 454">
              <a:extLst>
                <a:ext uri="{FF2B5EF4-FFF2-40B4-BE49-F238E27FC236}">
                  <a16:creationId xmlns:a16="http://schemas.microsoft.com/office/drawing/2014/main" id="{9BA4A5D6-86B1-460A-B6F7-66BD4B050F0A}"/>
                </a:ext>
              </a:extLst>
            </p:cNvPr>
            <p:cNvSpPr/>
            <p:nvPr/>
          </p:nvSpPr>
          <p:spPr>
            <a:xfrm>
              <a:off x="8103128" y="5805048"/>
              <a:ext cx="27947" cy="27947"/>
            </a:xfrm>
            <a:custGeom>
              <a:avLst/>
              <a:gdLst>
                <a:gd name="connsiteX0" fmla="*/ 1242 w 0"/>
                <a:gd name="connsiteY0" fmla="*/ 2795 h 0"/>
                <a:gd name="connsiteX1" fmla="*/ 1242 w 0"/>
                <a:gd name="connsiteY1" fmla="*/ 2795 h 0"/>
                <a:gd name="connsiteX2" fmla="*/ 1242 w 0"/>
                <a:gd name="connsiteY2" fmla="*/ 0 h 0"/>
                <a:gd name="connsiteX3" fmla="*/ 1242 w 0"/>
                <a:gd name="connsiteY3" fmla="*/ 2795 h 0"/>
                <a:gd name="connsiteX4" fmla="*/ 1242 w 0"/>
                <a:gd name="connsiteY4" fmla="*/ 279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2795"/>
                  </a:moveTo>
                  <a:cubicBezTo>
                    <a:pt x="1242" y="2795"/>
                    <a:pt x="1242" y="2795"/>
                    <a:pt x="1242" y="2795"/>
                  </a:cubicBezTo>
                  <a:cubicBezTo>
                    <a:pt x="-1553" y="0"/>
                    <a:pt x="1242" y="0"/>
                    <a:pt x="1242" y="0"/>
                  </a:cubicBezTo>
                  <a:cubicBezTo>
                    <a:pt x="4037" y="0"/>
                    <a:pt x="4037" y="0"/>
                    <a:pt x="1242" y="2795"/>
                  </a:cubicBezTo>
                  <a:cubicBezTo>
                    <a:pt x="4037" y="2795"/>
                    <a:pt x="4037" y="2795"/>
                    <a:pt x="1242" y="2795"/>
                  </a:cubicBezTo>
                  <a:close/>
                </a:path>
              </a:pathLst>
            </a:custGeom>
            <a:grpFill/>
            <a:ln w="27890" cap="flat">
              <a:noFill/>
              <a:prstDash val="solid"/>
              <a:miter/>
            </a:ln>
          </p:spPr>
          <p:txBody>
            <a:bodyPr rtlCol="0" anchor="ctr"/>
            <a:lstStyle/>
            <a:p>
              <a:endParaRPr lang="es-ES"/>
            </a:p>
          </p:txBody>
        </p:sp>
        <p:sp>
          <p:nvSpPr>
            <p:cNvPr id="456" name="Forma libre: forma 455">
              <a:extLst>
                <a:ext uri="{FF2B5EF4-FFF2-40B4-BE49-F238E27FC236}">
                  <a16:creationId xmlns:a16="http://schemas.microsoft.com/office/drawing/2014/main" id="{0198527E-28B2-47E1-99C9-1E6205FEF9F1}"/>
                </a:ext>
              </a:extLst>
            </p:cNvPr>
            <p:cNvSpPr/>
            <p:nvPr/>
          </p:nvSpPr>
          <p:spPr>
            <a:xfrm>
              <a:off x="9528417" y="6007902"/>
              <a:ext cx="27947" cy="27947"/>
            </a:xfrm>
            <a:custGeom>
              <a:avLst/>
              <a:gdLst>
                <a:gd name="connsiteX0" fmla="*/ 1242 w 0"/>
                <a:gd name="connsiteY0" fmla="*/ 3953 h 0"/>
                <a:gd name="connsiteX1" fmla="*/ 1242 w 0"/>
                <a:gd name="connsiteY1" fmla="*/ 3953 h 0"/>
                <a:gd name="connsiteX2" fmla="*/ 1242 w 0"/>
                <a:gd name="connsiteY2" fmla="*/ 1158 h 0"/>
                <a:gd name="connsiteX3" fmla="*/ 1242 w 0"/>
                <a:gd name="connsiteY3" fmla="*/ 3953 h 0"/>
                <a:gd name="connsiteX4" fmla="*/ 1242 w 0"/>
                <a:gd name="connsiteY4" fmla="*/ 395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2" y="3953"/>
                  </a:moveTo>
                  <a:cubicBezTo>
                    <a:pt x="1242" y="3953"/>
                    <a:pt x="1242" y="1158"/>
                    <a:pt x="1242" y="3953"/>
                  </a:cubicBezTo>
                  <a:cubicBezTo>
                    <a:pt x="-1553" y="1158"/>
                    <a:pt x="1242" y="1158"/>
                    <a:pt x="1242" y="1158"/>
                  </a:cubicBezTo>
                  <a:cubicBezTo>
                    <a:pt x="1242" y="-1637"/>
                    <a:pt x="4037" y="1158"/>
                    <a:pt x="1242" y="3953"/>
                  </a:cubicBezTo>
                  <a:cubicBezTo>
                    <a:pt x="4037" y="1158"/>
                    <a:pt x="1242" y="3953"/>
                    <a:pt x="1242" y="3953"/>
                  </a:cubicBezTo>
                  <a:close/>
                </a:path>
              </a:pathLst>
            </a:custGeom>
            <a:grpFill/>
            <a:ln w="27890" cap="flat">
              <a:noFill/>
              <a:prstDash val="solid"/>
              <a:miter/>
            </a:ln>
          </p:spPr>
          <p:txBody>
            <a:bodyPr rtlCol="0" anchor="ctr"/>
            <a:lstStyle/>
            <a:p>
              <a:endParaRPr lang="es-ES"/>
            </a:p>
          </p:txBody>
        </p:sp>
        <p:sp>
          <p:nvSpPr>
            <p:cNvPr id="457" name="Forma libre: forma 456">
              <a:extLst>
                <a:ext uri="{FF2B5EF4-FFF2-40B4-BE49-F238E27FC236}">
                  <a16:creationId xmlns:a16="http://schemas.microsoft.com/office/drawing/2014/main" id="{46CCF582-3ADF-4CB8-A8A1-55480B9131E7}"/>
                </a:ext>
              </a:extLst>
            </p:cNvPr>
            <p:cNvSpPr/>
            <p:nvPr/>
          </p:nvSpPr>
          <p:spPr>
            <a:xfrm>
              <a:off x="9320058"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1179" y="8384"/>
                    <a:pt x="8384" y="11179"/>
                    <a:pt x="5589" y="11179"/>
                  </a:cubicBezTo>
                  <a:close/>
                </a:path>
              </a:pathLst>
            </a:custGeom>
            <a:grpFill/>
            <a:ln w="27890" cap="flat">
              <a:noFill/>
              <a:prstDash val="solid"/>
              <a:miter/>
            </a:ln>
          </p:spPr>
          <p:txBody>
            <a:bodyPr rtlCol="0" anchor="ctr"/>
            <a:lstStyle/>
            <a:p>
              <a:endParaRPr lang="es-ES"/>
            </a:p>
          </p:txBody>
        </p:sp>
        <p:sp>
          <p:nvSpPr>
            <p:cNvPr id="458" name="Forma libre: forma 457">
              <a:extLst>
                <a:ext uri="{FF2B5EF4-FFF2-40B4-BE49-F238E27FC236}">
                  <a16:creationId xmlns:a16="http://schemas.microsoft.com/office/drawing/2014/main" id="{A8931275-21C6-4D78-9DBE-08BD3A367CB6}"/>
                </a:ext>
              </a:extLst>
            </p:cNvPr>
            <p:cNvSpPr/>
            <p:nvPr/>
          </p:nvSpPr>
          <p:spPr>
            <a:xfrm>
              <a:off x="9116046"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13973" y="8384"/>
                    <a:pt x="11179" y="11179"/>
                    <a:pt x="5589" y="11179"/>
                  </a:cubicBezTo>
                  <a:close/>
                </a:path>
              </a:pathLst>
            </a:custGeom>
            <a:grpFill/>
            <a:ln w="27890" cap="flat">
              <a:noFill/>
              <a:prstDash val="solid"/>
              <a:miter/>
            </a:ln>
          </p:spPr>
          <p:txBody>
            <a:bodyPr rtlCol="0" anchor="ctr"/>
            <a:lstStyle/>
            <a:p>
              <a:endParaRPr lang="es-ES"/>
            </a:p>
          </p:txBody>
        </p:sp>
        <p:sp>
          <p:nvSpPr>
            <p:cNvPr id="459" name="Forma libre: forma 458">
              <a:extLst>
                <a:ext uri="{FF2B5EF4-FFF2-40B4-BE49-F238E27FC236}">
                  <a16:creationId xmlns:a16="http://schemas.microsoft.com/office/drawing/2014/main" id="{1A8679AB-46A3-4705-A651-DEE4F6748DB6}"/>
                </a:ext>
              </a:extLst>
            </p:cNvPr>
            <p:cNvSpPr/>
            <p:nvPr/>
          </p:nvSpPr>
          <p:spPr>
            <a:xfrm>
              <a:off x="8914829" y="6003471"/>
              <a:ext cx="27947" cy="27947"/>
            </a:xfrm>
            <a:custGeom>
              <a:avLst/>
              <a:gdLst>
                <a:gd name="connsiteX0" fmla="*/ 5589 w 0"/>
                <a:gd name="connsiteY0" fmla="*/ 11179 h 0"/>
                <a:gd name="connsiteX1" fmla="*/ 0 w 0"/>
                <a:gd name="connsiteY1" fmla="*/ 5589 h 0"/>
                <a:gd name="connsiteX2" fmla="*/ 5589 w 0"/>
                <a:gd name="connsiteY2" fmla="*/ 0 h 0"/>
                <a:gd name="connsiteX3" fmla="*/ 11179 w 0"/>
                <a:gd name="connsiteY3" fmla="*/ 5589 h 0"/>
                <a:gd name="connsiteX4" fmla="*/ 5589 w 0"/>
                <a:gd name="connsiteY4" fmla="*/ 111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89" y="11179"/>
                  </a:moveTo>
                  <a:cubicBezTo>
                    <a:pt x="2795" y="11179"/>
                    <a:pt x="0" y="8384"/>
                    <a:pt x="0" y="5589"/>
                  </a:cubicBezTo>
                  <a:cubicBezTo>
                    <a:pt x="0" y="2794"/>
                    <a:pt x="2795" y="0"/>
                    <a:pt x="5589" y="0"/>
                  </a:cubicBezTo>
                  <a:cubicBezTo>
                    <a:pt x="8384" y="0"/>
                    <a:pt x="11179" y="2794"/>
                    <a:pt x="11179" y="5589"/>
                  </a:cubicBezTo>
                  <a:cubicBezTo>
                    <a:pt x="8384" y="8384"/>
                    <a:pt x="8384" y="11179"/>
                    <a:pt x="5589" y="11179"/>
                  </a:cubicBezTo>
                  <a:close/>
                </a:path>
              </a:pathLst>
            </a:custGeom>
            <a:grpFill/>
            <a:ln w="27890" cap="flat">
              <a:noFill/>
              <a:prstDash val="solid"/>
              <a:miter/>
            </a:ln>
          </p:spPr>
          <p:txBody>
            <a:bodyPr rtlCol="0" anchor="ctr"/>
            <a:lstStyle/>
            <a:p>
              <a:endParaRPr lang="es-ES"/>
            </a:p>
          </p:txBody>
        </p:sp>
        <p:sp>
          <p:nvSpPr>
            <p:cNvPr id="460" name="Forma libre: forma 459">
              <a:extLst>
                <a:ext uri="{FF2B5EF4-FFF2-40B4-BE49-F238E27FC236}">
                  <a16:creationId xmlns:a16="http://schemas.microsoft.com/office/drawing/2014/main" id="{E7395F49-443F-41E7-8EFD-5314253C5690}"/>
                </a:ext>
              </a:extLst>
            </p:cNvPr>
            <p:cNvSpPr/>
            <p:nvPr/>
          </p:nvSpPr>
          <p:spPr>
            <a:xfrm>
              <a:off x="8713611" y="6006265"/>
              <a:ext cx="27947" cy="27947"/>
            </a:xfrm>
            <a:custGeom>
              <a:avLst/>
              <a:gdLst>
                <a:gd name="connsiteX0" fmla="*/ 2795 w 0"/>
                <a:gd name="connsiteY0" fmla="*/ 5590 h 0"/>
                <a:gd name="connsiteX1" fmla="*/ 0 w 0"/>
                <a:gd name="connsiteY1" fmla="*/ 2795 h 0"/>
                <a:gd name="connsiteX2" fmla="*/ 2795 w 0"/>
                <a:gd name="connsiteY2" fmla="*/ 0 h 0"/>
                <a:gd name="connsiteX3" fmla="*/ 5589 w 0"/>
                <a:gd name="connsiteY3" fmla="*/ 2795 h 0"/>
                <a:gd name="connsiteX4" fmla="*/ 2795 w 0"/>
                <a:gd name="connsiteY4" fmla="*/ 55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95" y="5590"/>
                  </a:moveTo>
                  <a:cubicBezTo>
                    <a:pt x="0" y="5590"/>
                    <a:pt x="0" y="5590"/>
                    <a:pt x="0" y="2795"/>
                  </a:cubicBezTo>
                  <a:cubicBezTo>
                    <a:pt x="0" y="0"/>
                    <a:pt x="0" y="0"/>
                    <a:pt x="2795" y="0"/>
                  </a:cubicBezTo>
                  <a:cubicBezTo>
                    <a:pt x="5589" y="0"/>
                    <a:pt x="5589" y="0"/>
                    <a:pt x="5589" y="2795"/>
                  </a:cubicBezTo>
                  <a:cubicBezTo>
                    <a:pt x="5589" y="5590"/>
                    <a:pt x="2795" y="5590"/>
                    <a:pt x="2795" y="5590"/>
                  </a:cubicBezTo>
                  <a:close/>
                </a:path>
              </a:pathLst>
            </a:custGeom>
            <a:grpFill/>
            <a:ln w="27890" cap="flat">
              <a:noFill/>
              <a:prstDash val="solid"/>
              <a:miter/>
            </a:ln>
          </p:spPr>
          <p:txBody>
            <a:bodyPr rtlCol="0" anchor="ctr"/>
            <a:lstStyle/>
            <a:p>
              <a:endParaRPr lang="es-ES"/>
            </a:p>
          </p:txBody>
        </p:sp>
      </p:grpSp>
      <p:sp>
        <p:nvSpPr>
          <p:cNvPr id="2" name="Título 1">
            <a:extLst>
              <a:ext uri="{FF2B5EF4-FFF2-40B4-BE49-F238E27FC236}">
                <a16:creationId xmlns:a16="http://schemas.microsoft.com/office/drawing/2014/main" id="{777C85DA-614E-4675-BDDF-F4E637F2E3C1}"/>
              </a:ext>
            </a:extLst>
          </p:cNvPr>
          <p:cNvSpPr>
            <a:spLocks noGrp="1"/>
          </p:cNvSpPr>
          <p:nvPr>
            <p:ph type="title"/>
          </p:nvPr>
        </p:nvSpPr>
        <p:spPr/>
        <p:txBody>
          <a:bodyPr>
            <a:normAutofit/>
          </a:bodyPr>
          <a:lstStyle/>
          <a:p>
            <a:pPr algn="ctr"/>
            <a:r>
              <a:rPr lang="es-ES" sz="3600"/>
              <a:t>PREPARACIÓN</a:t>
            </a:r>
          </a:p>
        </p:txBody>
      </p:sp>
      <p:grpSp>
        <p:nvGrpSpPr>
          <p:cNvPr id="461" name="Google Shape;2084;p50">
            <a:extLst>
              <a:ext uri="{FF2B5EF4-FFF2-40B4-BE49-F238E27FC236}">
                <a16:creationId xmlns:a16="http://schemas.microsoft.com/office/drawing/2014/main" id="{C6F1EDF8-56FD-46B8-9FA8-57AC016D65D4}"/>
              </a:ext>
            </a:extLst>
          </p:cNvPr>
          <p:cNvGrpSpPr/>
          <p:nvPr/>
        </p:nvGrpSpPr>
        <p:grpSpPr>
          <a:xfrm>
            <a:off x="8286968" y="1467327"/>
            <a:ext cx="3464969" cy="5623592"/>
            <a:chOff x="-5299050" y="0"/>
            <a:chExt cx="5579485" cy="9055419"/>
          </a:xfrm>
        </p:grpSpPr>
        <p:sp>
          <p:nvSpPr>
            <p:cNvPr id="462" name="Google Shape;2085;p50">
              <a:extLst>
                <a:ext uri="{FF2B5EF4-FFF2-40B4-BE49-F238E27FC236}">
                  <a16:creationId xmlns:a16="http://schemas.microsoft.com/office/drawing/2014/main" id="{5C81CA4D-A4A1-4EED-803B-287063FD3F76}"/>
                </a:ext>
              </a:extLst>
            </p:cNvPr>
            <p:cNvSpPr/>
            <p:nvPr/>
          </p:nvSpPr>
          <p:spPr>
            <a:xfrm>
              <a:off x="-744072" y="3369774"/>
              <a:ext cx="420285" cy="795329"/>
            </a:xfrm>
            <a:custGeom>
              <a:avLst/>
              <a:gdLst/>
              <a:ahLst/>
              <a:cxnLst/>
              <a:rect l="l" t="t" r="r" b="b"/>
              <a:pathLst>
                <a:path w="5704" h="10794" extrusionOk="0">
                  <a:moveTo>
                    <a:pt x="1" y="0"/>
                  </a:moveTo>
                  <a:cubicBezTo>
                    <a:pt x="290" y="393"/>
                    <a:pt x="582" y="793"/>
                    <a:pt x="867" y="1192"/>
                  </a:cubicBezTo>
                  <a:cubicBezTo>
                    <a:pt x="5260" y="7332"/>
                    <a:pt x="5663" y="10300"/>
                    <a:pt x="5703" y="10794"/>
                  </a:cubicBezTo>
                  <a:cubicBezTo>
                    <a:pt x="5663" y="10300"/>
                    <a:pt x="5260" y="7332"/>
                    <a:pt x="867" y="1192"/>
                  </a:cubicBezTo>
                  <a:cubicBezTo>
                    <a:pt x="582" y="793"/>
                    <a:pt x="290" y="393"/>
                    <a:pt x="1" y="0"/>
                  </a:cubicBezTo>
                  <a:close/>
                </a:path>
              </a:pathLst>
            </a:custGeom>
            <a:solidFill>
              <a:srgbClr val="CEB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086;p50">
              <a:extLst>
                <a:ext uri="{FF2B5EF4-FFF2-40B4-BE49-F238E27FC236}">
                  <a16:creationId xmlns:a16="http://schemas.microsoft.com/office/drawing/2014/main" id="{0D214DF2-0366-48E2-A609-B8334AD8452F}"/>
                </a:ext>
              </a:extLst>
            </p:cNvPr>
            <p:cNvSpPr/>
            <p:nvPr/>
          </p:nvSpPr>
          <p:spPr>
            <a:xfrm>
              <a:off x="-4993705" y="8647070"/>
              <a:ext cx="5091240" cy="408348"/>
            </a:xfrm>
            <a:custGeom>
              <a:avLst/>
              <a:gdLst/>
              <a:ahLst/>
              <a:cxnLst/>
              <a:rect l="l" t="t" r="r" b="b"/>
              <a:pathLst>
                <a:path w="69097" h="5542" extrusionOk="0">
                  <a:moveTo>
                    <a:pt x="34549" y="1"/>
                  </a:moveTo>
                  <a:cubicBezTo>
                    <a:pt x="15470" y="1"/>
                    <a:pt x="1" y="1240"/>
                    <a:pt x="1" y="2772"/>
                  </a:cubicBezTo>
                  <a:cubicBezTo>
                    <a:pt x="1" y="4303"/>
                    <a:pt x="15470" y="5542"/>
                    <a:pt x="34549" y="5542"/>
                  </a:cubicBezTo>
                  <a:cubicBezTo>
                    <a:pt x="53632" y="5542"/>
                    <a:pt x="69097" y="4303"/>
                    <a:pt x="69097" y="2772"/>
                  </a:cubicBezTo>
                  <a:cubicBezTo>
                    <a:pt x="69097" y="1240"/>
                    <a:pt x="53632" y="1"/>
                    <a:pt x="34549" y="1"/>
                  </a:cubicBezTo>
                  <a:close/>
                </a:path>
              </a:pathLst>
            </a:custGeom>
            <a:solidFill>
              <a:srgbClr val="20293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087;p50">
              <a:extLst>
                <a:ext uri="{FF2B5EF4-FFF2-40B4-BE49-F238E27FC236}">
                  <a16:creationId xmlns:a16="http://schemas.microsoft.com/office/drawing/2014/main" id="{8E5DAF57-60DD-40C9-B5E6-5024EDDA9306}"/>
                </a:ext>
              </a:extLst>
            </p:cNvPr>
            <p:cNvSpPr/>
            <p:nvPr/>
          </p:nvSpPr>
          <p:spPr>
            <a:xfrm>
              <a:off x="-3930818" y="2336803"/>
              <a:ext cx="2672317" cy="6219319"/>
            </a:xfrm>
            <a:custGeom>
              <a:avLst/>
              <a:gdLst/>
              <a:ahLst/>
              <a:cxnLst/>
              <a:rect l="l" t="t" r="r" b="b"/>
              <a:pathLst>
                <a:path w="36268" h="84407" extrusionOk="0">
                  <a:moveTo>
                    <a:pt x="14442" y="1"/>
                  </a:moveTo>
                  <a:lnTo>
                    <a:pt x="2062" y="7494"/>
                  </a:lnTo>
                  <a:cubicBezTo>
                    <a:pt x="2062" y="7494"/>
                    <a:pt x="760" y="28235"/>
                    <a:pt x="651" y="34858"/>
                  </a:cubicBezTo>
                  <a:cubicBezTo>
                    <a:pt x="544" y="41481"/>
                    <a:pt x="107" y="65913"/>
                    <a:pt x="0" y="73299"/>
                  </a:cubicBezTo>
                  <a:cubicBezTo>
                    <a:pt x="1387" y="74686"/>
                    <a:pt x="2914" y="74825"/>
                    <a:pt x="3472" y="74825"/>
                  </a:cubicBezTo>
                  <a:cubicBezTo>
                    <a:pt x="3612" y="74825"/>
                    <a:pt x="3691" y="74817"/>
                    <a:pt x="3691" y="74817"/>
                  </a:cubicBezTo>
                  <a:lnTo>
                    <a:pt x="3691" y="81117"/>
                  </a:lnTo>
                  <a:cubicBezTo>
                    <a:pt x="6424" y="83591"/>
                    <a:pt x="9194" y="84407"/>
                    <a:pt x="11659" y="84407"/>
                  </a:cubicBezTo>
                  <a:cubicBezTo>
                    <a:pt x="16446" y="84407"/>
                    <a:pt x="20087" y="81332"/>
                    <a:pt x="20087" y="81332"/>
                  </a:cubicBezTo>
                  <a:lnTo>
                    <a:pt x="20197" y="79377"/>
                  </a:lnTo>
                  <a:cubicBezTo>
                    <a:pt x="20960" y="78805"/>
                    <a:pt x="22706" y="78506"/>
                    <a:pt x="24444" y="78506"/>
                  </a:cubicBezTo>
                  <a:cubicBezTo>
                    <a:pt x="26665" y="78506"/>
                    <a:pt x="28871" y="78995"/>
                    <a:pt x="28994" y="80029"/>
                  </a:cubicBezTo>
                  <a:cubicBezTo>
                    <a:pt x="30040" y="81250"/>
                    <a:pt x="30952" y="81664"/>
                    <a:pt x="31708" y="81664"/>
                  </a:cubicBezTo>
                  <a:cubicBezTo>
                    <a:pt x="33305" y="81664"/>
                    <a:pt x="34206" y="79814"/>
                    <a:pt x="34206" y="79814"/>
                  </a:cubicBezTo>
                  <a:cubicBezTo>
                    <a:pt x="34206" y="79814"/>
                    <a:pt x="36268" y="40178"/>
                    <a:pt x="36268" y="30298"/>
                  </a:cubicBezTo>
                  <a:cubicBezTo>
                    <a:pt x="36268" y="20417"/>
                    <a:pt x="35398" y="9341"/>
                    <a:pt x="35398" y="9341"/>
                  </a:cubicBezTo>
                  <a:lnTo>
                    <a:pt x="31925" y="2825"/>
                  </a:lnTo>
                  <a:lnTo>
                    <a:pt x="14442" y="1"/>
                  </a:ln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088;p50">
              <a:extLst>
                <a:ext uri="{FF2B5EF4-FFF2-40B4-BE49-F238E27FC236}">
                  <a16:creationId xmlns:a16="http://schemas.microsoft.com/office/drawing/2014/main" id="{F1F92566-6BF3-4988-8D2A-7D71AE723F4C}"/>
                </a:ext>
              </a:extLst>
            </p:cNvPr>
            <p:cNvSpPr/>
            <p:nvPr/>
          </p:nvSpPr>
          <p:spPr>
            <a:xfrm>
              <a:off x="-2469375" y="5634957"/>
              <a:ext cx="36252" cy="2694643"/>
            </a:xfrm>
            <a:custGeom>
              <a:avLst/>
              <a:gdLst/>
              <a:ahLst/>
              <a:cxnLst/>
              <a:rect l="l" t="t" r="r" b="b"/>
              <a:pathLst>
                <a:path w="492" h="36571" extrusionOk="0">
                  <a:moveTo>
                    <a:pt x="236" y="1"/>
                  </a:moveTo>
                  <a:cubicBezTo>
                    <a:pt x="182" y="1526"/>
                    <a:pt x="159" y="3047"/>
                    <a:pt x="118" y="4572"/>
                  </a:cubicBezTo>
                  <a:lnTo>
                    <a:pt x="55" y="9143"/>
                  </a:lnTo>
                  <a:cubicBezTo>
                    <a:pt x="18" y="12192"/>
                    <a:pt x="21" y="15238"/>
                    <a:pt x="1" y="18288"/>
                  </a:cubicBezTo>
                  <a:cubicBezTo>
                    <a:pt x="25" y="21334"/>
                    <a:pt x="21" y="24383"/>
                    <a:pt x="65" y="27430"/>
                  </a:cubicBezTo>
                  <a:lnTo>
                    <a:pt x="132" y="32000"/>
                  </a:lnTo>
                  <a:cubicBezTo>
                    <a:pt x="176" y="33525"/>
                    <a:pt x="199" y="35050"/>
                    <a:pt x="253" y="36571"/>
                  </a:cubicBezTo>
                  <a:cubicBezTo>
                    <a:pt x="310" y="35050"/>
                    <a:pt x="334" y="33525"/>
                    <a:pt x="371" y="32000"/>
                  </a:cubicBezTo>
                  <a:lnTo>
                    <a:pt x="438" y="27430"/>
                  </a:lnTo>
                  <a:cubicBezTo>
                    <a:pt x="475" y="24380"/>
                    <a:pt x="471" y="21334"/>
                    <a:pt x="492" y="18288"/>
                  </a:cubicBezTo>
                  <a:cubicBezTo>
                    <a:pt x="468" y="15238"/>
                    <a:pt x="471" y="12192"/>
                    <a:pt x="431" y="9143"/>
                  </a:cubicBezTo>
                  <a:lnTo>
                    <a:pt x="360" y="4572"/>
                  </a:lnTo>
                  <a:cubicBezTo>
                    <a:pt x="317" y="3047"/>
                    <a:pt x="293" y="1526"/>
                    <a:pt x="236"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089;p50">
              <a:extLst>
                <a:ext uri="{FF2B5EF4-FFF2-40B4-BE49-F238E27FC236}">
                  <a16:creationId xmlns:a16="http://schemas.microsoft.com/office/drawing/2014/main" id="{DE5E486F-AAB8-4EDD-B1CE-AFDD91224C6D}"/>
                </a:ext>
              </a:extLst>
            </p:cNvPr>
            <p:cNvSpPr/>
            <p:nvPr/>
          </p:nvSpPr>
          <p:spPr>
            <a:xfrm>
              <a:off x="-3661651" y="5062140"/>
              <a:ext cx="54083" cy="2787409"/>
            </a:xfrm>
            <a:custGeom>
              <a:avLst/>
              <a:gdLst/>
              <a:ahLst/>
              <a:cxnLst/>
              <a:rect l="l" t="t" r="r" b="b"/>
              <a:pathLst>
                <a:path w="734" h="37830" extrusionOk="0">
                  <a:moveTo>
                    <a:pt x="697" y="1"/>
                  </a:moveTo>
                  <a:cubicBezTo>
                    <a:pt x="616" y="1576"/>
                    <a:pt x="562" y="3151"/>
                    <a:pt x="495" y="4725"/>
                  </a:cubicBezTo>
                  <a:lnTo>
                    <a:pt x="343" y="9454"/>
                  </a:lnTo>
                  <a:cubicBezTo>
                    <a:pt x="250" y="12608"/>
                    <a:pt x="199" y="15758"/>
                    <a:pt x="126" y="18911"/>
                  </a:cubicBezTo>
                  <a:cubicBezTo>
                    <a:pt x="89" y="22065"/>
                    <a:pt x="32" y="25215"/>
                    <a:pt x="18" y="28368"/>
                  </a:cubicBezTo>
                  <a:lnTo>
                    <a:pt x="1" y="33101"/>
                  </a:lnTo>
                  <a:cubicBezTo>
                    <a:pt x="15" y="34676"/>
                    <a:pt x="11" y="36255"/>
                    <a:pt x="38" y="37830"/>
                  </a:cubicBezTo>
                  <a:cubicBezTo>
                    <a:pt x="122" y="36255"/>
                    <a:pt x="173" y="34680"/>
                    <a:pt x="239" y="33104"/>
                  </a:cubicBezTo>
                  <a:lnTo>
                    <a:pt x="391" y="28376"/>
                  </a:lnTo>
                  <a:cubicBezTo>
                    <a:pt x="485" y="25225"/>
                    <a:pt x="539" y="22072"/>
                    <a:pt x="613" y="18918"/>
                  </a:cubicBezTo>
                  <a:cubicBezTo>
                    <a:pt x="650" y="15768"/>
                    <a:pt x="706" y="12615"/>
                    <a:pt x="720" y="9461"/>
                  </a:cubicBezTo>
                  <a:lnTo>
                    <a:pt x="734" y="4732"/>
                  </a:lnTo>
                  <a:cubicBezTo>
                    <a:pt x="723" y="3154"/>
                    <a:pt x="726" y="1579"/>
                    <a:pt x="697"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090;p50">
              <a:extLst>
                <a:ext uri="{FF2B5EF4-FFF2-40B4-BE49-F238E27FC236}">
                  <a16:creationId xmlns:a16="http://schemas.microsoft.com/office/drawing/2014/main" id="{FBD627C7-F152-427F-B3D7-22CC82C73416}"/>
                </a:ext>
              </a:extLst>
            </p:cNvPr>
            <p:cNvSpPr/>
            <p:nvPr/>
          </p:nvSpPr>
          <p:spPr>
            <a:xfrm>
              <a:off x="-1836285" y="5876713"/>
              <a:ext cx="41852" cy="2291599"/>
            </a:xfrm>
            <a:custGeom>
              <a:avLst/>
              <a:gdLst/>
              <a:ahLst/>
              <a:cxnLst/>
              <a:rect l="l" t="t" r="r" b="b"/>
              <a:pathLst>
                <a:path w="568" h="31101" extrusionOk="0">
                  <a:moveTo>
                    <a:pt x="456" y="1"/>
                  </a:moveTo>
                  <a:cubicBezTo>
                    <a:pt x="386" y="1298"/>
                    <a:pt x="349" y="2594"/>
                    <a:pt x="292" y="3887"/>
                  </a:cubicBezTo>
                  <a:lnTo>
                    <a:pt x="181" y="7776"/>
                  </a:lnTo>
                  <a:cubicBezTo>
                    <a:pt x="114" y="10366"/>
                    <a:pt x="87" y="12958"/>
                    <a:pt x="40" y="15547"/>
                  </a:cubicBezTo>
                  <a:cubicBezTo>
                    <a:pt x="30" y="18140"/>
                    <a:pt x="0" y="20733"/>
                    <a:pt x="10" y="23326"/>
                  </a:cubicBezTo>
                  <a:lnTo>
                    <a:pt x="33" y="27211"/>
                  </a:lnTo>
                  <a:cubicBezTo>
                    <a:pt x="61" y="28507"/>
                    <a:pt x="70" y="29804"/>
                    <a:pt x="111" y="31100"/>
                  </a:cubicBezTo>
                  <a:cubicBezTo>
                    <a:pt x="181" y="29804"/>
                    <a:pt x="219" y="28507"/>
                    <a:pt x="272" y="27211"/>
                  </a:cubicBezTo>
                  <a:lnTo>
                    <a:pt x="383" y="23326"/>
                  </a:lnTo>
                  <a:cubicBezTo>
                    <a:pt x="453" y="20733"/>
                    <a:pt x="476" y="18144"/>
                    <a:pt x="527" y="15551"/>
                  </a:cubicBezTo>
                  <a:cubicBezTo>
                    <a:pt x="537" y="12961"/>
                    <a:pt x="568" y="10369"/>
                    <a:pt x="557" y="7779"/>
                  </a:cubicBezTo>
                  <a:lnTo>
                    <a:pt x="534" y="3890"/>
                  </a:lnTo>
                  <a:cubicBezTo>
                    <a:pt x="507" y="2594"/>
                    <a:pt x="497" y="1298"/>
                    <a:pt x="456"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091;p50">
              <a:extLst>
                <a:ext uri="{FF2B5EF4-FFF2-40B4-BE49-F238E27FC236}">
                  <a16:creationId xmlns:a16="http://schemas.microsoft.com/office/drawing/2014/main" id="{4BBF32B5-4772-4AB2-B0FD-450449DBCA69}"/>
                </a:ext>
              </a:extLst>
            </p:cNvPr>
            <p:cNvSpPr/>
            <p:nvPr/>
          </p:nvSpPr>
          <p:spPr>
            <a:xfrm>
              <a:off x="-5299050" y="4142126"/>
              <a:ext cx="3205041" cy="1158731"/>
            </a:xfrm>
            <a:custGeom>
              <a:avLst/>
              <a:gdLst/>
              <a:ahLst/>
              <a:cxnLst/>
              <a:rect l="l" t="t" r="r" b="b"/>
              <a:pathLst>
                <a:path w="43498" h="15726" extrusionOk="0">
                  <a:moveTo>
                    <a:pt x="21583" y="1"/>
                  </a:moveTo>
                  <a:cubicBezTo>
                    <a:pt x="18445" y="1"/>
                    <a:pt x="13390" y="382"/>
                    <a:pt x="8292" y="2357"/>
                  </a:cubicBezTo>
                  <a:cubicBezTo>
                    <a:pt x="0" y="5571"/>
                    <a:pt x="2795" y="7180"/>
                    <a:pt x="3470" y="8956"/>
                  </a:cubicBezTo>
                  <a:cubicBezTo>
                    <a:pt x="4148" y="10733"/>
                    <a:pt x="7953" y="13017"/>
                    <a:pt x="13200" y="13863"/>
                  </a:cubicBezTo>
                  <a:cubicBezTo>
                    <a:pt x="17534" y="14563"/>
                    <a:pt x="28568" y="15725"/>
                    <a:pt x="36090" y="15725"/>
                  </a:cubicBezTo>
                  <a:cubicBezTo>
                    <a:pt x="37672" y="15725"/>
                    <a:pt x="39098" y="15674"/>
                    <a:pt x="40275" y="15556"/>
                  </a:cubicBezTo>
                  <a:cubicBezTo>
                    <a:pt x="40416" y="15588"/>
                    <a:pt x="40549" y="15603"/>
                    <a:pt x="40672" y="15603"/>
                  </a:cubicBezTo>
                  <a:cubicBezTo>
                    <a:pt x="43497" y="15603"/>
                    <a:pt x="41712" y="7603"/>
                    <a:pt x="41712" y="7603"/>
                  </a:cubicBezTo>
                  <a:lnTo>
                    <a:pt x="24766" y="150"/>
                  </a:lnTo>
                  <a:cubicBezTo>
                    <a:pt x="24766" y="150"/>
                    <a:pt x="23551" y="1"/>
                    <a:pt x="21583"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092;p50">
              <a:extLst>
                <a:ext uri="{FF2B5EF4-FFF2-40B4-BE49-F238E27FC236}">
                  <a16:creationId xmlns:a16="http://schemas.microsoft.com/office/drawing/2014/main" id="{B95FFD5A-8547-41DC-A8E1-0933B6869511}"/>
                </a:ext>
              </a:extLst>
            </p:cNvPr>
            <p:cNvSpPr/>
            <p:nvPr/>
          </p:nvSpPr>
          <p:spPr>
            <a:xfrm>
              <a:off x="-3746756" y="4400682"/>
              <a:ext cx="4027191" cy="1129626"/>
            </a:xfrm>
            <a:custGeom>
              <a:avLst/>
              <a:gdLst/>
              <a:ahLst/>
              <a:cxnLst/>
              <a:rect l="l" t="t" r="r" b="b"/>
              <a:pathLst>
                <a:path w="54656" h="15331" extrusionOk="0">
                  <a:moveTo>
                    <a:pt x="34070" y="0"/>
                  </a:moveTo>
                  <a:cubicBezTo>
                    <a:pt x="28530" y="0"/>
                    <a:pt x="20561" y="5532"/>
                    <a:pt x="20561" y="5532"/>
                  </a:cubicBezTo>
                  <a:cubicBezTo>
                    <a:pt x="20561" y="5532"/>
                    <a:pt x="21986" y="10287"/>
                    <a:pt x="18551" y="10287"/>
                  </a:cubicBezTo>
                  <a:cubicBezTo>
                    <a:pt x="18436" y="10287"/>
                    <a:pt x="18316" y="10281"/>
                    <a:pt x="18190" y="10270"/>
                  </a:cubicBezTo>
                  <a:cubicBezTo>
                    <a:pt x="17930" y="10096"/>
                    <a:pt x="17646" y="9899"/>
                    <a:pt x="17226" y="9899"/>
                  </a:cubicBezTo>
                  <a:cubicBezTo>
                    <a:pt x="16828" y="9899"/>
                    <a:pt x="16308" y="10075"/>
                    <a:pt x="15568" y="10610"/>
                  </a:cubicBezTo>
                  <a:cubicBezTo>
                    <a:pt x="15458" y="10651"/>
                    <a:pt x="15310" y="10669"/>
                    <a:pt x="15130" y="10669"/>
                  </a:cubicBezTo>
                  <a:cubicBezTo>
                    <a:pt x="14138" y="10669"/>
                    <a:pt x="12164" y="10103"/>
                    <a:pt x="10160" y="9535"/>
                  </a:cubicBezTo>
                  <a:cubicBezTo>
                    <a:pt x="8157" y="8970"/>
                    <a:pt x="6127" y="8402"/>
                    <a:pt x="5025" y="8402"/>
                  </a:cubicBezTo>
                  <a:cubicBezTo>
                    <a:pt x="4954" y="8402"/>
                    <a:pt x="4886" y="8404"/>
                    <a:pt x="4823" y="8409"/>
                  </a:cubicBezTo>
                  <a:cubicBezTo>
                    <a:pt x="2624" y="8578"/>
                    <a:pt x="1" y="12047"/>
                    <a:pt x="1" y="12047"/>
                  </a:cubicBezTo>
                  <a:cubicBezTo>
                    <a:pt x="1" y="12047"/>
                    <a:pt x="4476" y="14088"/>
                    <a:pt x="6999" y="14088"/>
                  </a:cubicBezTo>
                  <a:cubicBezTo>
                    <a:pt x="7095" y="14088"/>
                    <a:pt x="7188" y="14085"/>
                    <a:pt x="7278" y="14079"/>
                  </a:cubicBezTo>
                  <a:cubicBezTo>
                    <a:pt x="9730" y="13907"/>
                    <a:pt x="16501" y="12638"/>
                    <a:pt x="16501" y="12638"/>
                  </a:cubicBezTo>
                  <a:cubicBezTo>
                    <a:pt x="16501" y="12638"/>
                    <a:pt x="30546" y="14754"/>
                    <a:pt x="37904" y="15261"/>
                  </a:cubicBezTo>
                  <a:cubicBezTo>
                    <a:pt x="38594" y="15308"/>
                    <a:pt x="39268" y="15330"/>
                    <a:pt x="39925" y="15330"/>
                  </a:cubicBezTo>
                  <a:cubicBezTo>
                    <a:pt x="46279" y="15330"/>
                    <a:pt x="51017" y="13242"/>
                    <a:pt x="52627" y="11708"/>
                  </a:cubicBezTo>
                  <a:cubicBezTo>
                    <a:pt x="54404" y="10015"/>
                    <a:pt x="54655" y="9169"/>
                    <a:pt x="50256" y="6633"/>
                  </a:cubicBezTo>
                  <a:cubicBezTo>
                    <a:pt x="42475" y="1894"/>
                    <a:pt x="35187" y="84"/>
                    <a:pt x="35187" y="84"/>
                  </a:cubicBezTo>
                  <a:cubicBezTo>
                    <a:pt x="34829" y="27"/>
                    <a:pt x="34455" y="0"/>
                    <a:pt x="3407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093;p50">
              <a:extLst>
                <a:ext uri="{FF2B5EF4-FFF2-40B4-BE49-F238E27FC236}">
                  <a16:creationId xmlns:a16="http://schemas.microsoft.com/office/drawing/2014/main" id="{992D4CD5-4A2D-4451-AD73-899C7F6C2B59}"/>
                </a:ext>
              </a:extLst>
            </p:cNvPr>
            <p:cNvSpPr/>
            <p:nvPr/>
          </p:nvSpPr>
          <p:spPr>
            <a:xfrm>
              <a:off x="-3474273" y="2683116"/>
              <a:ext cx="2320188" cy="2343546"/>
            </a:xfrm>
            <a:custGeom>
              <a:avLst/>
              <a:gdLst/>
              <a:ahLst/>
              <a:cxnLst/>
              <a:rect l="l" t="t" r="r" b="b"/>
              <a:pathLst>
                <a:path w="31489" h="31806" extrusionOk="0">
                  <a:moveTo>
                    <a:pt x="5015" y="1"/>
                  </a:moveTo>
                  <a:cubicBezTo>
                    <a:pt x="3769" y="1"/>
                    <a:pt x="2999" y="6"/>
                    <a:pt x="2999" y="6"/>
                  </a:cubicBezTo>
                  <a:cubicBezTo>
                    <a:pt x="2999" y="6"/>
                    <a:pt x="7755" y="8392"/>
                    <a:pt x="8484" y="20167"/>
                  </a:cubicBezTo>
                  <a:cubicBezTo>
                    <a:pt x="8484" y="20167"/>
                    <a:pt x="5057" y="19922"/>
                    <a:pt x="1802" y="19922"/>
                  </a:cubicBezTo>
                  <a:cubicBezTo>
                    <a:pt x="1187" y="19922"/>
                    <a:pt x="579" y="19931"/>
                    <a:pt x="1" y="19951"/>
                  </a:cubicBezTo>
                  <a:cubicBezTo>
                    <a:pt x="4366" y="24056"/>
                    <a:pt x="5757" y="26964"/>
                    <a:pt x="7477" y="28949"/>
                  </a:cubicBezTo>
                  <a:cubicBezTo>
                    <a:pt x="8660" y="30315"/>
                    <a:pt x="11222" y="31806"/>
                    <a:pt x="14105" y="31806"/>
                  </a:cubicBezTo>
                  <a:cubicBezTo>
                    <a:pt x="15412" y="31806"/>
                    <a:pt x="16785" y="31499"/>
                    <a:pt x="18126" y="30736"/>
                  </a:cubicBezTo>
                  <a:cubicBezTo>
                    <a:pt x="22248" y="28388"/>
                    <a:pt x="27164" y="23366"/>
                    <a:pt x="31002" y="23366"/>
                  </a:cubicBezTo>
                  <a:cubicBezTo>
                    <a:pt x="31166" y="23366"/>
                    <a:pt x="31329" y="23375"/>
                    <a:pt x="31489" y="23394"/>
                  </a:cubicBezTo>
                  <a:cubicBezTo>
                    <a:pt x="26727" y="22202"/>
                    <a:pt x="21965" y="21275"/>
                    <a:pt x="20309" y="21144"/>
                  </a:cubicBezTo>
                  <a:cubicBezTo>
                    <a:pt x="21897" y="13205"/>
                    <a:pt x="24211" y="2622"/>
                    <a:pt x="24410" y="1232"/>
                  </a:cubicBezTo>
                  <a:cubicBezTo>
                    <a:pt x="24570" y="107"/>
                    <a:pt x="10377" y="1"/>
                    <a:pt x="5015"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094;p50">
              <a:extLst>
                <a:ext uri="{FF2B5EF4-FFF2-40B4-BE49-F238E27FC236}">
                  <a16:creationId xmlns:a16="http://schemas.microsoft.com/office/drawing/2014/main" id="{2E2789FA-C707-4878-B0F9-6EC72D44C400}"/>
                </a:ext>
              </a:extLst>
            </p:cNvPr>
            <p:cNvSpPr/>
            <p:nvPr/>
          </p:nvSpPr>
          <p:spPr>
            <a:xfrm>
              <a:off x="-4501719" y="2268646"/>
              <a:ext cx="4178166" cy="1901893"/>
            </a:xfrm>
            <a:custGeom>
              <a:avLst/>
              <a:gdLst/>
              <a:ahLst/>
              <a:cxnLst/>
              <a:rect l="l" t="t" r="r" b="b"/>
              <a:pathLst>
                <a:path w="56705" h="25812" extrusionOk="0">
                  <a:moveTo>
                    <a:pt x="19313" y="0"/>
                  </a:moveTo>
                  <a:cubicBezTo>
                    <a:pt x="18380" y="0"/>
                    <a:pt x="17335" y="280"/>
                    <a:pt x="16081" y="1480"/>
                  </a:cubicBezTo>
                  <a:cubicBezTo>
                    <a:pt x="14441" y="3045"/>
                    <a:pt x="5764" y="10302"/>
                    <a:pt x="4057" y="12009"/>
                  </a:cubicBezTo>
                  <a:cubicBezTo>
                    <a:pt x="2348" y="13718"/>
                    <a:pt x="286" y="17916"/>
                    <a:pt x="1" y="19622"/>
                  </a:cubicBezTo>
                  <a:cubicBezTo>
                    <a:pt x="284" y="19950"/>
                    <a:pt x="966" y="20090"/>
                    <a:pt x="1909" y="20090"/>
                  </a:cubicBezTo>
                  <a:cubicBezTo>
                    <a:pt x="5475" y="20090"/>
                    <a:pt x="12780" y="18082"/>
                    <a:pt x="16436" y="16563"/>
                  </a:cubicBezTo>
                  <a:cubicBezTo>
                    <a:pt x="21061" y="14642"/>
                    <a:pt x="26038" y="12509"/>
                    <a:pt x="26038" y="12509"/>
                  </a:cubicBezTo>
                  <a:lnTo>
                    <a:pt x="25471" y="11156"/>
                  </a:lnTo>
                  <a:cubicBezTo>
                    <a:pt x="25471" y="11156"/>
                    <a:pt x="18640" y="12083"/>
                    <a:pt x="14159" y="12438"/>
                  </a:cubicBezTo>
                  <a:cubicBezTo>
                    <a:pt x="10961" y="12690"/>
                    <a:pt x="9538" y="12726"/>
                    <a:pt x="8986" y="12726"/>
                  </a:cubicBezTo>
                  <a:cubicBezTo>
                    <a:pt x="8763" y="12726"/>
                    <a:pt x="8682" y="12720"/>
                    <a:pt x="8682" y="12720"/>
                  </a:cubicBezTo>
                  <a:lnTo>
                    <a:pt x="20705" y="6176"/>
                  </a:lnTo>
                  <a:lnTo>
                    <a:pt x="37779" y="7599"/>
                  </a:lnTo>
                  <a:cubicBezTo>
                    <a:pt x="37779" y="7599"/>
                    <a:pt x="43116" y="12509"/>
                    <a:pt x="46316" y="16634"/>
                  </a:cubicBezTo>
                  <a:cubicBezTo>
                    <a:pt x="39771" y="14501"/>
                    <a:pt x="33007" y="11733"/>
                    <a:pt x="33007" y="11733"/>
                  </a:cubicBezTo>
                  <a:lnTo>
                    <a:pt x="32258" y="13426"/>
                  </a:lnTo>
                  <a:cubicBezTo>
                    <a:pt x="32258" y="13426"/>
                    <a:pt x="41406" y="18840"/>
                    <a:pt x="46884" y="21969"/>
                  </a:cubicBezTo>
                  <a:cubicBezTo>
                    <a:pt x="52361" y="25100"/>
                    <a:pt x="56704" y="25812"/>
                    <a:pt x="56704" y="25812"/>
                  </a:cubicBezTo>
                  <a:cubicBezTo>
                    <a:pt x="56704" y="25812"/>
                    <a:pt x="56704" y="22896"/>
                    <a:pt x="51864" y="16136"/>
                  </a:cubicBezTo>
                  <a:cubicBezTo>
                    <a:pt x="47028" y="9379"/>
                    <a:pt x="41336" y="3471"/>
                    <a:pt x="41336" y="3471"/>
                  </a:cubicBezTo>
                  <a:lnTo>
                    <a:pt x="29242" y="1268"/>
                  </a:lnTo>
                  <a:cubicBezTo>
                    <a:pt x="29242" y="1268"/>
                    <a:pt x="28727" y="1639"/>
                    <a:pt x="28079" y="1639"/>
                  </a:cubicBezTo>
                  <a:cubicBezTo>
                    <a:pt x="27704" y="1639"/>
                    <a:pt x="27284" y="1515"/>
                    <a:pt x="26894" y="1124"/>
                  </a:cubicBezTo>
                  <a:cubicBezTo>
                    <a:pt x="23906" y="768"/>
                    <a:pt x="21272" y="200"/>
                    <a:pt x="20134" y="59"/>
                  </a:cubicBezTo>
                  <a:cubicBezTo>
                    <a:pt x="19869" y="26"/>
                    <a:pt x="19596" y="0"/>
                    <a:pt x="19313"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095;p50">
              <a:extLst>
                <a:ext uri="{FF2B5EF4-FFF2-40B4-BE49-F238E27FC236}">
                  <a16:creationId xmlns:a16="http://schemas.microsoft.com/office/drawing/2014/main" id="{03E8D128-00BD-4447-BB76-EEF9BC27ACE7}"/>
                </a:ext>
              </a:extLst>
            </p:cNvPr>
            <p:cNvSpPr/>
            <p:nvPr/>
          </p:nvSpPr>
          <p:spPr>
            <a:xfrm>
              <a:off x="-2780394" y="2721432"/>
              <a:ext cx="879401" cy="547461"/>
            </a:xfrm>
            <a:custGeom>
              <a:avLst/>
              <a:gdLst/>
              <a:ahLst/>
              <a:cxnLst/>
              <a:rect l="l" t="t" r="r" b="b"/>
              <a:pathLst>
                <a:path w="11935" h="7430" extrusionOk="0">
                  <a:moveTo>
                    <a:pt x="4358" y="0"/>
                  </a:moveTo>
                  <a:cubicBezTo>
                    <a:pt x="4136" y="0"/>
                    <a:pt x="3816" y="345"/>
                    <a:pt x="3420" y="1276"/>
                  </a:cubicBezTo>
                  <a:cubicBezTo>
                    <a:pt x="2647" y="3093"/>
                    <a:pt x="864" y="4698"/>
                    <a:pt x="1" y="5296"/>
                  </a:cubicBezTo>
                  <a:cubicBezTo>
                    <a:pt x="212" y="5985"/>
                    <a:pt x="790" y="7160"/>
                    <a:pt x="790" y="7160"/>
                  </a:cubicBezTo>
                  <a:cubicBezTo>
                    <a:pt x="1284" y="7354"/>
                    <a:pt x="1884" y="7430"/>
                    <a:pt x="2537" y="7430"/>
                  </a:cubicBezTo>
                  <a:cubicBezTo>
                    <a:pt x="3622" y="7430"/>
                    <a:pt x="4854" y="7222"/>
                    <a:pt x="5999" y="7006"/>
                  </a:cubicBezTo>
                  <a:cubicBezTo>
                    <a:pt x="7833" y="6663"/>
                    <a:pt x="10294" y="4715"/>
                    <a:pt x="11154" y="3684"/>
                  </a:cubicBezTo>
                  <a:cubicBezTo>
                    <a:pt x="11935" y="2748"/>
                    <a:pt x="11203" y="1762"/>
                    <a:pt x="9732" y="1762"/>
                  </a:cubicBezTo>
                  <a:cubicBezTo>
                    <a:pt x="9583" y="1762"/>
                    <a:pt x="9427" y="1772"/>
                    <a:pt x="9263" y="1793"/>
                  </a:cubicBezTo>
                  <a:cubicBezTo>
                    <a:pt x="7486" y="2021"/>
                    <a:pt x="3363" y="3513"/>
                    <a:pt x="3363" y="3513"/>
                  </a:cubicBezTo>
                  <a:cubicBezTo>
                    <a:pt x="3363" y="3513"/>
                    <a:pt x="4336" y="2653"/>
                    <a:pt x="4622" y="1448"/>
                  </a:cubicBezTo>
                  <a:cubicBezTo>
                    <a:pt x="4793" y="734"/>
                    <a:pt x="4681" y="0"/>
                    <a:pt x="4358" y="0"/>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096;p50">
              <a:extLst>
                <a:ext uri="{FF2B5EF4-FFF2-40B4-BE49-F238E27FC236}">
                  <a16:creationId xmlns:a16="http://schemas.microsoft.com/office/drawing/2014/main" id="{D8E7FF0B-6C86-4FFC-B58E-0AA0AE182031}"/>
                </a:ext>
              </a:extLst>
            </p:cNvPr>
            <p:cNvSpPr/>
            <p:nvPr/>
          </p:nvSpPr>
          <p:spPr>
            <a:xfrm>
              <a:off x="-2967845" y="2734916"/>
              <a:ext cx="898263" cy="544514"/>
            </a:xfrm>
            <a:custGeom>
              <a:avLst/>
              <a:gdLst/>
              <a:ahLst/>
              <a:cxnLst/>
              <a:rect l="l" t="t" r="r" b="b"/>
              <a:pathLst>
                <a:path w="12191" h="7390" extrusionOk="0">
                  <a:moveTo>
                    <a:pt x="7579" y="1"/>
                  </a:moveTo>
                  <a:cubicBezTo>
                    <a:pt x="7256" y="1"/>
                    <a:pt x="7144" y="735"/>
                    <a:pt x="7314" y="1449"/>
                  </a:cubicBezTo>
                  <a:cubicBezTo>
                    <a:pt x="7599" y="2652"/>
                    <a:pt x="8573" y="3511"/>
                    <a:pt x="8573" y="3511"/>
                  </a:cubicBezTo>
                  <a:cubicBezTo>
                    <a:pt x="8573" y="3511"/>
                    <a:pt x="4448" y="2024"/>
                    <a:pt x="2672" y="1795"/>
                  </a:cubicBezTo>
                  <a:cubicBezTo>
                    <a:pt x="2508" y="1774"/>
                    <a:pt x="2352" y="1763"/>
                    <a:pt x="2203" y="1763"/>
                  </a:cubicBezTo>
                  <a:cubicBezTo>
                    <a:pt x="732" y="1763"/>
                    <a:pt x="1" y="2747"/>
                    <a:pt x="781" y="3686"/>
                  </a:cubicBezTo>
                  <a:cubicBezTo>
                    <a:pt x="1641" y="4717"/>
                    <a:pt x="4103" y="6665"/>
                    <a:pt x="5936" y="7007"/>
                  </a:cubicBezTo>
                  <a:cubicBezTo>
                    <a:pt x="7030" y="7214"/>
                    <a:pt x="8307" y="7390"/>
                    <a:pt x="9440" y="7390"/>
                  </a:cubicBezTo>
                  <a:cubicBezTo>
                    <a:pt x="10207" y="7390"/>
                    <a:pt x="10908" y="7309"/>
                    <a:pt x="11441" y="7102"/>
                  </a:cubicBezTo>
                  <a:cubicBezTo>
                    <a:pt x="11441" y="7102"/>
                    <a:pt x="12096" y="5980"/>
                    <a:pt x="12190" y="5405"/>
                  </a:cubicBezTo>
                  <a:cubicBezTo>
                    <a:pt x="11471" y="4966"/>
                    <a:pt x="9365" y="3273"/>
                    <a:pt x="8516" y="1278"/>
                  </a:cubicBezTo>
                  <a:cubicBezTo>
                    <a:pt x="8120" y="346"/>
                    <a:pt x="7800" y="1"/>
                    <a:pt x="7579" y="1"/>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097;p50">
              <a:extLst>
                <a:ext uri="{FF2B5EF4-FFF2-40B4-BE49-F238E27FC236}">
                  <a16:creationId xmlns:a16="http://schemas.microsoft.com/office/drawing/2014/main" id="{C619E881-90D3-44AE-9D66-8BBAA9C3E4AA}"/>
                </a:ext>
              </a:extLst>
            </p:cNvPr>
            <p:cNvSpPr/>
            <p:nvPr/>
          </p:nvSpPr>
          <p:spPr>
            <a:xfrm>
              <a:off x="-3140192" y="2105952"/>
              <a:ext cx="1609815" cy="553356"/>
            </a:xfrm>
            <a:custGeom>
              <a:avLst/>
              <a:gdLst/>
              <a:ahLst/>
              <a:cxnLst/>
              <a:rect l="l" t="t" r="r" b="b"/>
              <a:pathLst>
                <a:path w="21848" h="7510" extrusionOk="0">
                  <a:moveTo>
                    <a:pt x="5097" y="1"/>
                  </a:moveTo>
                  <a:cubicBezTo>
                    <a:pt x="4616" y="1"/>
                    <a:pt x="3137" y="2553"/>
                    <a:pt x="3137" y="2553"/>
                  </a:cubicBezTo>
                  <a:cubicBezTo>
                    <a:pt x="3137" y="2553"/>
                    <a:pt x="2016" y="1936"/>
                    <a:pt x="1030" y="1936"/>
                  </a:cubicBezTo>
                  <a:cubicBezTo>
                    <a:pt x="640" y="1936"/>
                    <a:pt x="271" y="2032"/>
                    <a:pt x="1" y="2301"/>
                  </a:cubicBezTo>
                  <a:cubicBezTo>
                    <a:pt x="1" y="2301"/>
                    <a:pt x="5770" y="5270"/>
                    <a:pt x="9243" y="7510"/>
                  </a:cubicBezTo>
                  <a:cubicBezTo>
                    <a:pt x="12998" y="6140"/>
                    <a:pt x="20866" y="5579"/>
                    <a:pt x="21847" y="5495"/>
                  </a:cubicBezTo>
                  <a:cubicBezTo>
                    <a:pt x="20604" y="4434"/>
                    <a:pt x="19359" y="3375"/>
                    <a:pt x="17960" y="3375"/>
                  </a:cubicBezTo>
                  <a:cubicBezTo>
                    <a:pt x="17658" y="3375"/>
                    <a:pt x="17349" y="3425"/>
                    <a:pt x="17031" y="3534"/>
                  </a:cubicBezTo>
                  <a:cubicBezTo>
                    <a:pt x="16525" y="2638"/>
                    <a:pt x="15759" y="1953"/>
                    <a:pt x="14517" y="1953"/>
                  </a:cubicBezTo>
                  <a:cubicBezTo>
                    <a:pt x="13895" y="1953"/>
                    <a:pt x="13155" y="2124"/>
                    <a:pt x="12268" y="2526"/>
                  </a:cubicBezTo>
                  <a:cubicBezTo>
                    <a:pt x="11270" y="2017"/>
                    <a:pt x="10390" y="1619"/>
                    <a:pt x="9502" y="1619"/>
                  </a:cubicBezTo>
                  <a:cubicBezTo>
                    <a:pt x="8971" y="1619"/>
                    <a:pt x="8437" y="1761"/>
                    <a:pt x="7872" y="2106"/>
                  </a:cubicBezTo>
                  <a:cubicBezTo>
                    <a:pt x="6835" y="676"/>
                    <a:pt x="5575" y="118"/>
                    <a:pt x="5125" y="4"/>
                  </a:cubicBezTo>
                  <a:cubicBezTo>
                    <a:pt x="5116" y="2"/>
                    <a:pt x="5107" y="1"/>
                    <a:pt x="50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098;p50">
              <a:extLst>
                <a:ext uri="{FF2B5EF4-FFF2-40B4-BE49-F238E27FC236}">
                  <a16:creationId xmlns:a16="http://schemas.microsoft.com/office/drawing/2014/main" id="{51C9CC7B-DB11-497A-8199-9E4EDB76485D}"/>
                </a:ext>
              </a:extLst>
            </p:cNvPr>
            <p:cNvSpPr/>
            <p:nvPr/>
          </p:nvSpPr>
          <p:spPr>
            <a:xfrm>
              <a:off x="-2909120" y="2293993"/>
              <a:ext cx="419032" cy="328771"/>
            </a:xfrm>
            <a:custGeom>
              <a:avLst/>
              <a:gdLst/>
              <a:ahLst/>
              <a:cxnLst/>
              <a:rect l="l" t="t" r="r" b="b"/>
              <a:pathLst>
                <a:path w="5687" h="4462" extrusionOk="0">
                  <a:moveTo>
                    <a:pt x="1" y="1"/>
                  </a:moveTo>
                  <a:lnTo>
                    <a:pt x="2825" y="2254"/>
                  </a:lnTo>
                  <a:cubicBezTo>
                    <a:pt x="3776" y="2994"/>
                    <a:pt x="4707" y="3752"/>
                    <a:pt x="5687" y="4461"/>
                  </a:cubicBezTo>
                  <a:cubicBezTo>
                    <a:pt x="5263" y="4031"/>
                    <a:pt x="4817" y="3625"/>
                    <a:pt x="4364" y="3225"/>
                  </a:cubicBezTo>
                  <a:cubicBezTo>
                    <a:pt x="3913" y="2825"/>
                    <a:pt x="3443" y="2446"/>
                    <a:pt x="2977" y="2063"/>
                  </a:cubicBezTo>
                  <a:cubicBezTo>
                    <a:pt x="2500" y="1693"/>
                    <a:pt x="2027" y="1321"/>
                    <a:pt x="1529" y="975"/>
                  </a:cubicBezTo>
                  <a:cubicBezTo>
                    <a:pt x="1036" y="629"/>
                    <a:pt x="532" y="293"/>
                    <a:pt x="1"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099;p50">
              <a:extLst>
                <a:ext uri="{FF2B5EF4-FFF2-40B4-BE49-F238E27FC236}">
                  <a16:creationId xmlns:a16="http://schemas.microsoft.com/office/drawing/2014/main" id="{B24E8189-1D91-4327-A221-87C0F2C609C8}"/>
                </a:ext>
              </a:extLst>
            </p:cNvPr>
            <p:cNvSpPr/>
            <p:nvPr/>
          </p:nvSpPr>
          <p:spPr>
            <a:xfrm>
              <a:off x="-2562143" y="2261130"/>
              <a:ext cx="23357" cy="66609"/>
            </a:xfrm>
            <a:custGeom>
              <a:avLst/>
              <a:gdLst/>
              <a:ahLst/>
              <a:cxnLst/>
              <a:rect l="l" t="t" r="r" b="b"/>
              <a:pathLst>
                <a:path w="317" h="904" extrusionOk="0">
                  <a:moveTo>
                    <a:pt x="27" y="0"/>
                  </a:moveTo>
                  <a:cubicBezTo>
                    <a:pt x="1" y="87"/>
                    <a:pt x="1" y="172"/>
                    <a:pt x="1" y="253"/>
                  </a:cubicBezTo>
                  <a:cubicBezTo>
                    <a:pt x="4" y="333"/>
                    <a:pt x="21" y="410"/>
                    <a:pt x="41" y="487"/>
                  </a:cubicBezTo>
                  <a:cubicBezTo>
                    <a:pt x="64" y="561"/>
                    <a:pt x="91" y="635"/>
                    <a:pt x="131" y="705"/>
                  </a:cubicBezTo>
                  <a:cubicBezTo>
                    <a:pt x="176" y="772"/>
                    <a:pt x="219" y="843"/>
                    <a:pt x="289" y="904"/>
                  </a:cubicBezTo>
                  <a:cubicBezTo>
                    <a:pt x="317" y="817"/>
                    <a:pt x="317" y="732"/>
                    <a:pt x="313" y="651"/>
                  </a:cubicBezTo>
                  <a:cubicBezTo>
                    <a:pt x="313" y="571"/>
                    <a:pt x="293" y="494"/>
                    <a:pt x="276" y="417"/>
                  </a:cubicBezTo>
                  <a:cubicBezTo>
                    <a:pt x="249" y="343"/>
                    <a:pt x="226" y="269"/>
                    <a:pt x="182" y="199"/>
                  </a:cubicBezTo>
                  <a:cubicBezTo>
                    <a:pt x="142" y="128"/>
                    <a:pt x="98" y="61"/>
                    <a:pt x="27"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100;p50">
              <a:extLst>
                <a:ext uri="{FF2B5EF4-FFF2-40B4-BE49-F238E27FC236}">
                  <a16:creationId xmlns:a16="http://schemas.microsoft.com/office/drawing/2014/main" id="{1E69568A-DCD4-4EBA-A668-83932CC470B8}"/>
                </a:ext>
              </a:extLst>
            </p:cNvPr>
            <p:cNvSpPr/>
            <p:nvPr/>
          </p:nvSpPr>
          <p:spPr>
            <a:xfrm>
              <a:off x="-2201535" y="2366277"/>
              <a:ext cx="316319" cy="91661"/>
            </a:xfrm>
            <a:custGeom>
              <a:avLst/>
              <a:gdLst/>
              <a:ahLst/>
              <a:cxnLst/>
              <a:rect l="l" t="t" r="r" b="b"/>
              <a:pathLst>
                <a:path w="4293" h="1244" extrusionOk="0">
                  <a:moveTo>
                    <a:pt x="4292" y="1"/>
                  </a:moveTo>
                  <a:lnTo>
                    <a:pt x="4292" y="1"/>
                  </a:lnTo>
                  <a:cubicBezTo>
                    <a:pt x="3916" y="44"/>
                    <a:pt x="3550" y="118"/>
                    <a:pt x="3187" y="196"/>
                  </a:cubicBezTo>
                  <a:cubicBezTo>
                    <a:pt x="2821" y="269"/>
                    <a:pt x="2462" y="367"/>
                    <a:pt x="2102" y="464"/>
                  </a:cubicBezTo>
                  <a:cubicBezTo>
                    <a:pt x="1743" y="568"/>
                    <a:pt x="1383" y="675"/>
                    <a:pt x="1034" y="807"/>
                  </a:cubicBezTo>
                  <a:cubicBezTo>
                    <a:pt x="685" y="934"/>
                    <a:pt x="332" y="1065"/>
                    <a:pt x="0" y="1244"/>
                  </a:cubicBezTo>
                  <a:cubicBezTo>
                    <a:pt x="732" y="1082"/>
                    <a:pt x="1451" y="901"/>
                    <a:pt x="2166" y="700"/>
                  </a:cubicBezTo>
                  <a:cubicBezTo>
                    <a:pt x="2882" y="494"/>
                    <a:pt x="3593" y="280"/>
                    <a:pt x="429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101;p50">
              <a:extLst>
                <a:ext uri="{FF2B5EF4-FFF2-40B4-BE49-F238E27FC236}">
                  <a16:creationId xmlns:a16="http://schemas.microsoft.com/office/drawing/2014/main" id="{A86B6F8A-79D6-4690-BB02-CB2A4D243706}"/>
                </a:ext>
              </a:extLst>
            </p:cNvPr>
            <p:cNvSpPr/>
            <p:nvPr/>
          </p:nvSpPr>
          <p:spPr>
            <a:xfrm>
              <a:off x="-2420376" y="2489549"/>
              <a:ext cx="551956" cy="136386"/>
            </a:xfrm>
            <a:custGeom>
              <a:avLst/>
              <a:gdLst/>
              <a:ahLst/>
              <a:cxnLst/>
              <a:rect l="l" t="t" r="r" b="b"/>
              <a:pathLst>
                <a:path w="7491" h="1851" extrusionOk="0">
                  <a:moveTo>
                    <a:pt x="7490" y="0"/>
                  </a:moveTo>
                  <a:lnTo>
                    <a:pt x="7490" y="0"/>
                  </a:lnTo>
                  <a:cubicBezTo>
                    <a:pt x="6856" y="104"/>
                    <a:pt x="6224" y="236"/>
                    <a:pt x="5596" y="369"/>
                  </a:cubicBezTo>
                  <a:cubicBezTo>
                    <a:pt x="4968" y="507"/>
                    <a:pt x="4344" y="662"/>
                    <a:pt x="3716" y="806"/>
                  </a:cubicBezTo>
                  <a:cubicBezTo>
                    <a:pt x="3094" y="971"/>
                    <a:pt x="2470" y="1122"/>
                    <a:pt x="1851" y="1296"/>
                  </a:cubicBezTo>
                  <a:cubicBezTo>
                    <a:pt x="1230" y="1471"/>
                    <a:pt x="612" y="1646"/>
                    <a:pt x="1" y="1851"/>
                  </a:cubicBezTo>
                  <a:cubicBezTo>
                    <a:pt x="636" y="1743"/>
                    <a:pt x="1267" y="1612"/>
                    <a:pt x="1895" y="1478"/>
                  </a:cubicBezTo>
                  <a:cubicBezTo>
                    <a:pt x="2524" y="1344"/>
                    <a:pt x="3148" y="1189"/>
                    <a:pt x="3773" y="1045"/>
                  </a:cubicBezTo>
                  <a:cubicBezTo>
                    <a:pt x="4394" y="880"/>
                    <a:pt x="5018" y="726"/>
                    <a:pt x="5640" y="554"/>
                  </a:cubicBezTo>
                  <a:cubicBezTo>
                    <a:pt x="6258" y="380"/>
                    <a:pt x="6876" y="202"/>
                    <a:pt x="749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102;p50">
              <a:extLst>
                <a:ext uri="{FF2B5EF4-FFF2-40B4-BE49-F238E27FC236}">
                  <a16:creationId xmlns:a16="http://schemas.microsoft.com/office/drawing/2014/main" id="{AC39952B-CE98-4F04-A852-982FCD9EF358}"/>
                </a:ext>
              </a:extLst>
            </p:cNvPr>
            <p:cNvSpPr/>
            <p:nvPr/>
          </p:nvSpPr>
          <p:spPr>
            <a:xfrm>
              <a:off x="-2312429" y="2292077"/>
              <a:ext cx="76261" cy="51504"/>
            </a:xfrm>
            <a:custGeom>
              <a:avLst/>
              <a:gdLst/>
              <a:ahLst/>
              <a:cxnLst/>
              <a:rect l="l" t="t" r="r" b="b"/>
              <a:pathLst>
                <a:path w="1035" h="699" extrusionOk="0">
                  <a:moveTo>
                    <a:pt x="1034" y="0"/>
                  </a:moveTo>
                  <a:lnTo>
                    <a:pt x="1034" y="0"/>
                  </a:lnTo>
                  <a:cubicBezTo>
                    <a:pt x="921" y="17"/>
                    <a:pt x="820" y="54"/>
                    <a:pt x="722" y="98"/>
                  </a:cubicBezTo>
                  <a:cubicBezTo>
                    <a:pt x="625" y="138"/>
                    <a:pt x="538" y="191"/>
                    <a:pt x="447" y="248"/>
                  </a:cubicBezTo>
                  <a:cubicBezTo>
                    <a:pt x="363" y="309"/>
                    <a:pt x="279" y="369"/>
                    <a:pt x="205" y="447"/>
                  </a:cubicBezTo>
                  <a:cubicBezTo>
                    <a:pt x="132" y="521"/>
                    <a:pt x="57" y="598"/>
                    <a:pt x="0" y="699"/>
                  </a:cubicBezTo>
                  <a:cubicBezTo>
                    <a:pt x="115" y="682"/>
                    <a:pt x="212" y="645"/>
                    <a:pt x="309" y="601"/>
                  </a:cubicBezTo>
                  <a:cubicBezTo>
                    <a:pt x="410" y="561"/>
                    <a:pt x="498" y="507"/>
                    <a:pt x="585" y="450"/>
                  </a:cubicBezTo>
                  <a:cubicBezTo>
                    <a:pt x="668" y="389"/>
                    <a:pt x="752" y="329"/>
                    <a:pt x="826" y="252"/>
                  </a:cubicBezTo>
                  <a:cubicBezTo>
                    <a:pt x="904" y="178"/>
                    <a:pt x="978" y="101"/>
                    <a:pt x="103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103;p50">
              <a:extLst>
                <a:ext uri="{FF2B5EF4-FFF2-40B4-BE49-F238E27FC236}">
                  <a16:creationId xmlns:a16="http://schemas.microsoft.com/office/drawing/2014/main" id="{ADFA5979-40C6-44C1-9FBE-66812E672D6C}"/>
                </a:ext>
              </a:extLst>
            </p:cNvPr>
            <p:cNvSpPr/>
            <p:nvPr/>
          </p:nvSpPr>
          <p:spPr>
            <a:xfrm>
              <a:off x="-3101581" y="1334116"/>
              <a:ext cx="1229466" cy="770645"/>
            </a:xfrm>
            <a:custGeom>
              <a:avLst/>
              <a:gdLst/>
              <a:ahLst/>
              <a:cxnLst/>
              <a:rect l="l" t="t" r="r" b="b"/>
              <a:pathLst>
                <a:path w="16686" h="10459" extrusionOk="0">
                  <a:moveTo>
                    <a:pt x="1149" y="1"/>
                  </a:moveTo>
                  <a:lnTo>
                    <a:pt x="1" y="4897"/>
                  </a:lnTo>
                  <a:lnTo>
                    <a:pt x="2116" y="9129"/>
                  </a:lnTo>
                  <a:cubicBezTo>
                    <a:pt x="2116" y="9129"/>
                    <a:pt x="3084" y="9102"/>
                    <a:pt x="4839" y="9102"/>
                  </a:cubicBezTo>
                  <a:cubicBezTo>
                    <a:pt x="5717" y="9102"/>
                    <a:pt x="6791" y="9109"/>
                    <a:pt x="8041" y="9129"/>
                  </a:cubicBezTo>
                  <a:cubicBezTo>
                    <a:pt x="11789" y="9189"/>
                    <a:pt x="15476" y="10459"/>
                    <a:pt x="15476" y="10459"/>
                  </a:cubicBezTo>
                  <a:lnTo>
                    <a:pt x="16685" y="2238"/>
                  </a:lnTo>
                  <a:lnTo>
                    <a:pt x="1149" y="1"/>
                  </a:ln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104;p50">
              <a:extLst>
                <a:ext uri="{FF2B5EF4-FFF2-40B4-BE49-F238E27FC236}">
                  <a16:creationId xmlns:a16="http://schemas.microsoft.com/office/drawing/2014/main" id="{04DB2245-09A3-4DCE-A1B6-FC77D1FC6577}"/>
                </a:ext>
              </a:extLst>
            </p:cNvPr>
            <p:cNvSpPr/>
            <p:nvPr/>
          </p:nvSpPr>
          <p:spPr>
            <a:xfrm>
              <a:off x="-3359916" y="0"/>
              <a:ext cx="1851789" cy="2198317"/>
            </a:xfrm>
            <a:custGeom>
              <a:avLst/>
              <a:gdLst/>
              <a:ahLst/>
              <a:cxnLst/>
              <a:rect l="l" t="t" r="r" b="b"/>
              <a:pathLst>
                <a:path w="25132" h="29835" extrusionOk="0">
                  <a:moveTo>
                    <a:pt x="6387" y="0"/>
                  </a:moveTo>
                  <a:cubicBezTo>
                    <a:pt x="4096" y="0"/>
                    <a:pt x="2603" y="3887"/>
                    <a:pt x="1754" y="8132"/>
                  </a:cubicBezTo>
                  <a:cubicBezTo>
                    <a:pt x="847" y="12666"/>
                    <a:pt x="0" y="21734"/>
                    <a:pt x="303" y="23306"/>
                  </a:cubicBezTo>
                  <a:cubicBezTo>
                    <a:pt x="605" y="24877"/>
                    <a:pt x="3809" y="27719"/>
                    <a:pt x="6348" y="28505"/>
                  </a:cubicBezTo>
                  <a:cubicBezTo>
                    <a:pt x="5381" y="25059"/>
                    <a:pt x="5159" y="18016"/>
                    <a:pt x="5159" y="18016"/>
                  </a:cubicBezTo>
                  <a:lnTo>
                    <a:pt x="5159" y="18016"/>
                  </a:lnTo>
                  <a:lnTo>
                    <a:pt x="18499" y="19920"/>
                  </a:lnTo>
                  <a:cubicBezTo>
                    <a:pt x="18499" y="19920"/>
                    <a:pt x="18378" y="24273"/>
                    <a:pt x="17955" y="29834"/>
                  </a:cubicBezTo>
                  <a:cubicBezTo>
                    <a:pt x="21158" y="29109"/>
                    <a:pt x="24121" y="27235"/>
                    <a:pt x="25027" y="25966"/>
                  </a:cubicBezTo>
                  <a:cubicBezTo>
                    <a:pt x="24906" y="25603"/>
                    <a:pt x="24738" y="20186"/>
                    <a:pt x="24738" y="20186"/>
                  </a:cubicBezTo>
                  <a:cubicBezTo>
                    <a:pt x="24147" y="13412"/>
                    <a:pt x="25131" y="10661"/>
                    <a:pt x="19338" y="6339"/>
                  </a:cubicBezTo>
                  <a:cubicBezTo>
                    <a:pt x="13545" y="2019"/>
                    <a:pt x="6865" y="55"/>
                    <a:pt x="6865" y="55"/>
                  </a:cubicBezTo>
                  <a:cubicBezTo>
                    <a:pt x="6702" y="18"/>
                    <a:pt x="6542" y="0"/>
                    <a:pt x="6387"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105;p50">
              <a:extLst>
                <a:ext uri="{FF2B5EF4-FFF2-40B4-BE49-F238E27FC236}">
                  <a16:creationId xmlns:a16="http://schemas.microsoft.com/office/drawing/2014/main" id="{CFA80466-03E6-41E5-A705-AAA785F83678}"/>
                </a:ext>
              </a:extLst>
            </p:cNvPr>
            <p:cNvSpPr/>
            <p:nvPr/>
          </p:nvSpPr>
          <p:spPr>
            <a:xfrm>
              <a:off x="-2034568" y="1367642"/>
              <a:ext cx="286699" cy="321919"/>
            </a:xfrm>
            <a:custGeom>
              <a:avLst/>
              <a:gdLst/>
              <a:ahLst/>
              <a:cxnLst/>
              <a:rect l="l" t="t" r="r" b="b"/>
              <a:pathLst>
                <a:path w="3891" h="4369" extrusionOk="0">
                  <a:moveTo>
                    <a:pt x="2861" y="0"/>
                  </a:moveTo>
                  <a:cubicBezTo>
                    <a:pt x="2842" y="0"/>
                    <a:pt x="2822" y="1"/>
                    <a:pt x="2802" y="2"/>
                  </a:cubicBezTo>
                  <a:cubicBezTo>
                    <a:pt x="1707" y="70"/>
                    <a:pt x="686" y="1775"/>
                    <a:pt x="686" y="1775"/>
                  </a:cubicBezTo>
                  <a:lnTo>
                    <a:pt x="1" y="3415"/>
                  </a:lnTo>
                  <a:cubicBezTo>
                    <a:pt x="1" y="3415"/>
                    <a:pt x="1096" y="4368"/>
                    <a:pt x="1983" y="4368"/>
                  </a:cubicBezTo>
                  <a:cubicBezTo>
                    <a:pt x="2869" y="4368"/>
                    <a:pt x="3550" y="3139"/>
                    <a:pt x="3688" y="2457"/>
                  </a:cubicBezTo>
                  <a:cubicBezTo>
                    <a:pt x="3820" y="1788"/>
                    <a:pt x="3890" y="0"/>
                    <a:pt x="2861" y="0"/>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106;p50">
              <a:extLst>
                <a:ext uri="{FF2B5EF4-FFF2-40B4-BE49-F238E27FC236}">
                  <a16:creationId xmlns:a16="http://schemas.microsoft.com/office/drawing/2014/main" id="{13F25846-EC34-45EB-9E07-68CB1D22FC7A}"/>
                </a:ext>
              </a:extLst>
            </p:cNvPr>
            <p:cNvSpPr/>
            <p:nvPr/>
          </p:nvSpPr>
          <p:spPr>
            <a:xfrm>
              <a:off x="-2528764" y="2073826"/>
              <a:ext cx="196880" cy="372465"/>
            </a:xfrm>
            <a:custGeom>
              <a:avLst/>
              <a:gdLst/>
              <a:ahLst/>
              <a:cxnLst/>
              <a:rect l="l" t="t" r="r" b="b"/>
              <a:pathLst>
                <a:path w="2672" h="5055" extrusionOk="0">
                  <a:moveTo>
                    <a:pt x="2386" y="0"/>
                  </a:moveTo>
                  <a:lnTo>
                    <a:pt x="155" y="57"/>
                  </a:lnTo>
                  <a:cubicBezTo>
                    <a:pt x="155" y="57"/>
                    <a:pt x="270" y="3147"/>
                    <a:pt x="98" y="4174"/>
                  </a:cubicBezTo>
                  <a:cubicBezTo>
                    <a:pt x="0" y="4765"/>
                    <a:pt x="596" y="5054"/>
                    <a:pt x="1273" y="5054"/>
                  </a:cubicBezTo>
                  <a:cubicBezTo>
                    <a:pt x="1778" y="5054"/>
                    <a:pt x="2329" y="4893"/>
                    <a:pt x="2671" y="4574"/>
                  </a:cubicBezTo>
                  <a:cubicBezTo>
                    <a:pt x="2214" y="2059"/>
                    <a:pt x="2386" y="0"/>
                    <a:pt x="2386" y="0"/>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107;p50">
              <a:extLst>
                <a:ext uri="{FF2B5EF4-FFF2-40B4-BE49-F238E27FC236}">
                  <a16:creationId xmlns:a16="http://schemas.microsoft.com/office/drawing/2014/main" id="{E7CA2CE0-9980-45A5-BBDC-BFDBD7037F51}"/>
                </a:ext>
              </a:extLst>
            </p:cNvPr>
            <p:cNvSpPr/>
            <p:nvPr/>
          </p:nvSpPr>
          <p:spPr>
            <a:xfrm>
              <a:off x="-2974624" y="392292"/>
              <a:ext cx="1055944" cy="1785032"/>
            </a:xfrm>
            <a:custGeom>
              <a:avLst/>
              <a:gdLst/>
              <a:ahLst/>
              <a:cxnLst/>
              <a:rect l="l" t="t" r="r" b="b"/>
              <a:pathLst>
                <a:path w="14331" h="24226" extrusionOk="0">
                  <a:moveTo>
                    <a:pt x="5662" y="0"/>
                  </a:moveTo>
                  <a:lnTo>
                    <a:pt x="544" y="2728"/>
                  </a:lnTo>
                  <a:lnTo>
                    <a:pt x="0" y="13716"/>
                  </a:lnTo>
                  <a:cubicBezTo>
                    <a:pt x="0" y="13716"/>
                    <a:pt x="205" y="18425"/>
                    <a:pt x="2455" y="20950"/>
                  </a:cubicBezTo>
                  <a:cubicBezTo>
                    <a:pt x="4709" y="23476"/>
                    <a:pt x="7096" y="24225"/>
                    <a:pt x="7096" y="24225"/>
                  </a:cubicBezTo>
                  <a:cubicBezTo>
                    <a:pt x="7096" y="24225"/>
                    <a:pt x="11258" y="22861"/>
                    <a:pt x="12692" y="19244"/>
                  </a:cubicBezTo>
                  <a:cubicBezTo>
                    <a:pt x="14126" y="15627"/>
                    <a:pt x="14330" y="9552"/>
                    <a:pt x="14330" y="9552"/>
                  </a:cubicBezTo>
                  <a:lnTo>
                    <a:pt x="5662" y="0"/>
                  </a:ln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108;p50">
              <a:extLst>
                <a:ext uri="{FF2B5EF4-FFF2-40B4-BE49-F238E27FC236}">
                  <a16:creationId xmlns:a16="http://schemas.microsoft.com/office/drawing/2014/main" id="{A78B42A0-DEAD-43A9-9087-3CE584CA881F}"/>
                </a:ext>
              </a:extLst>
            </p:cNvPr>
            <p:cNvSpPr/>
            <p:nvPr/>
          </p:nvSpPr>
          <p:spPr>
            <a:xfrm>
              <a:off x="-3033571" y="299008"/>
              <a:ext cx="1215393" cy="1068838"/>
            </a:xfrm>
            <a:custGeom>
              <a:avLst/>
              <a:gdLst/>
              <a:ahLst/>
              <a:cxnLst/>
              <a:rect l="l" t="t" r="r" b="b"/>
              <a:pathLst>
                <a:path w="16495" h="14506" extrusionOk="0">
                  <a:moveTo>
                    <a:pt x="4756" y="1"/>
                  </a:moveTo>
                  <a:lnTo>
                    <a:pt x="1" y="3597"/>
                  </a:lnTo>
                  <a:lnTo>
                    <a:pt x="730" y="13958"/>
                  </a:lnTo>
                  <a:cubicBezTo>
                    <a:pt x="730" y="13958"/>
                    <a:pt x="4824" y="11093"/>
                    <a:pt x="6328" y="5223"/>
                  </a:cubicBezTo>
                  <a:cubicBezTo>
                    <a:pt x="6328" y="5223"/>
                    <a:pt x="9942" y="12185"/>
                    <a:pt x="14993" y="14505"/>
                  </a:cubicBezTo>
                  <a:cubicBezTo>
                    <a:pt x="16494" y="12800"/>
                    <a:pt x="15608" y="8840"/>
                    <a:pt x="15608" y="8840"/>
                  </a:cubicBezTo>
                  <a:lnTo>
                    <a:pt x="8578" y="1354"/>
                  </a:lnTo>
                  <a:lnTo>
                    <a:pt x="4756" y="1"/>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109;p50">
              <a:extLst>
                <a:ext uri="{FF2B5EF4-FFF2-40B4-BE49-F238E27FC236}">
                  <a16:creationId xmlns:a16="http://schemas.microsoft.com/office/drawing/2014/main" id="{BE720694-135C-46CB-B369-B52FBBD0E629}"/>
                </a:ext>
              </a:extLst>
            </p:cNvPr>
            <p:cNvSpPr/>
            <p:nvPr/>
          </p:nvSpPr>
          <p:spPr>
            <a:xfrm>
              <a:off x="-3155665" y="1231843"/>
              <a:ext cx="276604" cy="314551"/>
            </a:xfrm>
            <a:custGeom>
              <a:avLst/>
              <a:gdLst/>
              <a:ahLst/>
              <a:cxnLst/>
              <a:rect l="l" t="t" r="r" b="b"/>
              <a:pathLst>
                <a:path w="3754" h="4269" extrusionOk="0">
                  <a:moveTo>
                    <a:pt x="1111" y="0"/>
                  </a:moveTo>
                  <a:cubicBezTo>
                    <a:pt x="132" y="0"/>
                    <a:pt x="1" y="2063"/>
                    <a:pt x="137" y="2866"/>
                  </a:cubicBezTo>
                  <a:cubicBezTo>
                    <a:pt x="248" y="3544"/>
                    <a:pt x="1623" y="4268"/>
                    <a:pt x="2518" y="4268"/>
                  </a:cubicBezTo>
                  <a:cubicBezTo>
                    <a:pt x="2706" y="4268"/>
                    <a:pt x="2872" y="4237"/>
                    <a:pt x="3001" y="4166"/>
                  </a:cubicBezTo>
                  <a:cubicBezTo>
                    <a:pt x="3753" y="3756"/>
                    <a:pt x="2863" y="2255"/>
                    <a:pt x="2863" y="2255"/>
                  </a:cubicBezTo>
                  <a:cubicBezTo>
                    <a:pt x="2863" y="1980"/>
                    <a:pt x="2181" y="69"/>
                    <a:pt x="1158" y="2"/>
                  </a:cubicBezTo>
                  <a:cubicBezTo>
                    <a:pt x="1142" y="1"/>
                    <a:pt x="1126" y="0"/>
                    <a:pt x="1111" y="0"/>
                  </a:cubicBezTo>
                  <a:close/>
                </a:path>
              </a:pathLst>
            </a:custGeom>
            <a:solidFill>
              <a:srgbClr val="BC7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110;p50">
              <a:extLst>
                <a:ext uri="{FF2B5EF4-FFF2-40B4-BE49-F238E27FC236}">
                  <a16:creationId xmlns:a16="http://schemas.microsoft.com/office/drawing/2014/main" id="{16C17BD2-BC73-4E06-9AFF-14D069194B37}"/>
                </a:ext>
              </a:extLst>
            </p:cNvPr>
            <p:cNvSpPr/>
            <p:nvPr/>
          </p:nvSpPr>
          <p:spPr>
            <a:xfrm>
              <a:off x="-2515354" y="2563970"/>
              <a:ext cx="147365" cy="147365"/>
            </a:xfrm>
            <a:custGeom>
              <a:avLst/>
              <a:gdLst/>
              <a:ahLst/>
              <a:cxnLst/>
              <a:rect l="l" t="t" r="r" b="b"/>
              <a:pathLst>
                <a:path w="2000" h="2000" extrusionOk="0">
                  <a:moveTo>
                    <a:pt x="998" y="1"/>
                  </a:moveTo>
                  <a:cubicBezTo>
                    <a:pt x="447" y="1"/>
                    <a:pt x="0" y="447"/>
                    <a:pt x="0" y="1002"/>
                  </a:cubicBezTo>
                  <a:cubicBezTo>
                    <a:pt x="0" y="1553"/>
                    <a:pt x="447" y="1999"/>
                    <a:pt x="998" y="1999"/>
                  </a:cubicBezTo>
                  <a:cubicBezTo>
                    <a:pt x="1552" y="1999"/>
                    <a:pt x="1999" y="1553"/>
                    <a:pt x="1999" y="1002"/>
                  </a:cubicBezTo>
                  <a:cubicBezTo>
                    <a:pt x="1999" y="447"/>
                    <a:pt x="1552" y="1"/>
                    <a:pt x="998"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111;p50">
              <a:extLst>
                <a:ext uri="{FF2B5EF4-FFF2-40B4-BE49-F238E27FC236}">
                  <a16:creationId xmlns:a16="http://schemas.microsoft.com/office/drawing/2014/main" id="{E16C9705-D3ED-4054-9359-E2B77BCF7180}"/>
                </a:ext>
              </a:extLst>
            </p:cNvPr>
            <p:cNvSpPr/>
            <p:nvPr/>
          </p:nvSpPr>
          <p:spPr>
            <a:xfrm>
              <a:off x="-2823941" y="1277380"/>
              <a:ext cx="361339" cy="121650"/>
            </a:xfrm>
            <a:custGeom>
              <a:avLst/>
              <a:gdLst/>
              <a:ahLst/>
              <a:cxnLst/>
              <a:rect l="l" t="t" r="r" b="b"/>
              <a:pathLst>
                <a:path w="4904" h="1651" extrusionOk="0">
                  <a:moveTo>
                    <a:pt x="904" y="1"/>
                  </a:moveTo>
                  <a:cubicBezTo>
                    <a:pt x="518" y="1"/>
                    <a:pt x="199" y="25"/>
                    <a:pt x="1" y="62"/>
                  </a:cubicBezTo>
                  <a:cubicBezTo>
                    <a:pt x="3318" y="159"/>
                    <a:pt x="4810" y="1650"/>
                    <a:pt x="4810" y="1650"/>
                  </a:cubicBezTo>
                  <a:cubicBezTo>
                    <a:pt x="4810" y="1650"/>
                    <a:pt x="4904" y="1073"/>
                    <a:pt x="4615" y="881"/>
                  </a:cubicBezTo>
                  <a:cubicBezTo>
                    <a:pt x="3688" y="203"/>
                    <a:pt x="2018" y="1"/>
                    <a:pt x="904"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112;p50">
              <a:extLst>
                <a:ext uri="{FF2B5EF4-FFF2-40B4-BE49-F238E27FC236}">
                  <a16:creationId xmlns:a16="http://schemas.microsoft.com/office/drawing/2014/main" id="{40862D43-4590-45A4-BD74-1D022A92501C}"/>
                </a:ext>
              </a:extLst>
            </p:cNvPr>
            <p:cNvSpPr/>
            <p:nvPr/>
          </p:nvSpPr>
          <p:spPr>
            <a:xfrm>
              <a:off x="-2291429" y="1298674"/>
              <a:ext cx="361634" cy="121650"/>
            </a:xfrm>
            <a:custGeom>
              <a:avLst/>
              <a:gdLst/>
              <a:ahLst/>
              <a:cxnLst/>
              <a:rect l="l" t="t" r="r" b="b"/>
              <a:pathLst>
                <a:path w="4908" h="1651" extrusionOk="0">
                  <a:moveTo>
                    <a:pt x="4005" y="1"/>
                  </a:moveTo>
                  <a:cubicBezTo>
                    <a:pt x="2892" y="1"/>
                    <a:pt x="1220" y="203"/>
                    <a:pt x="290" y="882"/>
                  </a:cubicBezTo>
                  <a:cubicBezTo>
                    <a:pt x="1" y="1073"/>
                    <a:pt x="98" y="1651"/>
                    <a:pt x="98" y="1651"/>
                  </a:cubicBezTo>
                  <a:cubicBezTo>
                    <a:pt x="98" y="1651"/>
                    <a:pt x="1589" y="159"/>
                    <a:pt x="4908" y="62"/>
                  </a:cubicBezTo>
                  <a:cubicBezTo>
                    <a:pt x="4710" y="25"/>
                    <a:pt x="4391" y="1"/>
                    <a:pt x="4005" y="1"/>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113;p50">
              <a:extLst>
                <a:ext uri="{FF2B5EF4-FFF2-40B4-BE49-F238E27FC236}">
                  <a16:creationId xmlns:a16="http://schemas.microsoft.com/office/drawing/2014/main" id="{E6DF5B6B-986B-40BB-8C49-0F06A519385D}"/>
                </a:ext>
              </a:extLst>
            </p:cNvPr>
            <p:cNvSpPr/>
            <p:nvPr/>
          </p:nvSpPr>
          <p:spPr>
            <a:xfrm>
              <a:off x="-2782089" y="1406694"/>
              <a:ext cx="287878" cy="82893"/>
            </a:xfrm>
            <a:custGeom>
              <a:avLst/>
              <a:gdLst/>
              <a:ahLst/>
              <a:cxnLst/>
              <a:rect l="l" t="t" r="r" b="b"/>
              <a:pathLst>
                <a:path w="3907" h="1125" extrusionOk="0">
                  <a:moveTo>
                    <a:pt x="497" y="0"/>
                  </a:moveTo>
                  <a:lnTo>
                    <a:pt x="0" y="560"/>
                  </a:lnTo>
                  <a:cubicBezTo>
                    <a:pt x="622" y="1008"/>
                    <a:pt x="1333" y="1124"/>
                    <a:pt x="1992" y="1124"/>
                  </a:cubicBezTo>
                  <a:cubicBezTo>
                    <a:pt x="2653" y="1115"/>
                    <a:pt x="3294" y="1000"/>
                    <a:pt x="3906" y="809"/>
                  </a:cubicBezTo>
                  <a:lnTo>
                    <a:pt x="3906" y="809"/>
                  </a:lnTo>
                  <a:cubicBezTo>
                    <a:pt x="3656" y="837"/>
                    <a:pt x="3405" y="851"/>
                    <a:pt x="3155" y="851"/>
                  </a:cubicBezTo>
                  <a:cubicBezTo>
                    <a:pt x="2771" y="851"/>
                    <a:pt x="2391" y="818"/>
                    <a:pt x="2025" y="749"/>
                  </a:cubicBezTo>
                  <a:cubicBezTo>
                    <a:pt x="1420" y="638"/>
                    <a:pt x="853" y="389"/>
                    <a:pt x="497" y="0"/>
                  </a:cubicBez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114;p50">
              <a:extLst>
                <a:ext uri="{FF2B5EF4-FFF2-40B4-BE49-F238E27FC236}">
                  <a16:creationId xmlns:a16="http://schemas.microsoft.com/office/drawing/2014/main" id="{19CEA873-A3A8-4EAF-AC57-49EAA7B65D08}"/>
                </a:ext>
              </a:extLst>
            </p:cNvPr>
            <p:cNvSpPr/>
            <p:nvPr/>
          </p:nvSpPr>
          <p:spPr>
            <a:xfrm>
              <a:off x="-2281777" y="1417305"/>
              <a:ext cx="287583" cy="82966"/>
            </a:xfrm>
            <a:custGeom>
              <a:avLst/>
              <a:gdLst/>
              <a:ahLst/>
              <a:cxnLst/>
              <a:rect l="l" t="t" r="r" b="b"/>
              <a:pathLst>
                <a:path w="3903" h="1126" extrusionOk="0">
                  <a:moveTo>
                    <a:pt x="3406" y="0"/>
                  </a:moveTo>
                  <a:cubicBezTo>
                    <a:pt x="3050" y="390"/>
                    <a:pt x="2483" y="638"/>
                    <a:pt x="1881" y="749"/>
                  </a:cubicBezTo>
                  <a:cubicBezTo>
                    <a:pt x="1514" y="818"/>
                    <a:pt x="1134" y="852"/>
                    <a:pt x="752" y="852"/>
                  </a:cubicBezTo>
                  <a:cubicBezTo>
                    <a:pt x="502" y="852"/>
                    <a:pt x="251" y="837"/>
                    <a:pt x="1" y="810"/>
                  </a:cubicBezTo>
                  <a:lnTo>
                    <a:pt x="1" y="810"/>
                  </a:lnTo>
                  <a:cubicBezTo>
                    <a:pt x="609" y="1001"/>
                    <a:pt x="1250" y="1115"/>
                    <a:pt x="1915" y="1125"/>
                  </a:cubicBezTo>
                  <a:cubicBezTo>
                    <a:pt x="2570" y="1125"/>
                    <a:pt x="3282" y="1008"/>
                    <a:pt x="3903" y="561"/>
                  </a:cubicBezTo>
                  <a:lnTo>
                    <a:pt x="3406" y="0"/>
                  </a:lnTo>
                  <a:close/>
                </a:path>
              </a:pathLst>
            </a:custGeom>
            <a:solidFill>
              <a:srgbClr val="20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115;p50">
              <a:extLst>
                <a:ext uri="{FF2B5EF4-FFF2-40B4-BE49-F238E27FC236}">
                  <a16:creationId xmlns:a16="http://schemas.microsoft.com/office/drawing/2014/main" id="{F0AB6DB7-BEEF-4871-AB42-716C9889FF57}"/>
                </a:ext>
              </a:extLst>
            </p:cNvPr>
            <p:cNvSpPr/>
            <p:nvPr/>
          </p:nvSpPr>
          <p:spPr>
            <a:xfrm>
              <a:off x="-2437618" y="1619051"/>
              <a:ext cx="97482" cy="56441"/>
            </a:xfrm>
            <a:custGeom>
              <a:avLst/>
              <a:gdLst/>
              <a:ahLst/>
              <a:cxnLst/>
              <a:rect l="l" t="t" r="r" b="b"/>
              <a:pathLst>
                <a:path w="1323" h="766" extrusionOk="0">
                  <a:moveTo>
                    <a:pt x="880" y="1"/>
                  </a:moveTo>
                  <a:cubicBezTo>
                    <a:pt x="835" y="1"/>
                    <a:pt x="792" y="7"/>
                    <a:pt x="752" y="16"/>
                  </a:cubicBezTo>
                  <a:cubicBezTo>
                    <a:pt x="568" y="63"/>
                    <a:pt x="423" y="161"/>
                    <a:pt x="302" y="278"/>
                  </a:cubicBezTo>
                  <a:cubicBezTo>
                    <a:pt x="178" y="392"/>
                    <a:pt x="74" y="516"/>
                    <a:pt x="0" y="668"/>
                  </a:cubicBezTo>
                  <a:lnTo>
                    <a:pt x="413" y="426"/>
                  </a:lnTo>
                  <a:cubicBezTo>
                    <a:pt x="547" y="355"/>
                    <a:pt x="678" y="282"/>
                    <a:pt x="806" y="254"/>
                  </a:cubicBezTo>
                  <a:cubicBezTo>
                    <a:pt x="839" y="246"/>
                    <a:pt x="869" y="242"/>
                    <a:pt x="897" y="242"/>
                  </a:cubicBezTo>
                  <a:cubicBezTo>
                    <a:pt x="976" y="242"/>
                    <a:pt x="1039" y="275"/>
                    <a:pt x="1101" y="352"/>
                  </a:cubicBezTo>
                  <a:cubicBezTo>
                    <a:pt x="1186" y="456"/>
                    <a:pt x="1229" y="610"/>
                    <a:pt x="1296" y="765"/>
                  </a:cubicBezTo>
                  <a:cubicBezTo>
                    <a:pt x="1313" y="685"/>
                    <a:pt x="1316" y="600"/>
                    <a:pt x="1323" y="513"/>
                  </a:cubicBezTo>
                  <a:cubicBezTo>
                    <a:pt x="1307" y="432"/>
                    <a:pt x="1310" y="342"/>
                    <a:pt x="1262" y="257"/>
                  </a:cubicBezTo>
                  <a:cubicBezTo>
                    <a:pt x="1233" y="170"/>
                    <a:pt x="1155" y="83"/>
                    <a:pt x="1054" y="40"/>
                  </a:cubicBezTo>
                  <a:cubicBezTo>
                    <a:pt x="997" y="11"/>
                    <a:pt x="937" y="1"/>
                    <a:pt x="880"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116;p50">
              <a:extLst>
                <a:ext uri="{FF2B5EF4-FFF2-40B4-BE49-F238E27FC236}">
                  <a16:creationId xmlns:a16="http://schemas.microsoft.com/office/drawing/2014/main" id="{D6BE410B-E09F-4D65-AF71-CA440DC1C5BC}"/>
                </a:ext>
              </a:extLst>
            </p:cNvPr>
            <p:cNvSpPr/>
            <p:nvPr/>
          </p:nvSpPr>
          <p:spPr>
            <a:xfrm>
              <a:off x="-2534143" y="1765313"/>
              <a:ext cx="248015" cy="208669"/>
            </a:xfrm>
            <a:custGeom>
              <a:avLst/>
              <a:gdLst/>
              <a:ahLst/>
              <a:cxnLst/>
              <a:rect l="l" t="t" r="r" b="b"/>
              <a:pathLst>
                <a:path w="3366" h="2832" extrusionOk="0">
                  <a:moveTo>
                    <a:pt x="1813" y="0"/>
                  </a:moveTo>
                  <a:cubicBezTo>
                    <a:pt x="803" y="0"/>
                    <a:pt x="94" y="1239"/>
                    <a:pt x="94" y="1239"/>
                  </a:cubicBezTo>
                  <a:cubicBezTo>
                    <a:pt x="94" y="1239"/>
                    <a:pt x="0" y="1867"/>
                    <a:pt x="457" y="2394"/>
                  </a:cubicBezTo>
                  <a:cubicBezTo>
                    <a:pt x="689" y="2659"/>
                    <a:pt x="1293" y="2831"/>
                    <a:pt x="1811" y="2831"/>
                  </a:cubicBezTo>
                  <a:cubicBezTo>
                    <a:pt x="2073" y="2831"/>
                    <a:pt x="2313" y="2787"/>
                    <a:pt x="2472" y="2689"/>
                  </a:cubicBezTo>
                  <a:cubicBezTo>
                    <a:pt x="3274" y="2186"/>
                    <a:pt x="3366" y="1299"/>
                    <a:pt x="3366" y="1299"/>
                  </a:cubicBezTo>
                  <a:cubicBezTo>
                    <a:pt x="3366" y="1299"/>
                    <a:pt x="2935" y="66"/>
                    <a:pt x="1884" y="2"/>
                  </a:cubicBezTo>
                  <a:cubicBezTo>
                    <a:pt x="1860" y="1"/>
                    <a:pt x="1836" y="0"/>
                    <a:pt x="1813"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117;p50">
              <a:extLst>
                <a:ext uri="{FF2B5EF4-FFF2-40B4-BE49-F238E27FC236}">
                  <a16:creationId xmlns:a16="http://schemas.microsoft.com/office/drawing/2014/main" id="{CCCD7882-9D78-4C49-A354-9CA3CCDBAF66}"/>
                </a:ext>
              </a:extLst>
            </p:cNvPr>
            <p:cNvSpPr/>
            <p:nvPr/>
          </p:nvSpPr>
          <p:spPr>
            <a:xfrm>
              <a:off x="-3107771" y="1312158"/>
              <a:ext cx="140144" cy="153186"/>
            </a:xfrm>
            <a:custGeom>
              <a:avLst/>
              <a:gdLst/>
              <a:ahLst/>
              <a:cxnLst/>
              <a:rect l="l" t="t" r="r" b="b"/>
              <a:pathLst>
                <a:path w="1902" h="2079" extrusionOk="0">
                  <a:moveTo>
                    <a:pt x="141" y="1"/>
                  </a:moveTo>
                  <a:cubicBezTo>
                    <a:pt x="94" y="1"/>
                    <a:pt x="47" y="4"/>
                    <a:pt x="0" y="10"/>
                  </a:cubicBezTo>
                  <a:cubicBezTo>
                    <a:pt x="198" y="47"/>
                    <a:pt x="373" y="130"/>
                    <a:pt x="541" y="221"/>
                  </a:cubicBezTo>
                  <a:cubicBezTo>
                    <a:pt x="709" y="316"/>
                    <a:pt x="854" y="437"/>
                    <a:pt x="995" y="561"/>
                  </a:cubicBezTo>
                  <a:cubicBezTo>
                    <a:pt x="1252" y="806"/>
                    <a:pt x="1460" y="1095"/>
                    <a:pt x="1640" y="1406"/>
                  </a:cubicBezTo>
                  <a:lnTo>
                    <a:pt x="1640" y="1406"/>
                  </a:lnTo>
                  <a:cubicBezTo>
                    <a:pt x="1602" y="1444"/>
                    <a:pt x="1565" y="1484"/>
                    <a:pt x="1528" y="1528"/>
                  </a:cubicBezTo>
                  <a:cubicBezTo>
                    <a:pt x="1471" y="1592"/>
                    <a:pt x="1415" y="1662"/>
                    <a:pt x="1384" y="1763"/>
                  </a:cubicBezTo>
                  <a:cubicBezTo>
                    <a:pt x="1347" y="1883"/>
                    <a:pt x="1451" y="1992"/>
                    <a:pt x="1525" y="2015"/>
                  </a:cubicBezTo>
                  <a:cubicBezTo>
                    <a:pt x="1606" y="2055"/>
                    <a:pt x="1689" y="2069"/>
                    <a:pt x="1770" y="2079"/>
                  </a:cubicBezTo>
                  <a:cubicBezTo>
                    <a:pt x="1700" y="2038"/>
                    <a:pt x="1626" y="2001"/>
                    <a:pt x="1565" y="1954"/>
                  </a:cubicBezTo>
                  <a:cubicBezTo>
                    <a:pt x="1502" y="1900"/>
                    <a:pt x="1488" y="1847"/>
                    <a:pt x="1511" y="1803"/>
                  </a:cubicBezTo>
                  <a:cubicBezTo>
                    <a:pt x="1565" y="1696"/>
                    <a:pt x="1713" y="1598"/>
                    <a:pt x="1838" y="1505"/>
                  </a:cubicBezTo>
                  <a:lnTo>
                    <a:pt x="1901" y="1457"/>
                  </a:lnTo>
                  <a:lnTo>
                    <a:pt x="1864" y="1380"/>
                  </a:lnTo>
                  <a:cubicBezTo>
                    <a:pt x="1781" y="1195"/>
                    <a:pt x="1683" y="1011"/>
                    <a:pt x="1562" y="846"/>
                  </a:cubicBezTo>
                  <a:cubicBezTo>
                    <a:pt x="1441" y="678"/>
                    <a:pt x="1303" y="524"/>
                    <a:pt x="1142" y="392"/>
                  </a:cubicBezTo>
                  <a:cubicBezTo>
                    <a:pt x="857" y="164"/>
                    <a:pt x="501" y="1"/>
                    <a:pt x="141"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118;p50">
              <a:extLst>
                <a:ext uri="{FF2B5EF4-FFF2-40B4-BE49-F238E27FC236}">
                  <a16:creationId xmlns:a16="http://schemas.microsoft.com/office/drawing/2014/main" id="{50E32275-6B82-4228-B407-0106FC21D478}"/>
                </a:ext>
              </a:extLst>
            </p:cNvPr>
            <p:cNvSpPr/>
            <p:nvPr/>
          </p:nvSpPr>
          <p:spPr>
            <a:xfrm>
              <a:off x="-3105044" y="1332863"/>
              <a:ext cx="51504" cy="108461"/>
            </a:xfrm>
            <a:custGeom>
              <a:avLst/>
              <a:gdLst/>
              <a:ahLst/>
              <a:cxnLst/>
              <a:rect l="l" t="t" r="r" b="b"/>
              <a:pathLst>
                <a:path w="699" h="1472" extrusionOk="0">
                  <a:moveTo>
                    <a:pt x="699" y="1"/>
                  </a:moveTo>
                  <a:lnTo>
                    <a:pt x="699" y="1"/>
                  </a:lnTo>
                  <a:cubicBezTo>
                    <a:pt x="555" y="41"/>
                    <a:pt x="434" y="132"/>
                    <a:pt x="330" y="236"/>
                  </a:cubicBezTo>
                  <a:cubicBezTo>
                    <a:pt x="225" y="340"/>
                    <a:pt x="144" y="471"/>
                    <a:pt x="88" y="609"/>
                  </a:cubicBezTo>
                  <a:cubicBezTo>
                    <a:pt x="40" y="750"/>
                    <a:pt x="0" y="897"/>
                    <a:pt x="11" y="1046"/>
                  </a:cubicBezTo>
                  <a:cubicBezTo>
                    <a:pt x="7" y="1193"/>
                    <a:pt x="37" y="1337"/>
                    <a:pt x="101" y="1472"/>
                  </a:cubicBezTo>
                  <a:cubicBezTo>
                    <a:pt x="138" y="1328"/>
                    <a:pt x="158" y="1196"/>
                    <a:pt x="195" y="1066"/>
                  </a:cubicBezTo>
                  <a:cubicBezTo>
                    <a:pt x="229" y="938"/>
                    <a:pt x="269" y="817"/>
                    <a:pt x="316" y="700"/>
                  </a:cubicBezTo>
                  <a:cubicBezTo>
                    <a:pt x="410" y="458"/>
                    <a:pt x="535" y="240"/>
                    <a:pt x="699"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119;p50">
              <a:extLst>
                <a:ext uri="{FF2B5EF4-FFF2-40B4-BE49-F238E27FC236}">
                  <a16:creationId xmlns:a16="http://schemas.microsoft.com/office/drawing/2014/main" id="{4B1F33D1-DEC1-40A4-8B70-9D76F1D423F0}"/>
                </a:ext>
              </a:extLst>
            </p:cNvPr>
            <p:cNvSpPr/>
            <p:nvPr/>
          </p:nvSpPr>
          <p:spPr>
            <a:xfrm>
              <a:off x="-1989768" y="1471094"/>
              <a:ext cx="188627" cy="138744"/>
            </a:xfrm>
            <a:custGeom>
              <a:avLst/>
              <a:gdLst/>
              <a:ahLst/>
              <a:cxnLst/>
              <a:rect l="l" t="t" r="r" b="b"/>
              <a:pathLst>
                <a:path w="2560" h="1883" extrusionOk="0">
                  <a:moveTo>
                    <a:pt x="2100" y="0"/>
                  </a:moveTo>
                  <a:cubicBezTo>
                    <a:pt x="2025" y="0"/>
                    <a:pt x="1951" y="5"/>
                    <a:pt x="1878" y="13"/>
                  </a:cubicBezTo>
                  <a:cubicBezTo>
                    <a:pt x="1649" y="42"/>
                    <a:pt x="1418" y="96"/>
                    <a:pt x="1206" y="200"/>
                  </a:cubicBezTo>
                  <a:cubicBezTo>
                    <a:pt x="992" y="298"/>
                    <a:pt x="790" y="422"/>
                    <a:pt x="615" y="573"/>
                  </a:cubicBezTo>
                  <a:cubicBezTo>
                    <a:pt x="434" y="724"/>
                    <a:pt x="276" y="899"/>
                    <a:pt x="135" y="1081"/>
                  </a:cubicBezTo>
                  <a:lnTo>
                    <a:pt x="61" y="1174"/>
                  </a:lnTo>
                  <a:lnTo>
                    <a:pt x="158" y="1235"/>
                  </a:lnTo>
                  <a:cubicBezTo>
                    <a:pt x="310" y="1332"/>
                    <a:pt x="501" y="1463"/>
                    <a:pt x="457" y="1591"/>
                  </a:cubicBezTo>
                  <a:cubicBezTo>
                    <a:pt x="437" y="1658"/>
                    <a:pt x="360" y="1721"/>
                    <a:pt x="276" y="1769"/>
                  </a:cubicBezTo>
                  <a:cubicBezTo>
                    <a:pt x="192" y="1816"/>
                    <a:pt x="98" y="1850"/>
                    <a:pt x="0" y="1883"/>
                  </a:cubicBezTo>
                  <a:cubicBezTo>
                    <a:pt x="101" y="1883"/>
                    <a:pt x="206" y="1870"/>
                    <a:pt x="307" y="1839"/>
                  </a:cubicBezTo>
                  <a:cubicBezTo>
                    <a:pt x="403" y="1809"/>
                    <a:pt x="518" y="1769"/>
                    <a:pt x="585" y="1648"/>
                  </a:cubicBezTo>
                  <a:cubicBezTo>
                    <a:pt x="649" y="1513"/>
                    <a:pt x="585" y="1369"/>
                    <a:pt x="515" y="1285"/>
                  </a:cubicBezTo>
                  <a:cubicBezTo>
                    <a:pt x="473" y="1226"/>
                    <a:pt x="424" y="1178"/>
                    <a:pt x="372" y="1135"/>
                  </a:cubicBezTo>
                  <a:lnTo>
                    <a:pt x="372" y="1135"/>
                  </a:lnTo>
                  <a:cubicBezTo>
                    <a:pt x="646" y="842"/>
                    <a:pt x="952" y="587"/>
                    <a:pt x="1304" y="399"/>
                  </a:cubicBezTo>
                  <a:cubicBezTo>
                    <a:pt x="1496" y="298"/>
                    <a:pt x="1693" y="210"/>
                    <a:pt x="1905" y="157"/>
                  </a:cubicBezTo>
                  <a:cubicBezTo>
                    <a:pt x="2074" y="119"/>
                    <a:pt x="2249" y="77"/>
                    <a:pt x="2426" y="77"/>
                  </a:cubicBezTo>
                  <a:cubicBezTo>
                    <a:pt x="2470" y="77"/>
                    <a:pt x="2515" y="80"/>
                    <a:pt x="2559" y="86"/>
                  </a:cubicBezTo>
                  <a:cubicBezTo>
                    <a:pt x="2418" y="22"/>
                    <a:pt x="2259" y="0"/>
                    <a:pt x="2100"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120;p50">
              <a:extLst>
                <a:ext uri="{FF2B5EF4-FFF2-40B4-BE49-F238E27FC236}">
                  <a16:creationId xmlns:a16="http://schemas.microsoft.com/office/drawing/2014/main" id="{AF93E84C-C032-400F-AD8B-F6E36E385849}"/>
                </a:ext>
              </a:extLst>
            </p:cNvPr>
            <p:cNvSpPr/>
            <p:nvPr/>
          </p:nvSpPr>
          <p:spPr>
            <a:xfrm>
              <a:off x="-1857138" y="1481336"/>
              <a:ext cx="19673" cy="122534"/>
            </a:xfrm>
            <a:custGeom>
              <a:avLst/>
              <a:gdLst/>
              <a:ahLst/>
              <a:cxnLst/>
              <a:rect l="l" t="t" r="r" b="b"/>
              <a:pathLst>
                <a:path w="267" h="1663" extrusionOk="0">
                  <a:moveTo>
                    <a:pt x="24" y="1"/>
                  </a:moveTo>
                  <a:lnTo>
                    <a:pt x="24" y="1"/>
                  </a:lnTo>
                  <a:cubicBezTo>
                    <a:pt x="34" y="293"/>
                    <a:pt x="31" y="555"/>
                    <a:pt x="24" y="827"/>
                  </a:cubicBezTo>
                  <a:cubicBezTo>
                    <a:pt x="21" y="1099"/>
                    <a:pt x="1" y="1368"/>
                    <a:pt x="24" y="1663"/>
                  </a:cubicBezTo>
                  <a:cubicBezTo>
                    <a:pt x="108" y="1539"/>
                    <a:pt x="162" y="1401"/>
                    <a:pt x="203" y="1264"/>
                  </a:cubicBezTo>
                  <a:cubicBezTo>
                    <a:pt x="243" y="1123"/>
                    <a:pt x="260" y="978"/>
                    <a:pt x="266" y="834"/>
                  </a:cubicBezTo>
                  <a:cubicBezTo>
                    <a:pt x="266" y="686"/>
                    <a:pt x="260" y="539"/>
                    <a:pt x="215" y="398"/>
                  </a:cubicBezTo>
                  <a:cubicBezTo>
                    <a:pt x="179" y="256"/>
                    <a:pt x="125" y="115"/>
                    <a:pt x="24"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121;p50">
              <a:extLst>
                <a:ext uri="{FF2B5EF4-FFF2-40B4-BE49-F238E27FC236}">
                  <a16:creationId xmlns:a16="http://schemas.microsoft.com/office/drawing/2014/main" id="{72319A86-CAF7-45DA-AB19-A408AFD84251}"/>
                </a:ext>
              </a:extLst>
            </p:cNvPr>
            <p:cNvSpPr/>
            <p:nvPr/>
          </p:nvSpPr>
          <p:spPr>
            <a:xfrm>
              <a:off x="-2478291" y="3117113"/>
              <a:ext cx="381233" cy="142944"/>
            </a:xfrm>
            <a:custGeom>
              <a:avLst/>
              <a:gdLst/>
              <a:ahLst/>
              <a:cxnLst/>
              <a:rect l="l" t="t" r="r" b="b"/>
              <a:pathLst>
                <a:path w="5174" h="1940" extrusionOk="0">
                  <a:moveTo>
                    <a:pt x="5173" y="0"/>
                  </a:moveTo>
                  <a:lnTo>
                    <a:pt x="5173" y="0"/>
                  </a:lnTo>
                  <a:cubicBezTo>
                    <a:pt x="4414" y="551"/>
                    <a:pt x="3578" y="960"/>
                    <a:pt x="2708" y="1276"/>
                  </a:cubicBezTo>
                  <a:cubicBezTo>
                    <a:pt x="2275" y="1431"/>
                    <a:pt x="1831" y="1568"/>
                    <a:pt x="1378" y="1669"/>
                  </a:cubicBezTo>
                  <a:cubicBezTo>
                    <a:pt x="928" y="1783"/>
                    <a:pt x="468" y="1850"/>
                    <a:pt x="1" y="1935"/>
                  </a:cubicBezTo>
                  <a:cubicBezTo>
                    <a:pt x="104" y="1938"/>
                    <a:pt x="208" y="1939"/>
                    <a:pt x="313" y="1939"/>
                  </a:cubicBezTo>
                  <a:cubicBezTo>
                    <a:pt x="445" y="1939"/>
                    <a:pt x="578" y="1937"/>
                    <a:pt x="710" y="1931"/>
                  </a:cubicBezTo>
                  <a:cubicBezTo>
                    <a:pt x="945" y="1907"/>
                    <a:pt x="1180" y="1898"/>
                    <a:pt x="1415" y="1854"/>
                  </a:cubicBezTo>
                  <a:cubicBezTo>
                    <a:pt x="1885" y="1794"/>
                    <a:pt x="2342" y="1659"/>
                    <a:pt x="2792" y="1508"/>
                  </a:cubicBezTo>
                  <a:cubicBezTo>
                    <a:pt x="3239" y="1343"/>
                    <a:pt x="3672" y="1142"/>
                    <a:pt x="4075" y="890"/>
                  </a:cubicBezTo>
                  <a:cubicBezTo>
                    <a:pt x="4474" y="638"/>
                    <a:pt x="4861" y="353"/>
                    <a:pt x="5173"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122;p50">
              <a:extLst>
                <a:ext uri="{FF2B5EF4-FFF2-40B4-BE49-F238E27FC236}">
                  <a16:creationId xmlns:a16="http://schemas.microsoft.com/office/drawing/2014/main" id="{2C9902DD-60B9-40EF-858F-14F7C5ADC1D8}"/>
                </a:ext>
              </a:extLst>
            </p:cNvPr>
            <p:cNvSpPr/>
            <p:nvPr/>
          </p:nvSpPr>
          <p:spPr>
            <a:xfrm>
              <a:off x="-2577469" y="2904462"/>
              <a:ext cx="276751" cy="97629"/>
            </a:xfrm>
            <a:custGeom>
              <a:avLst/>
              <a:gdLst/>
              <a:ahLst/>
              <a:cxnLst/>
              <a:rect l="l" t="t" r="r" b="b"/>
              <a:pathLst>
                <a:path w="3756" h="1325" extrusionOk="0">
                  <a:moveTo>
                    <a:pt x="3755" y="1"/>
                  </a:moveTo>
                  <a:lnTo>
                    <a:pt x="3755" y="1"/>
                  </a:lnTo>
                  <a:cubicBezTo>
                    <a:pt x="3188" y="115"/>
                    <a:pt x="2636" y="267"/>
                    <a:pt x="2086" y="431"/>
                  </a:cubicBezTo>
                  <a:cubicBezTo>
                    <a:pt x="1681" y="558"/>
                    <a:pt x="1280" y="690"/>
                    <a:pt x="882" y="831"/>
                  </a:cubicBezTo>
                  <a:lnTo>
                    <a:pt x="882" y="831"/>
                  </a:lnTo>
                  <a:cubicBezTo>
                    <a:pt x="1076" y="620"/>
                    <a:pt x="1249" y="390"/>
                    <a:pt x="1374" y="132"/>
                  </a:cubicBezTo>
                  <a:lnTo>
                    <a:pt x="1374" y="132"/>
                  </a:lnTo>
                  <a:cubicBezTo>
                    <a:pt x="1092" y="464"/>
                    <a:pt x="767" y="746"/>
                    <a:pt x="427" y="1002"/>
                  </a:cubicBezTo>
                  <a:lnTo>
                    <a:pt x="1" y="1324"/>
                  </a:lnTo>
                  <a:lnTo>
                    <a:pt x="1" y="1324"/>
                  </a:lnTo>
                  <a:lnTo>
                    <a:pt x="521" y="1177"/>
                  </a:lnTo>
                  <a:cubicBezTo>
                    <a:pt x="1075" y="1019"/>
                    <a:pt x="1619" y="841"/>
                    <a:pt x="2160" y="650"/>
                  </a:cubicBezTo>
                  <a:cubicBezTo>
                    <a:pt x="2697" y="455"/>
                    <a:pt x="3231" y="243"/>
                    <a:pt x="3755"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123;p50">
              <a:extLst>
                <a:ext uri="{FF2B5EF4-FFF2-40B4-BE49-F238E27FC236}">
                  <a16:creationId xmlns:a16="http://schemas.microsoft.com/office/drawing/2014/main" id="{A059DBC0-DFEE-48BE-AE83-7A52E9C8EB70}"/>
                </a:ext>
              </a:extLst>
            </p:cNvPr>
            <p:cNvSpPr/>
            <p:nvPr/>
          </p:nvSpPr>
          <p:spPr>
            <a:xfrm>
              <a:off x="-2780394" y="2912714"/>
              <a:ext cx="196806" cy="199016"/>
            </a:xfrm>
            <a:custGeom>
              <a:avLst/>
              <a:gdLst/>
              <a:ahLst/>
              <a:cxnLst/>
              <a:rect l="l" t="t" r="r" b="b"/>
              <a:pathLst>
                <a:path w="2671" h="2701" extrusionOk="0">
                  <a:moveTo>
                    <a:pt x="2670" y="0"/>
                  </a:moveTo>
                  <a:cubicBezTo>
                    <a:pt x="2211" y="447"/>
                    <a:pt x="1788" y="917"/>
                    <a:pt x="1354" y="1377"/>
                  </a:cubicBezTo>
                  <a:cubicBezTo>
                    <a:pt x="1143" y="1609"/>
                    <a:pt x="921" y="1837"/>
                    <a:pt x="703" y="2062"/>
                  </a:cubicBezTo>
                  <a:cubicBezTo>
                    <a:pt x="481" y="2284"/>
                    <a:pt x="256" y="2505"/>
                    <a:pt x="1" y="2700"/>
                  </a:cubicBezTo>
                  <a:cubicBezTo>
                    <a:pt x="309" y="2593"/>
                    <a:pt x="575" y="2401"/>
                    <a:pt x="827" y="2203"/>
                  </a:cubicBezTo>
                  <a:cubicBezTo>
                    <a:pt x="1082" y="2001"/>
                    <a:pt x="1314" y="1777"/>
                    <a:pt x="1532" y="1541"/>
                  </a:cubicBezTo>
                  <a:cubicBezTo>
                    <a:pt x="1750" y="1307"/>
                    <a:pt x="1958" y="1065"/>
                    <a:pt x="2146" y="803"/>
                  </a:cubicBezTo>
                  <a:cubicBezTo>
                    <a:pt x="2338" y="547"/>
                    <a:pt x="2519" y="282"/>
                    <a:pt x="2670"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124;p50">
              <a:extLst>
                <a:ext uri="{FF2B5EF4-FFF2-40B4-BE49-F238E27FC236}">
                  <a16:creationId xmlns:a16="http://schemas.microsoft.com/office/drawing/2014/main" id="{B271FABB-0006-4DB7-B0C4-D7F75F17623E}"/>
                </a:ext>
              </a:extLst>
            </p:cNvPr>
            <p:cNvSpPr/>
            <p:nvPr/>
          </p:nvSpPr>
          <p:spPr>
            <a:xfrm>
              <a:off x="-2383681" y="2871820"/>
              <a:ext cx="406138" cy="130271"/>
            </a:xfrm>
            <a:custGeom>
              <a:avLst/>
              <a:gdLst/>
              <a:ahLst/>
              <a:cxnLst/>
              <a:rect l="l" t="t" r="r" b="b"/>
              <a:pathLst>
                <a:path w="5512" h="1768" extrusionOk="0">
                  <a:moveTo>
                    <a:pt x="5512" y="1"/>
                  </a:moveTo>
                  <a:cubicBezTo>
                    <a:pt x="4574" y="239"/>
                    <a:pt x="3654" y="528"/>
                    <a:pt x="2734" y="814"/>
                  </a:cubicBezTo>
                  <a:cubicBezTo>
                    <a:pt x="1817" y="1116"/>
                    <a:pt x="900" y="1415"/>
                    <a:pt x="0" y="1767"/>
                  </a:cubicBezTo>
                  <a:cubicBezTo>
                    <a:pt x="937" y="1529"/>
                    <a:pt x="1857" y="1240"/>
                    <a:pt x="2778" y="955"/>
                  </a:cubicBezTo>
                  <a:cubicBezTo>
                    <a:pt x="3694" y="653"/>
                    <a:pt x="4611" y="354"/>
                    <a:pt x="5512"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125;p50">
              <a:extLst>
                <a:ext uri="{FF2B5EF4-FFF2-40B4-BE49-F238E27FC236}">
                  <a16:creationId xmlns:a16="http://schemas.microsoft.com/office/drawing/2014/main" id="{1032DF96-014A-48B0-BE19-7158D1375735}"/>
                </a:ext>
              </a:extLst>
            </p:cNvPr>
            <p:cNvSpPr/>
            <p:nvPr/>
          </p:nvSpPr>
          <p:spPr>
            <a:xfrm>
              <a:off x="-2338145" y="2907778"/>
              <a:ext cx="396486" cy="181922"/>
            </a:xfrm>
            <a:custGeom>
              <a:avLst/>
              <a:gdLst/>
              <a:ahLst/>
              <a:cxnLst/>
              <a:rect l="l" t="t" r="r" b="b"/>
              <a:pathLst>
                <a:path w="5381" h="2469" extrusionOk="0">
                  <a:moveTo>
                    <a:pt x="5380" y="0"/>
                  </a:moveTo>
                  <a:cubicBezTo>
                    <a:pt x="4477" y="406"/>
                    <a:pt x="3597" y="850"/>
                    <a:pt x="2704" y="1270"/>
                  </a:cubicBezTo>
                  <a:cubicBezTo>
                    <a:pt x="2260" y="1487"/>
                    <a:pt x="1814" y="1693"/>
                    <a:pt x="1363" y="1901"/>
                  </a:cubicBezTo>
                  <a:cubicBezTo>
                    <a:pt x="917" y="2106"/>
                    <a:pt x="467" y="2307"/>
                    <a:pt x="0" y="2468"/>
                  </a:cubicBezTo>
                  <a:cubicBezTo>
                    <a:pt x="967" y="2247"/>
                    <a:pt x="1867" y="1810"/>
                    <a:pt x="2767" y="1400"/>
                  </a:cubicBezTo>
                  <a:cubicBezTo>
                    <a:pt x="3654" y="967"/>
                    <a:pt x="4534" y="514"/>
                    <a:pt x="5380"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126;p50">
              <a:extLst>
                <a:ext uri="{FF2B5EF4-FFF2-40B4-BE49-F238E27FC236}">
                  <a16:creationId xmlns:a16="http://schemas.microsoft.com/office/drawing/2014/main" id="{8381C828-99FC-41D8-BDEF-6BB0743513F7}"/>
                </a:ext>
              </a:extLst>
            </p:cNvPr>
            <p:cNvSpPr/>
            <p:nvPr/>
          </p:nvSpPr>
          <p:spPr>
            <a:xfrm>
              <a:off x="-2317145" y="3000251"/>
              <a:ext cx="355960" cy="170649"/>
            </a:xfrm>
            <a:custGeom>
              <a:avLst/>
              <a:gdLst/>
              <a:ahLst/>
              <a:cxnLst/>
              <a:rect l="l" t="t" r="r" b="b"/>
              <a:pathLst>
                <a:path w="4831" h="2316" extrusionOk="0">
                  <a:moveTo>
                    <a:pt x="4830" y="1"/>
                  </a:moveTo>
                  <a:lnTo>
                    <a:pt x="4830" y="1"/>
                  </a:lnTo>
                  <a:cubicBezTo>
                    <a:pt x="4017" y="377"/>
                    <a:pt x="3225" y="790"/>
                    <a:pt x="2425" y="1187"/>
                  </a:cubicBezTo>
                  <a:cubicBezTo>
                    <a:pt x="2029" y="1391"/>
                    <a:pt x="1626" y="1586"/>
                    <a:pt x="1227" y="1784"/>
                  </a:cubicBezTo>
                  <a:cubicBezTo>
                    <a:pt x="824" y="1976"/>
                    <a:pt x="424" y="2174"/>
                    <a:pt x="1" y="2315"/>
                  </a:cubicBezTo>
                  <a:cubicBezTo>
                    <a:pt x="444" y="2234"/>
                    <a:pt x="861" y="2056"/>
                    <a:pt x="1273" y="1885"/>
                  </a:cubicBezTo>
                  <a:cubicBezTo>
                    <a:pt x="1687" y="1711"/>
                    <a:pt x="2086" y="1512"/>
                    <a:pt x="2489" y="1317"/>
                  </a:cubicBezTo>
                  <a:cubicBezTo>
                    <a:pt x="3285" y="905"/>
                    <a:pt x="4074" y="485"/>
                    <a:pt x="4830"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127;p50">
              <a:extLst>
                <a:ext uri="{FF2B5EF4-FFF2-40B4-BE49-F238E27FC236}">
                  <a16:creationId xmlns:a16="http://schemas.microsoft.com/office/drawing/2014/main" id="{DBA2F9A0-7ECC-4EE0-940A-C3564225637D}"/>
                </a:ext>
              </a:extLst>
            </p:cNvPr>
            <p:cNvSpPr/>
            <p:nvPr/>
          </p:nvSpPr>
          <p:spPr>
            <a:xfrm>
              <a:off x="-2880899" y="2879999"/>
              <a:ext cx="240647" cy="97629"/>
            </a:xfrm>
            <a:custGeom>
              <a:avLst/>
              <a:gdLst/>
              <a:ahLst/>
              <a:cxnLst/>
              <a:rect l="l" t="t" r="r" b="b"/>
              <a:pathLst>
                <a:path w="3266" h="1325" extrusionOk="0">
                  <a:moveTo>
                    <a:pt x="1" y="1"/>
                  </a:moveTo>
                  <a:lnTo>
                    <a:pt x="1" y="1"/>
                  </a:lnTo>
                  <a:cubicBezTo>
                    <a:pt x="522" y="280"/>
                    <a:pt x="1066" y="501"/>
                    <a:pt x="1603" y="729"/>
                  </a:cubicBezTo>
                  <a:cubicBezTo>
                    <a:pt x="2150" y="945"/>
                    <a:pt x="2698" y="1159"/>
                    <a:pt x="3265" y="1324"/>
                  </a:cubicBezTo>
                  <a:cubicBezTo>
                    <a:pt x="2745" y="1049"/>
                    <a:pt x="2200" y="824"/>
                    <a:pt x="1660" y="595"/>
                  </a:cubicBezTo>
                  <a:cubicBezTo>
                    <a:pt x="1112" y="384"/>
                    <a:pt x="568" y="165"/>
                    <a:pt x="1"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128;p50">
              <a:extLst>
                <a:ext uri="{FF2B5EF4-FFF2-40B4-BE49-F238E27FC236}">
                  <a16:creationId xmlns:a16="http://schemas.microsoft.com/office/drawing/2014/main" id="{86E521C8-028C-4AEE-BFCC-033485D60E0B}"/>
                </a:ext>
              </a:extLst>
            </p:cNvPr>
            <p:cNvSpPr/>
            <p:nvPr/>
          </p:nvSpPr>
          <p:spPr>
            <a:xfrm>
              <a:off x="-2921425" y="2912714"/>
              <a:ext cx="230700" cy="124966"/>
            </a:xfrm>
            <a:custGeom>
              <a:avLst/>
              <a:gdLst/>
              <a:ahLst/>
              <a:cxnLst/>
              <a:rect l="l" t="t" r="r" b="b"/>
              <a:pathLst>
                <a:path w="3131" h="1696" extrusionOk="0">
                  <a:moveTo>
                    <a:pt x="0" y="0"/>
                  </a:moveTo>
                  <a:lnTo>
                    <a:pt x="0" y="0"/>
                  </a:lnTo>
                  <a:cubicBezTo>
                    <a:pt x="484" y="349"/>
                    <a:pt x="997" y="645"/>
                    <a:pt x="1515" y="937"/>
                  </a:cubicBezTo>
                  <a:cubicBezTo>
                    <a:pt x="2039" y="1216"/>
                    <a:pt x="2566" y="1501"/>
                    <a:pt x="3130" y="1696"/>
                  </a:cubicBezTo>
                  <a:cubicBezTo>
                    <a:pt x="2620" y="1390"/>
                    <a:pt x="2102" y="1102"/>
                    <a:pt x="1586" y="809"/>
                  </a:cubicBezTo>
                  <a:cubicBezTo>
                    <a:pt x="1062" y="530"/>
                    <a:pt x="544" y="242"/>
                    <a:pt x="0"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129;p50">
              <a:extLst>
                <a:ext uri="{FF2B5EF4-FFF2-40B4-BE49-F238E27FC236}">
                  <a16:creationId xmlns:a16="http://schemas.microsoft.com/office/drawing/2014/main" id="{07EB433D-6495-4854-8A20-F9D609FE448D}"/>
                </a:ext>
              </a:extLst>
            </p:cNvPr>
            <p:cNvSpPr/>
            <p:nvPr/>
          </p:nvSpPr>
          <p:spPr>
            <a:xfrm>
              <a:off x="-2929604" y="2976082"/>
              <a:ext cx="178754" cy="115313"/>
            </a:xfrm>
            <a:custGeom>
              <a:avLst/>
              <a:gdLst/>
              <a:ahLst/>
              <a:cxnLst/>
              <a:rect l="l" t="t" r="r" b="b"/>
              <a:pathLst>
                <a:path w="2426" h="1565" extrusionOk="0">
                  <a:moveTo>
                    <a:pt x="0" y="0"/>
                  </a:moveTo>
                  <a:lnTo>
                    <a:pt x="0" y="0"/>
                  </a:lnTo>
                  <a:cubicBezTo>
                    <a:pt x="353" y="332"/>
                    <a:pt x="746" y="614"/>
                    <a:pt x="1142" y="887"/>
                  </a:cubicBezTo>
                  <a:cubicBezTo>
                    <a:pt x="1552" y="1145"/>
                    <a:pt x="1968" y="1400"/>
                    <a:pt x="2425" y="1565"/>
                  </a:cubicBezTo>
                  <a:lnTo>
                    <a:pt x="1223" y="766"/>
                  </a:lnTo>
                  <a:cubicBezTo>
                    <a:pt x="820" y="507"/>
                    <a:pt x="423" y="235"/>
                    <a:pt x="0" y="0"/>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130;p50">
              <a:extLst>
                <a:ext uri="{FF2B5EF4-FFF2-40B4-BE49-F238E27FC236}">
                  <a16:creationId xmlns:a16="http://schemas.microsoft.com/office/drawing/2014/main" id="{D3BDC96F-60B0-4EAF-9488-00FD70E44347}"/>
                </a:ext>
              </a:extLst>
            </p:cNvPr>
            <p:cNvSpPr/>
            <p:nvPr/>
          </p:nvSpPr>
          <p:spPr>
            <a:xfrm>
              <a:off x="-2550501" y="2381603"/>
              <a:ext cx="253984" cy="71693"/>
            </a:xfrm>
            <a:custGeom>
              <a:avLst/>
              <a:gdLst/>
              <a:ahLst/>
              <a:cxnLst/>
              <a:rect l="l" t="t" r="r" b="b"/>
              <a:pathLst>
                <a:path w="3447" h="973" extrusionOk="0">
                  <a:moveTo>
                    <a:pt x="1" y="1"/>
                  </a:moveTo>
                  <a:lnTo>
                    <a:pt x="1" y="1"/>
                  </a:lnTo>
                  <a:cubicBezTo>
                    <a:pt x="98" y="135"/>
                    <a:pt x="195" y="273"/>
                    <a:pt x="309" y="394"/>
                  </a:cubicBezTo>
                  <a:cubicBezTo>
                    <a:pt x="437" y="504"/>
                    <a:pt x="558" y="625"/>
                    <a:pt x="709" y="706"/>
                  </a:cubicBezTo>
                  <a:cubicBezTo>
                    <a:pt x="975" y="885"/>
                    <a:pt x="1306" y="972"/>
                    <a:pt x="1629" y="972"/>
                  </a:cubicBezTo>
                  <a:cubicBezTo>
                    <a:pt x="1653" y="972"/>
                    <a:pt x="1676" y="972"/>
                    <a:pt x="1700" y="971"/>
                  </a:cubicBezTo>
                  <a:cubicBezTo>
                    <a:pt x="2049" y="955"/>
                    <a:pt x="2385" y="850"/>
                    <a:pt x="2681" y="683"/>
                  </a:cubicBezTo>
                  <a:cubicBezTo>
                    <a:pt x="2973" y="515"/>
                    <a:pt x="3242" y="306"/>
                    <a:pt x="3446" y="44"/>
                  </a:cubicBezTo>
                  <a:lnTo>
                    <a:pt x="3446" y="44"/>
                  </a:lnTo>
                  <a:cubicBezTo>
                    <a:pt x="3174" y="233"/>
                    <a:pt x="2889" y="391"/>
                    <a:pt x="2597" y="515"/>
                  </a:cubicBezTo>
                  <a:cubicBezTo>
                    <a:pt x="2304" y="633"/>
                    <a:pt x="1999" y="716"/>
                    <a:pt x="1693" y="726"/>
                  </a:cubicBezTo>
                  <a:cubicBezTo>
                    <a:pt x="1658" y="728"/>
                    <a:pt x="1623" y="729"/>
                    <a:pt x="1588" y="729"/>
                  </a:cubicBezTo>
                  <a:cubicBezTo>
                    <a:pt x="1315" y="729"/>
                    <a:pt x="1046" y="661"/>
                    <a:pt x="796" y="541"/>
                  </a:cubicBezTo>
                  <a:cubicBezTo>
                    <a:pt x="508" y="421"/>
                    <a:pt x="263" y="205"/>
                    <a:pt x="1"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131;p50">
              <a:extLst>
                <a:ext uri="{FF2B5EF4-FFF2-40B4-BE49-F238E27FC236}">
                  <a16:creationId xmlns:a16="http://schemas.microsoft.com/office/drawing/2014/main" id="{D5F25A6F-BA07-499F-92BD-CF5D3A102B1D}"/>
                </a:ext>
              </a:extLst>
            </p:cNvPr>
            <p:cNvSpPr/>
            <p:nvPr/>
          </p:nvSpPr>
          <p:spPr>
            <a:xfrm>
              <a:off x="-2527291" y="1856533"/>
              <a:ext cx="241163" cy="25863"/>
            </a:xfrm>
            <a:custGeom>
              <a:avLst/>
              <a:gdLst/>
              <a:ahLst/>
              <a:cxnLst/>
              <a:rect l="l" t="t" r="r" b="b"/>
              <a:pathLst>
                <a:path w="3273" h="351" extrusionOk="0">
                  <a:moveTo>
                    <a:pt x="1" y="1"/>
                  </a:moveTo>
                  <a:lnTo>
                    <a:pt x="1" y="1"/>
                  </a:lnTo>
                  <a:cubicBezTo>
                    <a:pt x="263" y="97"/>
                    <a:pt x="535" y="168"/>
                    <a:pt x="807" y="225"/>
                  </a:cubicBezTo>
                  <a:cubicBezTo>
                    <a:pt x="1079" y="283"/>
                    <a:pt x="1355" y="316"/>
                    <a:pt x="1633" y="339"/>
                  </a:cubicBezTo>
                  <a:cubicBezTo>
                    <a:pt x="1759" y="345"/>
                    <a:pt x="1885" y="350"/>
                    <a:pt x="2011" y="350"/>
                  </a:cubicBezTo>
                  <a:cubicBezTo>
                    <a:pt x="2165" y="350"/>
                    <a:pt x="2320" y="343"/>
                    <a:pt x="2473" y="323"/>
                  </a:cubicBezTo>
                  <a:cubicBezTo>
                    <a:pt x="2752" y="283"/>
                    <a:pt x="3044" y="232"/>
                    <a:pt x="3273" y="61"/>
                  </a:cubicBezTo>
                  <a:lnTo>
                    <a:pt x="3273" y="61"/>
                  </a:lnTo>
                  <a:cubicBezTo>
                    <a:pt x="3007" y="145"/>
                    <a:pt x="2735" y="142"/>
                    <a:pt x="2463" y="145"/>
                  </a:cubicBezTo>
                  <a:cubicBezTo>
                    <a:pt x="2191" y="142"/>
                    <a:pt x="1922" y="131"/>
                    <a:pt x="1650" y="111"/>
                  </a:cubicBezTo>
                  <a:cubicBezTo>
                    <a:pt x="1106" y="77"/>
                    <a:pt x="562" y="14"/>
                    <a:pt x="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132;p50">
              <a:extLst>
                <a:ext uri="{FF2B5EF4-FFF2-40B4-BE49-F238E27FC236}">
                  <a16:creationId xmlns:a16="http://schemas.microsoft.com/office/drawing/2014/main" id="{7F3C94B7-321E-4E76-AB9D-4CCDA3F23B4F}"/>
                </a:ext>
              </a:extLst>
            </p:cNvPr>
            <p:cNvSpPr/>
            <p:nvPr/>
          </p:nvSpPr>
          <p:spPr>
            <a:xfrm>
              <a:off x="-2515059" y="2136384"/>
              <a:ext cx="158638" cy="48041"/>
            </a:xfrm>
            <a:custGeom>
              <a:avLst/>
              <a:gdLst/>
              <a:ahLst/>
              <a:cxnLst/>
              <a:rect l="l" t="t" r="r" b="b"/>
              <a:pathLst>
                <a:path w="2153" h="652" extrusionOk="0">
                  <a:moveTo>
                    <a:pt x="2152" y="1"/>
                  </a:moveTo>
                  <a:lnTo>
                    <a:pt x="2152" y="1"/>
                  </a:lnTo>
                  <a:cubicBezTo>
                    <a:pt x="1941" y="41"/>
                    <a:pt x="1743" y="108"/>
                    <a:pt x="1548" y="175"/>
                  </a:cubicBezTo>
                  <a:cubicBezTo>
                    <a:pt x="1363" y="242"/>
                    <a:pt x="1184" y="318"/>
                    <a:pt x="1006" y="401"/>
                  </a:cubicBezTo>
                  <a:lnTo>
                    <a:pt x="1006" y="401"/>
                  </a:lnTo>
                  <a:cubicBezTo>
                    <a:pt x="846" y="367"/>
                    <a:pt x="686" y="331"/>
                    <a:pt x="527" y="303"/>
                  </a:cubicBezTo>
                  <a:cubicBezTo>
                    <a:pt x="352" y="266"/>
                    <a:pt x="174" y="239"/>
                    <a:pt x="0" y="185"/>
                  </a:cubicBezTo>
                  <a:lnTo>
                    <a:pt x="0" y="185"/>
                  </a:lnTo>
                  <a:cubicBezTo>
                    <a:pt x="131" y="320"/>
                    <a:pt x="306" y="400"/>
                    <a:pt x="473" y="475"/>
                  </a:cubicBezTo>
                  <a:cubicBezTo>
                    <a:pt x="641" y="551"/>
                    <a:pt x="819" y="602"/>
                    <a:pt x="997" y="645"/>
                  </a:cubicBezTo>
                  <a:lnTo>
                    <a:pt x="1034" y="652"/>
                  </a:lnTo>
                  <a:lnTo>
                    <a:pt x="1068" y="639"/>
                  </a:lnTo>
                  <a:cubicBezTo>
                    <a:pt x="1259" y="551"/>
                    <a:pt x="1447" y="458"/>
                    <a:pt x="1628" y="354"/>
                  </a:cubicBezTo>
                  <a:cubicBezTo>
                    <a:pt x="1806" y="246"/>
                    <a:pt x="1988" y="138"/>
                    <a:pt x="2152" y="1"/>
                  </a:cubicBezTo>
                  <a:close/>
                </a:path>
              </a:pathLst>
            </a:custGeom>
            <a:solidFill>
              <a:srgbClr val="7D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133;p50">
              <a:extLst>
                <a:ext uri="{FF2B5EF4-FFF2-40B4-BE49-F238E27FC236}">
                  <a16:creationId xmlns:a16="http://schemas.microsoft.com/office/drawing/2014/main" id="{9957414E-EFF8-47A4-9BB9-5FA63E5636E5}"/>
                </a:ext>
              </a:extLst>
            </p:cNvPr>
            <p:cNvSpPr/>
            <p:nvPr/>
          </p:nvSpPr>
          <p:spPr>
            <a:xfrm>
              <a:off x="-2866972" y="3971327"/>
              <a:ext cx="925305" cy="337761"/>
            </a:xfrm>
            <a:custGeom>
              <a:avLst/>
              <a:gdLst/>
              <a:ahLst/>
              <a:cxnLst/>
              <a:rect l="l" t="t" r="r" b="b"/>
              <a:pathLst>
                <a:path w="12558" h="4584" extrusionOk="0">
                  <a:moveTo>
                    <a:pt x="0" y="0"/>
                  </a:moveTo>
                  <a:lnTo>
                    <a:pt x="0" y="0"/>
                  </a:lnTo>
                  <a:cubicBezTo>
                    <a:pt x="101" y="873"/>
                    <a:pt x="185" y="1767"/>
                    <a:pt x="242" y="2684"/>
                  </a:cubicBezTo>
                  <a:cubicBezTo>
                    <a:pt x="242" y="2684"/>
                    <a:pt x="3105" y="4583"/>
                    <a:pt x="6352" y="4583"/>
                  </a:cubicBezTo>
                  <a:cubicBezTo>
                    <a:pt x="6413" y="4583"/>
                    <a:pt x="6474" y="4582"/>
                    <a:pt x="6536" y="4581"/>
                  </a:cubicBezTo>
                  <a:cubicBezTo>
                    <a:pt x="9854" y="4508"/>
                    <a:pt x="12067" y="3661"/>
                    <a:pt x="12067" y="3661"/>
                  </a:cubicBezTo>
                  <a:cubicBezTo>
                    <a:pt x="12225" y="2875"/>
                    <a:pt x="12389" y="2059"/>
                    <a:pt x="12557" y="1233"/>
                  </a:cubicBezTo>
                  <a:lnTo>
                    <a:pt x="12557" y="1233"/>
                  </a:lnTo>
                  <a:cubicBezTo>
                    <a:pt x="12257" y="1307"/>
                    <a:pt x="9281" y="2041"/>
                    <a:pt x="6748" y="2041"/>
                  </a:cubicBezTo>
                  <a:cubicBezTo>
                    <a:pt x="6539" y="2041"/>
                    <a:pt x="6334" y="2036"/>
                    <a:pt x="6133" y="2025"/>
                  </a:cubicBezTo>
                  <a:cubicBezTo>
                    <a:pt x="3510" y="1888"/>
                    <a:pt x="339" y="188"/>
                    <a:pt x="0"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134;p50">
              <a:extLst>
                <a:ext uri="{FF2B5EF4-FFF2-40B4-BE49-F238E27FC236}">
                  <a16:creationId xmlns:a16="http://schemas.microsoft.com/office/drawing/2014/main" id="{90D3C18F-E9FA-4B31-AE7E-A930B91E1B8C}"/>
                </a:ext>
              </a:extLst>
            </p:cNvPr>
            <p:cNvSpPr/>
            <p:nvPr/>
          </p:nvSpPr>
          <p:spPr>
            <a:xfrm>
              <a:off x="-2616080" y="3992843"/>
              <a:ext cx="431116" cy="431190"/>
            </a:xfrm>
            <a:custGeom>
              <a:avLst/>
              <a:gdLst/>
              <a:ahLst/>
              <a:cxnLst/>
              <a:rect l="l" t="t" r="r" b="b"/>
              <a:pathLst>
                <a:path w="5851" h="5852" extrusionOk="0">
                  <a:moveTo>
                    <a:pt x="2926" y="0"/>
                  </a:moveTo>
                  <a:cubicBezTo>
                    <a:pt x="1311" y="0"/>
                    <a:pt x="1" y="1310"/>
                    <a:pt x="1" y="2926"/>
                  </a:cubicBezTo>
                  <a:cubicBezTo>
                    <a:pt x="1" y="4541"/>
                    <a:pt x="1311" y="5851"/>
                    <a:pt x="2926" y="5851"/>
                  </a:cubicBezTo>
                  <a:cubicBezTo>
                    <a:pt x="4541" y="5851"/>
                    <a:pt x="5851" y="4541"/>
                    <a:pt x="5851" y="2926"/>
                  </a:cubicBezTo>
                  <a:cubicBezTo>
                    <a:pt x="5851" y="1310"/>
                    <a:pt x="4541" y="0"/>
                    <a:pt x="29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135;p50">
              <a:extLst>
                <a:ext uri="{FF2B5EF4-FFF2-40B4-BE49-F238E27FC236}">
                  <a16:creationId xmlns:a16="http://schemas.microsoft.com/office/drawing/2014/main" id="{92CFC38D-3A84-4DFC-8694-2AC9EE4E7924}"/>
                </a:ext>
              </a:extLst>
            </p:cNvPr>
            <p:cNvSpPr/>
            <p:nvPr/>
          </p:nvSpPr>
          <p:spPr>
            <a:xfrm>
              <a:off x="-2594785" y="4014138"/>
              <a:ext cx="388602" cy="388528"/>
            </a:xfrm>
            <a:custGeom>
              <a:avLst/>
              <a:gdLst/>
              <a:ahLst/>
              <a:cxnLst/>
              <a:rect l="l" t="t" r="r" b="b"/>
              <a:pathLst>
                <a:path w="5274" h="5273" extrusionOk="0">
                  <a:moveTo>
                    <a:pt x="2637" y="1"/>
                  </a:moveTo>
                  <a:cubicBezTo>
                    <a:pt x="1179" y="1"/>
                    <a:pt x="0" y="1182"/>
                    <a:pt x="0" y="2637"/>
                  </a:cubicBezTo>
                  <a:cubicBezTo>
                    <a:pt x="0" y="4094"/>
                    <a:pt x="1179" y="5273"/>
                    <a:pt x="2637" y="5273"/>
                  </a:cubicBezTo>
                  <a:cubicBezTo>
                    <a:pt x="4091" y="5273"/>
                    <a:pt x="5273" y="4094"/>
                    <a:pt x="5273" y="2637"/>
                  </a:cubicBezTo>
                  <a:cubicBezTo>
                    <a:pt x="5273" y="1182"/>
                    <a:pt x="4091" y="1"/>
                    <a:pt x="2637"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136;p50">
              <a:extLst>
                <a:ext uri="{FF2B5EF4-FFF2-40B4-BE49-F238E27FC236}">
                  <a16:creationId xmlns:a16="http://schemas.microsoft.com/office/drawing/2014/main" id="{A153240A-B95C-4B0D-958F-6DC2D58FB262}"/>
                </a:ext>
              </a:extLst>
            </p:cNvPr>
            <p:cNvSpPr/>
            <p:nvPr/>
          </p:nvSpPr>
          <p:spPr>
            <a:xfrm>
              <a:off x="-2599722" y="3994611"/>
              <a:ext cx="407391" cy="405106"/>
            </a:xfrm>
            <a:custGeom>
              <a:avLst/>
              <a:gdLst/>
              <a:ahLst/>
              <a:cxnLst/>
              <a:rect l="l" t="t" r="r" b="b"/>
              <a:pathLst>
                <a:path w="5529" h="5498" extrusionOk="0">
                  <a:moveTo>
                    <a:pt x="2785" y="440"/>
                  </a:moveTo>
                  <a:lnTo>
                    <a:pt x="3124" y="1837"/>
                  </a:lnTo>
                  <a:lnTo>
                    <a:pt x="2224" y="1783"/>
                  </a:lnTo>
                  <a:lnTo>
                    <a:pt x="2785" y="440"/>
                  </a:lnTo>
                  <a:close/>
                  <a:moveTo>
                    <a:pt x="376" y="1810"/>
                  </a:moveTo>
                  <a:lnTo>
                    <a:pt x="2022" y="1911"/>
                  </a:lnTo>
                  <a:lnTo>
                    <a:pt x="1592" y="2938"/>
                  </a:lnTo>
                  <a:lnTo>
                    <a:pt x="376" y="1810"/>
                  </a:lnTo>
                  <a:close/>
                  <a:moveTo>
                    <a:pt x="3301" y="1988"/>
                  </a:moveTo>
                  <a:lnTo>
                    <a:pt x="5099" y="2096"/>
                  </a:lnTo>
                  <a:lnTo>
                    <a:pt x="3563" y="3073"/>
                  </a:lnTo>
                  <a:lnTo>
                    <a:pt x="3301" y="1988"/>
                  </a:lnTo>
                  <a:close/>
                  <a:moveTo>
                    <a:pt x="2166" y="1918"/>
                  </a:moveTo>
                  <a:lnTo>
                    <a:pt x="3157" y="1978"/>
                  </a:lnTo>
                  <a:lnTo>
                    <a:pt x="3442" y="3150"/>
                  </a:lnTo>
                  <a:lnTo>
                    <a:pt x="2482" y="3761"/>
                  </a:lnTo>
                  <a:lnTo>
                    <a:pt x="1700" y="3036"/>
                  </a:lnTo>
                  <a:lnTo>
                    <a:pt x="2166" y="1918"/>
                  </a:lnTo>
                  <a:close/>
                  <a:moveTo>
                    <a:pt x="1642" y="3174"/>
                  </a:moveTo>
                  <a:lnTo>
                    <a:pt x="2361" y="3839"/>
                  </a:lnTo>
                  <a:lnTo>
                    <a:pt x="1004" y="4705"/>
                  </a:lnTo>
                  <a:lnTo>
                    <a:pt x="1642" y="3174"/>
                  </a:lnTo>
                  <a:close/>
                  <a:moveTo>
                    <a:pt x="3476" y="3291"/>
                  </a:moveTo>
                  <a:lnTo>
                    <a:pt x="3913" y="5088"/>
                  </a:lnTo>
                  <a:lnTo>
                    <a:pt x="2586" y="3859"/>
                  </a:lnTo>
                  <a:lnTo>
                    <a:pt x="3476" y="3291"/>
                  </a:lnTo>
                  <a:close/>
                  <a:moveTo>
                    <a:pt x="2822" y="0"/>
                  </a:moveTo>
                  <a:lnTo>
                    <a:pt x="2079" y="1777"/>
                  </a:lnTo>
                  <a:lnTo>
                    <a:pt x="1" y="1649"/>
                  </a:lnTo>
                  <a:lnTo>
                    <a:pt x="1" y="1649"/>
                  </a:lnTo>
                  <a:lnTo>
                    <a:pt x="1535" y="3073"/>
                  </a:lnTo>
                  <a:lnTo>
                    <a:pt x="706" y="5058"/>
                  </a:lnTo>
                  <a:lnTo>
                    <a:pt x="2465" y="3936"/>
                  </a:lnTo>
                  <a:lnTo>
                    <a:pt x="4152" y="5497"/>
                  </a:lnTo>
                  <a:lnTo>
                    <a:pt x="3597" y="3214"/>
                  </a:lnTo>
                  <a:lnTo>
                    <a:pt x="5528" y="1982"/>
                  </a:lnTo>
                  <a:lnTo>
                    <a:pt x="3268" y="1847"/>
                  </a:lnTo>
                  <a:lnTo>
                    <a:pt x="282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137;p50">
              <a:extLst>
                <a:ext uri="{FF2B5EF4-FFF2-40B4-BE49-F238E27FC236}">
                  <a16:creationId xmlns:a16="http://schemas.microsoft.com/office/drawing/2014/main" id="{017767D7-32D6-43E1-B7FC-0221A8D2BE77}"/>
                </a:ext>
              </a:extLst>
            </p:cNvPr>
            <p:cNvSpPr/>
            <p:nvPr/>
          </p:nvSpPr>
          <p:spPr>
            <a:xfrm>
              <a:off x="-4688065" y="4312556"/>
              <a:ext cx="8473" cy="3316"/>
            </a:xfrm>
            <a:custGeom>
              <a:avLst/>
              <a:gdLst/>
              <a:ahLst/>
              <a:cxnLst/>
              <a:rect l="l" t="t" r="r" b="b"/>
              <a:pathLst>
                <a:path w="115" h="45" extrusionOk="0">
                  <a:moveTo>
                    <a:pt x="115" y="1"/>
                  </a:moveTo>
                  <a:cubicBezTo>
                    <a:pt x="78" y="14"/>
                    <a:pt x="38" y="31"/>
                    <a:pt x="0" y="44"/>
                  </a:cubicBezTo>
                  <a:cubicBezTo>
                    <a:pt x="41" y="31"/>
                    <a:pt x="78" y="14"/>
                    <a:pt x="115" y="1"/>
                  </a:cubicBezTo>
                  <a:close/>
                </a:path>
              </a:pathLst>
            </a:custGeom>
            <a:solidFill>
              <a:srgbClr val="CEB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138;p50">
              <a:extLst>
                <a:ext uri="{FF2B5EF4-FFF2-40B4-BE49-F238E27FC236}">
                  <a16:creationId xmlns:a16="http://schemas.microsoft.com/office/drawing/2014/main" id="{BBD01882-A3F4-43D7-BC67-4DE9C9496C31}"/>
                </a:ext>
              </a:extLst>
            </p:cNvPr>
            <p:cNvSpPr/>
            <p:nvPr/>
          </p:nvSpPr>
          <p:spPr>
            <a:xfrm>
              <a:off x="-5130020" y="4244767"/>
              <a:ext cx="2752262" cy="994124"/>
            </a:xfrm>
            <a:custGeom>
              <a:avLst/>
              <a:gdLst/>
              <a:ahLst/>
              <a:cxnLst/>
              <a:rect l="l" t="t" r="r" b="b"/>
              <a:pathLst>
                <a:path w="37353" h="13492" extrusionOk="0">
                  <a:moveTo>
                    <a:pt x="23167" y="10485"/>
                  </a:moveTo>
                  <a:lnTo>
                    <a:pt x="22939" y="10663"/>
                  </a:lnTo>
                  <a:cubicBezTo>
                    <a:pt x="23123" y="10603"/>
                    <a:pt x="23308" y="10559"/>
                    <a:pt x="23489" y="10536"/>
                  </a:cubicBezTo>
                  <a:cubicBezTo>
                    <a:pt x="23382" y="10519"/>
                    <a:pt x="23274" y="10502"/>
                    <a:pt x="23167" y="10485"/>
                  </a:cubicBezTo>
                  <a:close/>
                  <a:moveTo>
                    <a:pt x="37128" y="12393"/>
                  </a:moveTo>
                  <a:cubicBezTo>
                    <a:pt x="37117" y="12393"/>
                    <a:pt x="37108" y="12396"/>
                    <a:pt x="37097" y="12396"/>
                  </a:cubicBezTo>
                  <a:cubicBezTo>
                    <a:pt x="37174" y="12399"/>
                    <a:pt x="37252" y="12403"/>
                    <a:pt x="37326" y="12403"/>
                  </a:cubicBezTo>
                  <a:lnTo>
                    <a:pt x="37353" y="12403"/>
                  </a:lnTo>
                  <a:cubicBezTo>
                    <a:pt x="37303" y="12396"/>
                    <a:pt x="37252" y="12393"/>
                    <a:pt x="37202" y="12393"/>
                  </a:cubicBezTo>
                  <a:close/>
                  <a:moveTo>
                    <a:pt x="26857" y="11080"/>
                  </a:moveTo>
                  <a:cubicBezTo>
                    <a:pt x="27526" y="11255"/>
                    <a:pt x="28231" y="11452"/>
                    <a:pt x="28933" y="11651"/>
                  </a:cubicBezTo>
                  <a:cubicBezTo>
                    <a:pt x="30935" y="12218"/>
                    <a:pt x="32910" y="12786"/>
                    <a:pt x="33904" y="12786"/>
                  </a:cubicBezTo>
                  <a:cubicBezTo>
                    <a:pt x="34082" y="12786"/>
                    <a:pt x="34233" y="12766"/>
                    <a:pt x="34341" y="12726"/>
                  </a:cubicBezTo>
                  <a:cubicBezTo>
                    <a:pt x="34421" y="12669"/>
                    <a:pt x="34494" y="12618"/>
                    <a:pt x="34569" y="12568"/>
                  </a:cubicBezTo>
                  <a:cubicBezTo>
                    <a:pt x="33900" y="12393"/>
                    <a:pt x="33212" y="12255"/>
                    <a:pt x="32533" y="12111"/>
                  </a:cubicBezTo>
                  <a:cubicBezTo>
                    <a:pt x="31499" y="11900"/>
                    <a:pt x="30455" y="11705"/>
                    <a:pt x="29413" y="11517"/>
                  </a:cubicBezTo>
                  <a:cubicBezTo>
                    <a:pt x="28561" y="11365"/>
                    <a:pt x="27711" y="11221"/>
                    <a:pt x="26857" y="11080"/>
                  </a:cubicBezTo>
                  <a:close/>
                  <a:moveTo>
                    <a:pt x="8911" y="0"/>
                  </a:moveTo>
                  <a:cubicBezTo>
                    <a:pt x="7987" y="259"/>
                    <a:pt x="7053" y="561"/>
                    <a:pt x="6113" y="921"/>
                  </a:cubicBezTo>
                  <a:cubicBezTo>
                    <a:pt x="6076" y="934"/>
                    <a:pt x="6039" y="951"/>
                    <a:pt x="5998" y="964"/>
                  </a:cubicBezTo>
                  <a:cubicBezTo>
                    <a:pt x="917" y="2936"/>
                    <a:pt x="0" y="4303"/>
                    <a:pt x="206" y="5475"/>
                  </a:cubicBezTo>
                  <a:cubicBezTo>
                    <a:pt x="336" y="6213"/>
                    <a:pt x="914" y="6875"/>
                    <a:pt x="1176" y="7563"/>
                  </a:cubicBezTo>
                  <a:cubicBezTo>
                    <a:pt x="1854" y="9340"/>
                    <a:pt x="5659" y="11624"/>
                    <a:pt x="10906" y="12470"/>
                  </a:cubicBezTo>
                  <a:cubicBezTo>
                    <a:pt x="12306" y="12695"/>
                    <a:pt x="14404" y="12971"/>
                    <a:pt x="16853" y="13236"/>
                  </a:cubicBezTo>
                  <a:lnTo>
                    <a:pt x="16853" y="13239"/>
                  </a:lnTo>
                  <a:cubicBezTo>
                    <a:pt x="17645" y="13323"/>
                    <a:pt x="18475" y="13411"/>
                    <a:pt x="19328" y="13491"/>
                  </a:cubicBezTo>
                  <a:cubicBezTo>
                    <a:pt x="20020" y="12698"/>
                    <a:pt x="21273" y="11406"/>
                    <a:pt x="22542" y="10821"/>
                  </a:cubicBezTo>
                  <a:lnTo>
                    <a:pt x="23100" y="10351"/>
                  </a:lnTo>
                  <a:lnTo>
                    <a:pt x="23123" y="10331"/>
                  </a:lnTo>
                  <a:lnTo>
                    <a:pt x="23157" y="10334"/>
                  </a:lnTo>
                  <a:cubicBezTo>
                    <a:pt x="25228" y="10590"/>
                    <a:pt x="27294" y="10902"/>
                    <a:pt x="29356" y="11227"/>
                  </a:cubicBezTo>
                  <a:cubicBezTo>
                    <a:pt x="28933" y="11117"/>
                    <a:pt x="28503" y="10996"/>
                    <a:pt x="28070" y="10861"/>
                  </a:cubicBezTo>
                  <a:cubicBezTo>
                    <a:pt x="23103" y="9316"/>
                    <a:pt x="18563" y="6848"/>
                    <a:pt x="14274" y="3936"/>
                  </a:cubicBezTo>
                  <a:cubicBezTo>
                    <a:pt x="13696" y="4007"/>
                    <a:pt x="13125" y="4111"/>
                    <a:pt x="12558" y="4246"/>
                  </a:cubicBezTo>
                  <a:cubicBezTo>
                    <a:pt x="11570" y="4467"/>
                    <a:pt x="10599" y="4773"/>
                    <a:pt x="9652" y="5142"/>
                  </a:cubicBezTo>
                  <a:cubicBezTo>
                    <a:pt x="11016" y="4494"/>
                    <a:pt x="12467" y="3990"/>
                    <a:pt x="13968" y="3728"/>
                  </a:cubicBezTo>
                  <a:cubicBezTo>
                    <a:pt x="12245" y="2546"/>
                    <a:pt x="10563" y="1293"/>
                    <a:pt x="8911"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139;p50">
              <a:extLst>
                <a:ext uri="{FF2B5EF4-FFF2-40B4-BE49-F238E27FC236}">
                  <a16:creationId xmlns:a16="http://schemas.microsoft.com/office/drawing/2014/main" id="{2947A271-9EC4-4E92-A079-B501B0181DE6}"/>
                </a:ext>
              </a:extLst>
            </p:cNvPr>
            <p:cNvSpPr/>
            <p:nvPr/>
          </p:nvSpPr>
          <p:spPr>
            <a:xfrm>
              <a:off x="-3746756" y="4849857"/>
              <a:ext cx="3973697" cy="680532"/>
            </a:xfrm>
            <a:custGeom>
              <a:avLst/>
              <a:gdLst/>
              <a:ahLst/>
              <a:cxnLst/>
              <a:rect l="l" t="t" r="r" b="b"/>
              <a:pathLst>
                <a:path w="53930" h="9236" extrusionOk="0">
                  <a:moveTo>
                    <a:pt x="43774" y="1397"/>
                  </a:moveTo>
                  <a:cubicBezTo>
                    <a:pt x="43776" y="1397"/>
                    <a:pt x="43778" y="1398"/>
                    <a:pt x="43780" y="1398"/>
                  </a:cubicBezTo>
                  <a:lnTo>
                    <a:pt x="43780" y="1398"/>
                  </a:lnTo>
                  <a:cubicBezTo>
                    <a:pt x="43779" y="1398"/>
                    <a:pt x="43779" y="1397"/>
                    <a:pt x="43778" y="1397"/>
                  </a:cubicBezTo>
                  <a:close/>
                  <a:moveTo>
                    <a:pt x="49356" y="0"/>
                  </a:moveTo>
                  <a:cubicBezTo>
                    <a:pt x="49212" y="1074"/>
                    <a:pt x="48393" y="2085"/>
                    <a:pt x="47163" y="2085"/>
                  </a:cubicBezTo>
                  <a:cubicBezTo>
                    <a:pt x="46965" y="2085"/>
                    <a:pt x="46753" y="2059"/>
                    <a:pt x="46535" y="2001"/>
                  </a:cubicBezTo>
                  <a:cubicBezTo>
                    <a:pt x="45607" y="1763"/>
                    <a:pt x="44689" y="1562"/>
                    <a:pt x="43780" y="1398"/>
                  </a:cubicBezTo>
                  <a:lnTo>
                    <a:pt x="43780" y="1398"/>
                  </a:lnTo>
                  <a:cubicBezTo>
                    <a:pt x="44776" y="2069"/>
                    <a:pt x="45726" y="2811"/>
                    <a:pt x="46612" y="3620"/>
                  </a:cubicBezTo>
                  <a:cubicBezTo>
                    <a:pt x="45702" y="2837"/>
                    <a:pt x="44732" y="2129"/>
                    <a:pt x="43718" y="1491"/>
                  </a:cubicBezTo>
                  <a:cubicBezTo>
                    <a:pt x="43637" y="1440"/>
                    <a:pt x="43560" y="1394"/>
                    <a:pt x="43479" y="1346"/>
                  </a:cubicBezTo>
                  <a:cubicBezTo>
                    <a:pt x="41484" y="1004"/>
                    <a:pt x="39530" y="839"/>
                    <a:pt x="37585" y="839"/>
                  </a:cubicBezTo>
                  <a:cubicBezTo>
                    <a:pt x="35442" y="839"/>
                    <a:pt x="33310" y="1037"/>
                    <a:pt x="31147" y="1411"/>
                  </a:cubicBezTo>
                  <a:cubicBezTo>
                    <a:pt x="29669" y="1877"/>
                    <a:pt x="28191" y="2358"/>
                    <a:pt x="26714" y="2831"/>
                  </a:cubicBezTo>
                  <a:cubicBezTo>
                    <a:pt x="25572" y="3197"/>
                    <a:pt x="24426" y="3567"/>
                    <a:pt x="23278" y="3912"/>
                  </a:cubicBezTo>
                  <a:cubicBezTo>
                    <a:pt x="22701" y="4091"/>
                    <a:pt x="22123" y="4255"/>
                    <a:pt x="21542" y="4419"/>
                  </a:cubicBezTo>
                  <a:lnTo>
                    <a:pt x="20662" y="4644"/>
                  </a:lnTo>
                  <a:cubicBezTo>
                    <a:pt x="20367" y="4708"/>
                    <a:pt x="20071" y="4782"/>
                    <a:pt x="19719" y="4792"/>
                  </a:cubicBezTo>
                  <a:lnTo>
                    <a:pt x="19665" y="4792"/>
                  </a:lnTo>
                  <a:lnTo>
                    <a:pt x="19611" y="4745"/>
                  </a:lnTo>
                  <a:cubicBezTo>
                    <a:pt x="19305" y="4469"/>
                    <a:pt x="18956" y="4241"/>
                    <a:pt x="18580" y="4191"/>
                  </a:cubicBezTo>
                  <a:lnTo>
                    <a:pt x="18553" y="4191"/>
                  </a:lnTo>
                  <a:cubicBezTo>
                    <a:pt x="18479" y="4191"/>
                    <a:pt x="18401" y="4187"/>
                    <a:pt x="18324" y="4184"/>
                  </a:cubicBezTo>
                  <a:cubicBezTo>
                    <a:pt x="17871" y="4215"/>
                    <a:pt x="17434" y="4477"/>
                    <a:pt x="16941" y="4661"/>
                  </a:cubicBezTo>
                  <a:lnTo>
                    <a:pt x="16884" y="4685"/>
                  </a:lnTo>
                  <a:lnTo>
                    <a:pt x="16820" y="4661"/>
                  </a:lnTo>
                  <a:cubicBezTo>
                    <a:pt x="16484" y="4547"/>
                    <a:pt x="16141" y="4446"/>
                    <a:pt x="15796" y="4356"/>
                  </a:cubicBezTo>
                  <a:cubicBezTo>
                    <a:pt x="15721" y="4406"/>
                    <a:pt x="15648" y="4457"/>
                    <a:pt x="15568" y="4514"/>
                  </a:cubicBezTo>
                  <a:cubicBezTo>
                    <a:pt x="15460" y="4554"/>
                    <a:pt x="15309" y="4574"/>
                    <a:pt x="15131" y="4574"/>
                  </a:cubicBezTo>
                  <a:cubicBezTo>
                    <a:pt x="14137" y="4574"/>
                    <a:pt x="12162" y="4006"/>
                    <a:pt x="10160" y="3439"/>
                  </a:cubicBezTo>
                  <a:cubicBezTo>
                    <a:pt x="9458" y="3240"/>
                    <a:pt x="8753" y="3043"/>
                    <a:pt x="8084" y="2868"/>
                  </a:cubicBezTo>
                  <a:cubicBezTo>
                    <a:pt x="6963" y="2683"/>
                    <a:pt x="5838" y="2505"/>
                    <a:pt x="4716" y="2324"/>
                  </a:cubicBezTo>
                  <a:cubicBezTo>
                    <a:pt x="4535" y="2347"/>
                    <a:pt x="4350" y="2391"/>
                    <a:pt x="4166" y="2451"/>
                  </a:cubicBezTo>
                  <a:lnTo>
                    <a:pt x="753" y="5159"/>
                  </a:lnTo>
                  <a:lnTo>
                    <a:pt x="3769" y="2609"/>
                  </a:lnTo>
                  <a:lnTo>
                    <a:pt x="3769" y="2609"/>
                  </a:lnTo>
                  <a:cubicBezTo>
                    <a:pt x="2500" y="3194"/>
                    <a:pt x="1247" y="4486"/>
                    <a:pt x="555" y="5279"/>
                  </a:cubicBezTo>
                  <a:cubicBezTo>
                    <a:pt x="209" y="5678"/>
                    <a:pt x="1" y="5951"/>
                    <a:pt x="1" y="5951"/>
                  </a:cubicBezTo>
                  <a:cubicBezTo>
                    <a:pt x="1" y="5951"/>
                    <a:pt x="696" y="6267"/>
                    <a:pt x="1690" y="6650"/>
                  </a:cubicBezTo>
                  <a:cubicBezTo>
                    <a:pt x="1754" y="6676"/>
                    <a:pt x="1818" y="6700"/>
                    <a:pt x="1885" y="6726"/>
                  </a:cubicBezTo>
                  <a:cubicBezTo>
                    <a:pt x="3406" y="7301"/>
                    <a:pt x="5529" y="7989"/>
                    <a:pt x="6996" y="7989"/>
                  </a:cubicBezTo>
                  <a:cubicBezTo>
                    <a:pt x="7094" y="7989"/>
                    <a:pt x="7188" y="7986"/>
                    <a:pt x="7278" y="7983"/>
                  </a:cubicBezTo>
                  <a:cubicBezTo>
                    <a:pt x="9730" y="7811"/>
                    <a:pt x="16501" y="6542"/>
                    <a:pt x="16501" y="6542"/>
                  </a:cubicBezTo>
                  <a:cubicBezTo>
                    <a:pt x="16501" y="6542"/>
                    <a:pt x="25961" y="7969"/>
                    <a:pt x="33421" y="8758"/>
                  </a:cubicBezTo>
                  <a:cubicBezTo>
                    <a:pt x="35049" y="8933"/>
                    <a:pt x="36588" y="9074"/>
                    <a:pt x="37904" y="9165"/>
                  </a:cubicBezTo>
                  <a:cubicBezTo>
                    <a:pt x="38592" y="9212"/>
                    <a:pt x="39268" y="9235"/>
                    <a:pt x="39925" y="9235"/>
                  </a:cubicBezTo>
                  <a:cubicBezTo>
                    <a:pt x="41047" y="9235"/>
                    <a:pt x="42119" y="9172"/>
                    <a:pt x="43133" y="9054"/>
                  </a:cubicBezTo>
                  <a:cubicBezTo>
                    <a:pt x="47832" y="8516"/>
                    <a:pt x="51267" y="6892"/>
                    <a:pt x="52607" y="5632"/>
                  </a:cubicBezTo>
                  <a:cubicBezTo>
                    <a:pt x="52614" y="5625"/>
                    <a:pt x="52620" y="5618"/>
                    <a:pt x="52627" y="5612"/>
                  </a:cubicBezTo>
                  <a:cubicBezTo>
                    <a:pt x="53299" y="4973"/>
                    <a:pt x="53753" y="4453"/>
                    <a:pt x="53820" y="3919"/>
                  </a:cubicBezTo>
                  <a:cubicBezTo>
                    <a:pt x="53930" y="3039"/>
                    <a:pt x="52993" y="2116"/>
                    <a:pt x="50256" y="537"/>
                  </a:cubicBezTo>
                  <a:cubicBezTo>
                    <a:pt x="50233" y="520"/>
                    <a:pt x="50209" y="507"/>
                    <a:pt x="50186" y="493"/>
                  </a:cubicBezTo>
                  <a:cubicBezTo>
                    <a:pt x="49907" y="326"/>
                    <a:pt x="49632" y="161"/>
                    <a:pt x="49356" y="0"/>
                  </a:cubicBezTo>
                  <a:close/>
                </a:path>
              </a:pathLst>
            </a:custGeom>
            <a:solidFill>
              <a:srgbClr val="DB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2140;p50">
              <a:extLst>
                <a:ext uri="{FF2B5EF4-FFF2-40B4-BE49-F238E27FC236}">
                  <a16:creationId xmlns:a16="http://schemas.microsoft.com/office/drawing/2014/main" id="{D7122AF8-D02C-45C8-A922-48E38DA0745A}"/>
                </a:ext>
              </a:extLst>
            </p:cNvPr>
            <p:cNvGrpSpPr/>
            <p:nvPr/>
          </p:nvGrpSpPr>
          <p:grpSpPr>
            <a:xfrm>
              <a:off x="-4418825" y="3123965"/>
              <a:ext cx="4106632" cy="2106022"/>
              <a:chOff x="-4418825" y="3123965"/>
              <a:chExt cx="4106632" cy="2106022"/>
            </a:xfrm>
          </p:grpSpPr>
          <p:sp>
            <p:nvSpPr>
              <p:cNvPr id="523" name="Google Shape;2141;p50">
                <a:extLst>
                  <a:ext uri="{FF2B5EF4-FFF2-40B4-BE49-F238E27FC236}">
                    <a16:creationId xmlns:a16="http://schemas.microsoft.com/office/drawing/2014/main" id="{88A0C955-FA0D-4B05-BBE4-D7FDBEAF8A52}"/>
                  </a:ext>
                </a:extLst>
              </p:cNvPr>
              <p:cNvSpPr/>
              <p:nvPr/>
            </p:nvSpPr>
            <p:spPr>
              <a:xfrm>
                <a:off x="-3691346" y="4795110"/>
                <a:ext cx="3379153" cy="434874"/>
              </a:xfrm>
              <a:custGeom>
                <a:avLst/>
                <a:gdLst/>
                <a:ahLst/>
                <a:cxnLst/>
                <a:rect l="l" t="t" r="r" b="b"/>
                <a:pathLst>
                  <a:path w="45861" h="5902" extrusionOk="0">
                    <a:moveTo>
                      <a:pt x="37487" y="0"/>
                    </a:moveTo>
                    <a:cubicBezTo>
                      <a:pt x="37059" y="0"/>
                      <a:pt x="36629" y="47"/>
                      <a:pt x="36225" y="151"/>
                    </a:cubicBezTo>
                    <a:cubicBezTo>
                      <a:pt x="35047" y="413"/>
                      <a:pt x="33888" y="739"/>
                      <a:pt x="32733" y="1078"/>
                    </a:cubicBezTo>
                    <a:cubicBezTo>
                      <a:pt x="30428" y="1763"/>
                      <a:pt x="28141" y="2499"/>
                      <a:pt x="25851" y="3218"/>
                    </a:cubicBezTo>
                    <a:lnTo>
                      <a:pt x="22412" y="4286"/>
                    </a:lnTo>
                    <a:cubicBezTo>
                      <a:pt x="21838" y="4464"/>
                      <a:pt x="21264" y="4632"/>
                      <a:pt x="20689" y="4797"/>
                    </a:cubicBezTo>
                    <a:lnTo>
                      <a:pt x="19826" y="5025"/>
                    </a:lnTo>
                    <a:lnTo>
                      <a:pt x="19396" y="5119"/>
                    </a:lnTo>
                    <a:cubicBezTo>
                      <a:pt x="19265" y="5152"/>
                      <a:pt x="19158" y="5150"/>
                      <a:pt x="19041" y="5163"/>
                    </a:cubicBezTo>
                    <a:lnTo>
                      <a:pt x="19041" y="5163"/>
                    </a:lnTo>
                    <a:cubicBezTo>
                      <a:pt x="18855" y="5005"/>
                      <a:pt x="18655" y="4857"/>
                      <a:pt x="18426" y="4743"/>
                    </a:cubicBezTo>
                    <a:cubicBezTo>
                      <a:pt x="18195" y="4633"/>
                      <a:pt x="17930" y="4565"/>
                      <a:pt x="17668" y="4565"/>
                    </a:cubicBezTo>
                    <a:cubicBezTo>
                      <a:pt x="17641" y="4565"/>
                      <a:pt x="17613" y="4566"/>
                      <a:pt x="17586" y="4568"/>
                    </a:cubicBezTo>
                    <a:cubicBezTo>
                      <a:pt x="17020" y="4603"/>
                      <a:pt x="16568" y="4882"/>
                      <a:pt x="16126" y="5056"/>
                    </a:cubicBezTo>
                    <a:lnTo>
                      <a:pt x="16126" y="5056"/>
                    </a:lnTo>
                    <a:cubicBezTo>
                      <a:pt x="15114" y="4720"/>
                      <a:pt x="14094" y="4527"/>
                      <a:pt x="13072" y="4319"/>
                    </a:cubicBezTo>
                    <a:cubicBezTo>
                      <a:pt x="12031" y="4118"/>
                      <a:pt x="10983" y="3947"/>
                      <a:pt x="9935" y="3775"/>
                    </a:cubicBezTo>
                    <a:cubicBezTo>
                      <a:pt x="7836" y="3443"/>
                      <a:pt x="5737" y="3124"/>
                      <a:pt x="3632" y="2865"/>
                    </a:cubicBezTo>
                    <a:lnTo>
                      <a:pt x="3598" y="2862"/>
                    </a:lnTo>
                    <a:lnTo>
                      <a:pt x="3575" y="2882"/>
                    </a:lnTo>
                    <a:lnTo>
                      <a:pt x="1" y="5902"/>
                    </a:lnTo>
                    <a:lnTo>
                      <a:pt x="1" y="5902"/>
                    </a:lnTo>
                    <a:lnTo>
                      <a:pt x="3641" y="3014"/>
                    </a:lnTo>
                    <a:lnTo>
                      <a:pt x="3641" y="3014"/>
                    </a:lnTo>
                    <a:cubicBezTo>
                      <a:pt x="5723" y="3352"/>
                      <a:pt x="7809" y="3676"/>
                      <a:pt x="9888" y="4048"/>
                    </a:cubicBezTo>
                    <a:cubicBezTo>
                      <a:pt x="10930" y="4236"/>
                      <a:pt x="11974" y="4431"/>
                      <a:pt x="13008" y="4642"/>
                    </a:cubicBezTo>
                    <a:cubicBezTo>
                      <a:pt x="14039" y="4860"/>
                      <a:pt x="15090" y="5068"/>
                      <a:pt x="16068" y="5404"/>
                    </a:cubicBezTo>
                    <a:lnTo>
                      <a:pt x="16132" y="5428"/>
                    </a:lnTo>
                    <a:lnTo>
                      <a:pt x="16189" y="5404"/>
                    </a:lnTo>
                    <a:cubicBezTo>
                      <a:pt x="16693" y="5216"/>
                      <a:pt x="17139" y="4947"/>
                      <a:pt x="17603" y="4924"/>
                    </a:cubicBezTo>
                    <a:cubicBezTo>
                      <a:pt x="17626" y="4922"/>
                      <a:pt x="17650" y="4922"/>
                      <a:pt x="17674" y="4922"/>
                    </a:cubicBezTo>
                    <a:cubicBezTo>
                      <a:pt x="18107" y="4922"/>
                      <a:pt x="18511" y="5176"/>
                      <a:pt x="18859" y="5488"/>
                    </a:cubicBezTo>
                    <a:lnTo>
                      <a:pt x="18913" y="5535"/>
                    </a:lnTo>
                    <a:lnTo>
                      <a:pt x="18967" y="5535"/>
                    </a:lnTo>
                    <a:cubicBezTo>
                      <a:pt x="19319" y="5525"/>
                      <a:pt x="19615" y="5451"/>
                      <a:pt x="19910" y="5387"/>
                    </a:cubicBezTo>
                    <a:lnTo>
                      <a:pt x="20790" y="5162"/>
                    </a:lnTo>
                    <a:cubicBezTo>
                      <a:pt x="21371" y="4998"/>
                      <a:pt x="21949" y="4834"/>
                      <a:pt x="22526" y="4655"/>
                    </a:cubicBezTo>
                    <a:cubicBezTo>
                      <a:pt x="23674" y="4310"/>
                      <a:pt x="24820" y="3940"/>
                      <a:pt x="25962" y="3574"/>
                    </a:cubicBezTo>
                    <a:cubicBezTo>
                      <a:pt x="28252" y="2839"/>
                      <a:pt x="30533" y="2093"/>
                      <a:pt x="32830" y="1394"/>
                    </a:cubicBezTo>
                    <a:cubicBezTo>
                      <a:pt x="33975" y="1045"/>
                      <a:pt x="35123" y="695"/>
                      <a:pt x="36285" y="417"/>
                    </a:cubicBezTo>
                    <a:cubicBezTo>
                      <a:pt x="36708" y="304"/>
                      <a:pt x="37139" y="252"/>
                      <a:pt x="37571" y="252"/>
                    </a:cubicBezTo>
                    <a:cubicBezTo>
                      <a:pt x="38309" y="252"/>
                      <a:pt x="39050" y="403"/>
                      <a:pt x="39758" y="655"/>
                    </a:cubicBezTo>
                    <a:cubicBezTo>
                      <a:pt x="40880" y="1045"/>
                      <a:pt x="41951" y="1599"/>
                      <a:pt x="42966" y="2234"/>
                    </a:cubicBezTo>
                    <a:cubicBezTo>
                      <a:pt x="43980" y="2872"/>
                      <a:pt x="44950" y="3580"/>
                      <a:pt x="45860" y="4363"/>
                    </a:cubicBezTo>
                    <a:cubicBezTo>
                      <a:pt x="44974" y="3554"/>
                      <a:pt x="44023" y="2811"/>
                      <a:pt x="43026" y="2140"/>
                    </a:cubicBezTo>
                    <a:cubicBezTo>
                      <a:pt x="42022" y="1475"/>
                      <a:pt x="40971" y="870"/>
                      <a:pt x="39825" y="457"/>
                    </a:cubicBezTo>
                    <a:cubicBezTo>
                      <a:pt x="39540" y="353"/>
                      <a:pt x="39244" y="280"/>
                      <a:pt x="38956" y="189"/>
                    </a:cubicBezTo>
                    <a:cubicBezTo>
                      <a:pt x="38657" y="135"/>
                      <a:pt x="38358" y="61"/>
                      <a:pt x="38055" y="27"/>
                    </a:cubicBezTo>
                    <a:cubicBezTo>
                      <a:pt x="37868" y="10"/>
                      <a:pt x="37678" y="0"/>
                      <a:pt x="37487" y="0"/>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142;p50">
                <a:extLst>
                  <a:ext uri="{FF2B5EF4-FFF2-40B4-BE49-F238E27FC236}">
                    <a16:creationId xmlns:a16="http://schemas.microsoft.com/office/drawing/2014/main" id="{125466BF-C599-4EC0-99F4-EAA5353DAED9}"/>
                  </a:ext>
                </a:extLst>
              </p:cNvPr>
              <p:cNvSpPr/>
              <p:nvPr/>
            </p:nvSpPr>
            <p:spPr>
              <a:xfrm>
                <a:off x="-4418825" y="4505018"/>
                <a:ext cx="1624920" cy="611565"/>
              </a:xfrm>
              <a:custGeom>
                <a:avLst/>
                <a:gdLst/>
                <a:ahLst/>
                <a:cxnLst/>
                <a:rect l="l" t="t" r="r" b="b"/>
                <a:pathLst>
                  <a:path w="22053" h="8300" extrusionOk="0">
                    <a:moveTo>
                      <a:pt x="6407" y="0"/>
                    </a:moveTo>
                    <a:cubicBezTo>
                      <a:pt x="6235" y="0"/>
                      <a:pt x="6063" y="5"/>
                      <a:pt x="5891" y="15"/>
                    </a:cubicBezTo>
                    <a:cubicBezTo>
                      <a:pt x="3829" y="129"/>
                      <a:pt x="1838" y="737"/>
                      <a:pt x="0" y="1610"/>
                    </a:cubicBezTo>
                    <a:cubicBezTo>
                      <a:pt x="947" y="1241"/>
                      <a:pt x="1918" y="935"/>
                      <a:pt x="2906" y="714"/>
                    </a:cubicBezTo>
                    <a:cubicBezTo>
                      <a:pt x="3893" y="481"/>
                      <a:pt x="4897" y="331"/>
                      <a:pt x="5901" y="314"/>
                    </a:cubicBezTo>
                    <a:cubicBezTo>
                      <a:pt x="5947" y="313"/>
                      <a:pt x="5993" y="313"/>
                      <a:pt x="6039" y="313"/>
                    </a:cubicBezTo>
                    <a:cubicBezTo>
                      <a:pt x="6994" y="313"/>
                      <a:pt x="7952" y="420"/>
                      <a:pt x="8837" y="747"/>
                    </a:cubicBezTo>
                    <a:cubicBezTo>
                      <a:pt x="9314" y="901"/>
                      <a:pt x="9720" y="1167"/>
                      <a:pt x="10150" y="1429"/>
                    </a:cubicBezTo>
                    <a:cubicBezTo>
                      <a:pt x="10573" y="1718"/>
                      <a:pt x="10999" y="1996"/>
                      <a:pt x="11425" y="2272"/>
                    </a:cubicBezTo>
                    <a:cubicBezTo>
                      <a:pt x="13158" y="3350"/>
                      <a:pt x="14908" y="4391"/>
                      <a:pt x="16682" y="5395"/>
                    </a:cubicBezTo>
                    <a:cubicBezTo>
                      <a:pt x="18455" y="6396"/>
                      <a:pt x="20239" y="7373"/>
                      <a:pt x="22052" y="8300"/>
                    </a:cubicBezTo>
                    <a:lnTo>
                      <a:pt x="16833" y="5133"/>
                    </a:lnTo>
                    <a:cubicBezTo>
                      <a:pt x="15093" y="4079"/>
                      <a:pt x="13344" y="3041"/>
                      <a:pt x="11637" y="1943"/>
                    </a:cubicBezTo>
                    <a:cubicBezTo>
                      <a:pt x="11208" y="1674"/>
                      <a:pt x="10777" y="1399"/>
                      <a:pt x="10354" y="1120"/>
                    </a:cubicBezTo>
                    <a:cubicBezTo>
                      <a:pt x="9918" y="858"/>
                      <a:pt x="9458" y="569"/>
                      <a:pt x="8957" y="415"/>
                    </a:cubicBezTo>
                    <a:cubicBezTo>
                      <a:pt x="8135" y="124"/>
                      <a:pt x="7268" y="0"/>
                      <a:pt x="6407" y="0"/>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143;p50">
                <a:extLst>
                  <a:ext uri="{FF2B5EF4-FFF2-40B4-BE49-F238E27FC236}">
                    <a16:creationId xmlns:a16="http://schemas.microsoft.com/office/drawing/2014/main" id="{F9318766-B9D5-494E-9D05-28E8A2B76CD6}"/>
                  </a:ext>
                </a:extLst>
              </p:cNvPr>
              <p:cNvSpPr/>
              <p:nvPr/>
            </p:nvSpPr>
            <p:spPr>
              <a:xfrm>
                <a:off x="-2124904" y="3258143"/>
                <a:ext cx="316098" cy="181922"/>
              </a:xfrm>
              <a:custGeom>
                <a:avLst/>
                <a:gdLst/>
                <a:ahLst/>
                <a:cxnLst/>
                <a:rect l="l" t="t" r="r" b="b"/>
                <a:pathLst>
                  <a:path w="4290" h="2469" extrusionOk="0">
                    <a:moveTo>
                      <a:pt x="1" y="1"/>
                    </a:moveTo>
                    <a:lnTo>
                      <a:pt x="1" y="1"/>
                    </a:lnTo>
                    <a:cubicBezTo>
                      <a:pt x="327" y="255"/>
                      <a:pt x="670" y="488"/>
                      <a:pt x="1015" y="716"/>
                    </a:cubicBezTo>
                    <a:cubicBezTo>
                      <a:pt x="1358" y="948"/>
                      <a:pt x="1710" y="1159"/>
                      <a:pt x="2066" y="1367"/>
                    </a:cubicBezTo>
                    <a:cubicBezTo>
                      <a:pt x="2426" y="1572"/>
                      <a:pt x="2785" y="1777"/>
                      <a:pt x="3158" y="1962"/>
                    </a:cubicBezTo>
                    <a:cubicBezTo>
                      <a:pt x="3527" y="2146"/>
                      <a:pt x="3900" y="2324"/>
                      <a:pt x="4289" y="2469"/>
                    </a:cubicBezTo>
                    <a:cubicBezTo>
                      <a:pt x="3604" y="2002"/>
                      <a:pt x="2902" y="1576"/>
                      <a:pt x="2191" y="1159"/>
                    </a:cubicBezTo>
                    <a:cubicBezTo>
                      <a:pt x="1476" y="746"/>
                      <a:pt x="757" y="346"/>
                      <a:pt x="1" y="1"/>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144;p50">
                <a:extLst>
                  <a:ext uri="{FF2B5EF4-FFF2-40B4-BE49-F238E27FC236}">
                    <a16:creationId xmlns:a16="http://schemas.microsoft.com/office/drawing/2014/main" id="{36071759-C911-43E7-93F8-2084C77CF8A6}"/>
                  </a:ext>
                </a:extLst>
              </p:cNvPr>
              <p:cNvSpPr/>
              <p:nvPr/>
            </p:nvSpPr>
            <p:spPr>
              <a:xfrm>
                <a:off x="-2069641" y="3133176"/>
                <a:ext cx="298709" cy="113176"/>
              </a:xfrm>
              <a:custGeom>
                <a:avLst/>
                <a:gdLst/>
                <a:ahLst/>
                <a:cxnLst/>
                <a:rect l="l" t="t" r="r" b="b"/>
                <a:pathLst>
                  <a:path w="4054" h="1536" extrusionOk="0">
                    <a:moveTo>
                      <a:pt x="0" y="0"/>
                    </a:moveTo>
                    <a:cubicBezTo>
                      <a:pt x="323" y="175"/>
                      <a:pt x="652" y="326"/>
                      <a:pt x="980" y="471"/>
                    </a:cubicBezTo>
                    <a:cubicBezTo>
                      <a:pt x="1310" y="621"/>
                      <a:pt x="1649" y="753"/>
                      <a:pt x="1985" y="883"/>
                    </a:cubicBezTo>
                    <a:cubicBezTo>
                      <a:pt x="2324" y="1008"/>
                      <a:pt x="2663" y="1132"/>
                      <a:pt x="3009" y="1240"/>
                    </a:cubicBezTo>
                    <a:cubicBezTo>
                      <a:pt x="3352" y="1350"/>
                      <a:pt x="3697" y="1455"/>
                      <a:pt x="4054" y="1535"/>
                    </a:cubicBezTo>
                    <a:cubicBezTo>
                      <a:pt x="3735" y="1361"/>
                      <a:pt x="3406" y="1209"/>
                      <a:pt x="3073" y="1065"/>
                    </a:cubicBezTo>
                    <a:cubicBezTo>
                      <a:pt x="2744" y="914"/>
                      <a:pt x="2408" y="783"/>
                      <a:pt x="2072" y="655"/>
                    </a:cubicBezTo>
                    <a:cubicBezTo>
                      <a:pt x="1733" y="528"/>
                      <a:pt x="1394" y="403"/>
                      <a:pt x="1048" y="296"/>
                    </a:cubicBezTo>
                    <a:cubicBezTo>
                      <a:pt x="701" y="189"/>
                      <a:pt x="356" y="81"/>
                      <a:pt x="0" y="0"/>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145;p50">
                <a:extLst>
                  <a:ext uri="{FF2B5EF4-FFF2-40B4-BE49-F238E27FC236}">
                    <a16:creationId xmlns:a16="http://schemas.microsoft.com/office/drawing/2014/main" id="{520D1BF5-B663-4BB3-A2CB-32B30859207B}"/>
                  </a:ext>
                </a:extLst>
              </p:cNvPr>
              <p:cNvSpPr/>
              <p:nvPr/>
            </p:nvSpPr>
            <p:spPr>
              <a:xfrm>
                <a:off x="-2988698" y="3248933"/>
                <a:ext cx="266510" cy="115460"/>
              </a:xfrm>
              <a:custGeom>
                <a:avLst/>
                <a:gdLst/>
                <a:ahLst/>
                <a:cxnLst/>
                <a:rect l="l" t="t" r="r" b="b"/>
                <a:pathLst>
                  <a:path w="3617" h="1567" extrusionOk="0">
                    <a:moveTo>
                      <a:pt x="3617" y="1"/>
                    </a:moveTo>
                    <a:lnTo>
                      <a:pt x="3617" y="1"/>
                    </a:lnTo>
                    <a:cubicBezTo>
                      <a:pt x="2982" y="199"/>
                      <a:pt x="2378" y="451"/>
                      <a:pt x="1777" y="710"/>
                    </a:cubicBezTo>
                    <a:cubicBezTo>
                      <a:pt x="1175" y="978"/>
                      <a:pt x="584" y="1250"/>
                      <a:pt x="0" y="1566"/>
                    </a:cubicBezTo>
                    <a:cubicBezTo>
                      <a:pt x="326" y="1502"/>
                      <a:pt x="641" y="1402"/>
                      <a:pt x="954" y="1294"/>
                    </a:cubicBezTo>
                    <a:cubicBezTo>
                      <a:pt x="1266" y="1190"/>
                      <a:pt x="1572" y="1062"/>
                      <a:pt x="1874" y="935"/>
                    </a:cubicBezTo>
                    <a:cubicBezTo>
                      <a:pt x="2172" y="797"/>
                      <a:pt x="2471" y="659"/>
                      <a:pt x="2761" y="505"/>
                    </a:cubicBezTo>
                    <a:cubicBezTo>
                      <a:pt x="3053" y="347"/>
                      <a:pt x="3341" y="189"/>
                      <a:pt x="3617" y="1"/>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146;p50">
                <a:extLst>
                  <a:ext uri="{FF2B5EF4-FFF2-40B4-BE49-F238E27FC236}">
                    <a16:creationId xmlns:a16="http://schemas.microsoft.com/office/drawing/2014/main" id="{D19A5473-29DB-4CB0-933F-17E3D7807553}"/>
                  </a:ext>
                </a:extLst>
              </p:cNvPr>
              <p:cNvSpPr/>
              <p:nvPr/>
            </p:nvSpPr>
            <p:spPr>
              <a:xfrm>
                <a:off x="-3051845" y="3123965"/>
                <a:ext cx="252952" cy="29105"/>
              </a:xfrm>
              <a:custGeom>
                <a:avLst/>
                <a:gdLst/>
                <a:ahLst/>
                <a:cxnLst/>
                <a:rect l="l" t="t" r="r" b="b"/>
                <a:pathLst>
                  <a:path w="3433" h="395" extrusionOk="0">
                    <a:moveTo>
                      <a:pt x="3432" y="1"/>
                    </a:moveTo>
                    <a:lnTo>
                      <a:pt x="3432" y="1"/>
                    </a:lnTo>
                    <a:cubicBezTo>
                      <a:pt x="3141" y="4"/>
                      <a:pt x="2852" y="24"/>
                      <a:pt x="2566" y="41"/>
                    </a:cubicBezTo>
                    <a:cubicBezTo>
                      <a:pt x="2281" y="55"/>
                      <a:pt x="1995" y="85"/>
                      <a:pt x="1710" y="109"/>
                    </a:cubicBezTo>
                    <a:cubicBezTo>
                      <a:pt x="1139" y="169"/>
                      <a:pt x="571" y="230"/>
                      <a:pt x="0" y="343"/>
                    </a:cubicBezTo>
                    <a:cubicBezTo>
                      <a:pt x="289" y="384"/>
                      <a:pt x="578" y="394"/>
                      <a:pt x="867" y="394"/>
                    </a:cubicBezTo>
                    <a:cubicBezTo>
                      <a:pt x="887" y="394"/>
                      <a:pt x="908" y="395"/>
                      <a:pt x="928" y="395"/>
                    </a:cubicBezTo>
                    <a:cubicBezTo>
                      <a:pt x="1197" y="395"/>
                      <a:pt x="1465" y="376"/>
                      <a:pt x="1733" y="354"/>
                    </a:cubicBezTo>
                    <a:cubicBezTo>
                      <a:pt x="2308" y="293"/>
                      <a:pt x="2882" y="199"/>
                      <a:pt x="3432" y="1"/>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147;p50">
                <a:extLst>
                  <a:ext uri="{FF2B5EF4-FFF2-40B4-BE49-F238E27FC236}">
                    <a16:creationId xmlns:a16="http://schemas.microsoft.com/office/drawing/2014/main" id="{A2D245F2-7814-40E8-939A-551C057FF4E9}"/>
                  </a:ext>
                </a:extLst>
              </p:cNvPr>
              <p:cNvSpPr/>
              <p:nvPr/>
            </p:nvSpPr>
            <p:spPr>
              <a:xfrm>
                <a:off x="-3691346" y="4949036"/>
                <a:ext cx="3379153" cy="280951"/>
              </a:xfrm>
              <a:custGeom>
                <a:avLst/>
                <a:gdLst/>
                <a:ahLst/>
                <a:cxnLst/>
                <a:rect l="l" t="t" r="r" b="b"/>
                <a:pathLst>
                  <a:path w="45861" h="3813" extrusionOk="0">
                    <a:moveTo>
                      <a:pt x="42727" y="0"/>
                    </a:moveTo>
                    <a:lnTo>
                      <a:pt x="42727" y="0"/>
                    </a:lnTo>
                    <a:cubicBezTo>
                      <a:pt x="42808" y="48"/>
                      <a:pt x="42885" y="94"/>
                      <a:pt x="42966" y="145"/>
                    </a:cubicBezTo>
                    <a:cubicBezTo>
                      <a:pt x="43980" y="783"/>
                      <a:pt x="44950" y="1491"/>
                      <a:pt x="45860" y="2274"/>
                    </a:cubicBezTo>
                    <a:cubicBezTo>
                      <a:pt x="44974" y="1465"/>
                      <a:pt x="44023" y="722"/>
                      <a:pt x="43026" y="51"/>
                    </a:cubicBezTo>
                    <a:lnTo>
                      <a:pt x="43022" y="51"/>
                    </a:lnTo>
                    <a:cubicBezTo>
                      <a:pt x="42925" y="34"/>
                      <a:pt x="42825" y="17"/>
                      <a:pt x="42727" y="0"/>
                    </a:cubicBezTo>
                    <a:close/>
                    <a:moveTo>
                      <a:pt x="30395" y="65"/>
                    </a:moveTo>
                    <a:lnTo>
                      <a:pt x="30395" y="65"/>
                    </a:lnTo>
                    <a:cubicBezTo>
                      <a:pt x="29216" y="266"/>
                      <a:pt x="28030" y="518"/>
                      <a:pt x="26825" y="820"/>
                    </a:cubicBezTo>
                    <a:cubicBezTo>
                      <a:pt x="26503" y="924"/>
                      <a:pt x="26176" y="1025"/>
                      <a:pt x="25851" y="1129"/>
                    </a:cubicBezTo>
                    <a:lnTo>
                      <a:pt x="22412" y="2197"/>
                    </a:lnTo>
                    <a:cubicBezTo>
                      <a:pt x="21838" y="2375"/>
                      <a:pt x="21264" y="2543"/>
                      <a:pt x="20689" y="2708"/>
                    </a:cubicBezTo>
                    <a:lnTo>
                      <a:pt x="19826" y="2936"/>
                    </a:lnTo>
                    <a:lnTo>
                      <a:pt x="19396" y="3030"/>
                    </a:lnTo>
                    <a:cubicBezTo>
                      <a:pt x="19265" y="3063"/>
                      <a:pt x="19158" y="3060"/>
                      <a:pt x="19043" y="3073"/>
                    </a:cubicBezTo>
                    <a:cubicBezTo>
                      <a:pt x="18899" y="2956"/>
                      <a:pt x="18751" y="2841"/>
                      <a:pt x="18590" y="2745"/>
                    </a:cubicBezTo>
                    <a:cubicBezTo>
                      <a:pt x="18536" y="2711"/>
                      <a:pt x="18483" y="2680"/>
                      <a:pt x="18426" y="2654"/>
                    </a:cubicBezTo>
                    <a:cubicBezTo>
                      <a:pt x="18210" y="2553"/>
                      <a:pt x="17969" y="2486"/>
                      <a:pt x="17724" y="2475"/>
                    </a:cubicBezTo>
                    <a:cubicBezTo>
                      <a:pt x="17646" y="2479"/>
                      <a:pt x="17569" y="2483"/>
                      <a:pt x="17488" y="2486"/>
                    </a:cubicBezTo>
                    <a:cubicBezTo>
                      <a:pt x="17330" y="2506"/>
                      <a:pt x="17183" y="2543"/>
                      <a:pt x="17039" y="2587"/>
                    </a:cubicBezTo>
                    <a:cubicBezTo>
                      <a:pt x="16710" y="2694"/>
                      <a:pt x="16414" y="2855"/>
                      <a:pt x="16125" y="2966"/>
                    </a:cubicBezTo>
                    <a:cubicBezTo>
                      <a:pt x="15900" y="2892"/>
                      <a:pt x="15675" y="2825"/>
                      <a:pt x="15453" y="2765"/>
                    </a:cubicBezTo>
                    <a:cubicBezTo>
                      <a:pt x="14912" y="2613"/>
                      <a:pt x="14372" y="2496"/>
                      <a:pt x="13831" y="2385"/>
                    </a:cubicBezTo>
                    <a:cubicBezTo>
                      <a:pt x="13199" y="2321"/>
                      <a:pt x="12565" y="2234"/>
                      <a:pt x="11930" y="2123"/>
                    </a:cubicBezTo>
                    <a:lnTo>
                      <a:pt x="11930" y="2123"/>
                    </a:lnTo>
                    <a:lnTo>
                      <a:pt x="12179" y="2274"/>
                    </a:lnTo>
                    <a:cubicBezTo>
                      <a:pt x="12071" y="2221"/>
                      <a:pt x="11967" y="2167"/>
                      <a:pt x="11860" y="2113"/>
                    </a:cubicBezTo>
                    <a:cubicBezTo>
                      <a:pt x="11192" y="1992"/>
                      <a:pt x="10513" y="1848"/>
                      <a:pt x="9831" y="1669"/>
                    </a:cubicBezTo>
                    <a:cubicBezTo>
                      <a:pt x="7769" y="1344"/>
                      <a:pt x="5703" y="1032"/>
                      <a:pt x="3632" y="776"/>
                    </a:cubicBezTo>
                    <a:lnTo>
                      <a:pt x="3598" y="773"/>
                    </a:lnTo>
                    <a:lnTo>
                      <a:pt x="3575" y="793"/>
                    </a:lnTo>
                    <a:lnTo>
                      <a:pt x="3017" y="1263"/>
                    </a:lnTo>
                    <a:lnTo>
                      <a:pt x="1" y="3813"/>
                    </a:lnTo>
                    <a:lnTo>
                      <a:pt x="3414" y="1105"/>
                    </a:lnTo>
                    <a:lnTo>
                      <a:pt x="3642" y="927"/>
                    </a:lnTo>
                    <a:cubicBezTo>
                      <a:pt x="3749" y="944"/>
                      <a:pt x="3857" y="961"/>
                      <a:pt x="3964" y="978"/>
                    </a:cubicBezTo>
                    <a:cubicBezTo>
                      <a:pt x="5086" y="1159"/>
                      <a:pt x="6211" y="1337"/>
                      <a:pt x="7332" y="1522"/>
                    </a:cubicBezTo>
                    <a:cubicBezTo>
                      <a:pt x="8186" y="1663"/>
                      <a:pt x="9036" y="1807"/>
                      <a:pt x="9888" y="1959"/>
                    </a:cubicBezTo>
                    <a:cubicBezTo>
                      <a:pt x="10930" y="2147"/>
                      <a:pt x="11974" y="2342"/>
                      <a:pt x="13008" y="2553"/>
                    </a:cubicBezTo>
                    <a:cubicBezTo>
                      <a:pt x="13687" y="2697"/>
                      <a:pt x="14375" y="2835"/>
                      <a:pt x="15044" y="3010"/>
                    </a:cubicBezTo>
                    <a:cubicBezTo>
                      <a:pt x="15389" y="3100"/>
                      <a:pt x="15732" y="3201"/>
                      <a:pt x="16068" y="3315"/>
                    </a:cubicBezTo>
                    <a:lnTo>
                      <a:pt x="16132" y="3339"/>
                    </a:lnTo>
                    <a:lnTo>
                      <a:pt x="16189" y="3315"/>
                    </a:lnTo>
                    <a:cubicBezTo>
                      <a:pt x="16682" y="3131"/>
                      <a:pt x="17119" y="2869"/>
                      <a:pt x="17572" y="2838"/>
                    </a:cubicBezTo>
                    <a:cubicBezTo>
                      <a:pt x="17583" y="2838"/>
                      <a:pt x="17592" y="2835"/>
                      <a:pt x="17603" y="2835"/>
                    </a:cubicBezTo>
                    <a:lnTo>
                      <a:pt x="17677" y="2835"/>
                    </a:lnTo>
                    <a:cubicBezTo>
                      <a:pt x="17727" y="2835"/>
                      <a:pt x="17778" y="2838"/>
                      <a:pt x="17828" y="2845"/>
                    </a:cubicBezTo>
                    <a:cubicBezTo>
                      <a:pt x="18204" y="2895"/>
                      <a:pt x="18553" y="3123"/>
                      <a:pt x="18859" y="3399"/>
                    </a:cubicBezTo>
                    <a:lnTo>
                      <a:pt x="18913" y="3446"/>
                    </a:lnTo>
                    <a:lnTo>
                      <a:pt x="18967" y="3446"/>
                    </a:lnTo>
                    <a:cubicBezTo>
                      <a:pt x="19319" y="3436"/>
                      <a:pt x="19615" y="3362"/>
                      <a:pt x="19910" y="3298"/>
                    </a:cubicBezTo>
                    <a:lnTo>
                      <a:pt x="20790" y="3073"/>
                    </a:lnTo>
                    <a:cubicBezTo>
                      <a:pt x="21371" y="2909"/>
                      <a:pt x="21949" y="2745"/>
                      <a:pt x="22526" y="2566"/>
                    </a:cubicBezTo>
                    <a:cubicBezTo>
                      <a:pt x="23674" y="2221"/>
                      <a:pt x="24820" y="1851"/>
                      <a:pt x="25962" y="1485"/>
                    </a:cubicBezTo>
                    <a:cubicBezTo>
                      <a:pt x="27439" y="1012"/>
                      <a:pt x="28917" y="531"/>
                      <a:pt x="30395" y="65"/>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148;p50">
                <a:extLst>
                  <a:ext uri="{FF2B5EF4-FFF2-40B4-BE49-F238E27FC236}">
                    <a16:creationId xmlns:a16="http://schemas.microsoft.com/office/drawing/2014/main" id="{B180284E-95A8-4170-AB57-D77FA2396A6B}"/>
                  </a:ext>
                </a:extLst>
              </p:cNvPr>
              <p:cNvSpPr/>
              <p:nvPr/>
            </p:nvSpPr>
            <p:spPr>
              <a:xfrm>
                <a:off x="-4418825" y="4519460"/>
                <a:ext cx="1624920" cy="597123"/>
              </a:xfrm>
              <a:custGeom>
                <a:avLst/>
                <a:gdLst/>
                <a:ahLst/>
                <a:cxnLst/>
                <a:rect l="l" t="t" r="r" b="b"/>
                <a:pathLst>
                  <a:path w="22053" h="8104" extrusionOk="0">
                    <a:moveTo>
                      <a:pt x="4316" y="0"/>
                    </a:moveTo>
                    <a:cubicBezTo>
                      <a:pt x="2815" y="262"/>
                      <a:pt x="1364" y="766"/>
                      <a:pt x="0" y="1414"/>
                    </a:cubicBezTo>
                    <a:cubicBezTo>
                      <a:pt x="947" y="1045"/>
                      <a:pt x="1918" y="739"/>
                      <a:pt x="2906" y="518"/>
                    </a:cubicBezTo>
                    <a:cubicBezTo>
                      <a:pt x="3473" y="383"/>
                      <a:pt x="4044" y="279"/>
                      <a:pt x="4622" y="208"/>
                    </a:cubicBezTo>
                    <a:cubicBezTo>
                      <a:pt x="4521" y="138"/>
                      <a:pt x="4417" y="71"/>
                      <a:pt x="4316" y="0"/>
                    </a:cubicBezTo>
                    <a:close/>
                    <a:moveTo>
                      <a:pt x="21733" y="7943"/>
                    </a:moveTo>
                    <a:lnTo>
                      <a:pt x="21733" y="7943"/>
                    </a:lnTo>
                    <a:cubicBezTo>
                      <a:pt x="21840" y="7997"/>
                      <a:pt x="21944" y="8051"/>
                      <a:pt x="22052" y="8104"/>
                    </a:cubicBezTo>
                    <a:lnTo>
                      <a:pt x="21803" y="7953"/>
                    </a:lnTo>
                    <a:cubicBezTo>
                      <a:pt x="21780" y="7950"/>
                      <a:pt x="21756" y="7946"/>
                      <a:pt x="21733" y="7943"/>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2149;p50">
              <a:extLst>
                <a:ext uri="{FF2B5EF4-FFF2-40B4-BE49-F238E27FC236}">
                  <a16:creationId xmlns:a16="http://schemas.microsoft.com/office/drawing/2014/main" id="{233738E7-56D8-440E-BCF0-1741392DEBA4}"/>
                </a:ext>
              </a:extLst>
            </p:cNvPr>
            <p:cNvSpPr/>
            <p:nvPr/>
          </p:nvSpPr>
          <p:spPr>
            <a:xfrm>
              <a:off x="-3914976" y="2652611"/>
              <a:ext cx="284120" cy="244257"/>
            </a:xfrm>
            <a:custGeom>
              <a:avLst/>
              <a:gdLst/>
              <a:ahLst/>
              <a:cxnLst/>
              <a:rect l="l" t="t" r="r" b="b"/>
              <a:pathLst>
                <a:path w="3856" h="3315" extrusionOk="0">
                  <a:moveTo>
                    <a:pt x="3856" y="1"/>
                  </a:moveTo>
                  <a:lnTo>
                    <a:pt x="3856" y="1"/>
                  </a:lnTo>
                  <a:cubicBezTo>
                    <a:pt x="2597" y="1081"/>
                    <a:pt x="1239" y="2247"/>
                    <a:pt x="0" y="3315"/>
                  </a:cubicBezTo>
                  <a:cubicBezTo>
                    <a:pt x="1239" y="2247"/>
                    <a:pt x="2600" y="1081"/>
                    <a:pt x="3856" y="1"/>
                  </a:cubicBezTo>
                  <a:close/>
                </a:path>
              </a:pathLst>
            </a:custGeom>
            <a:solidFill>
              <a:srgbClr val="CEB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150;p50">
              <a:extLst>
                <a:ext uri="{FF2B5EF4-FFF2-40B4-BE49-F238E27FC236}">
                  <a16:creationId xmlns:a16="http://schemas.microsoft.com/office/drawing/2014/main" id="{1F4DE2C9-25D8-4C09-8A78-B997387E3B2E}"/>
                </a:ext>
              </a:extLst>
            </p:cNvPr>
            <p:cNvSpPr/>
            <p:nvPr/>
          </p:nvSpPr>
          <p:spPr>
            <a:xfrm>
              <a:off x="-4501719" y="2652611"/>
              <a:ext cx="870853" cy="1096322"/>
            </a:xfrm>
            <a:custGeom>
              <a:avLst/>
              <a:gdLst/>
              <a:ahLst/>
              <a:cxnLst/>
              <a:rect l="l" t="t" r="r" b="b"/>
              <a:pathLst>
                <a:path w="11819" h="14879" extrusionOk="0">
                  <a:moveTo>
                    <a:pt x="11819" y="1"/>
                  </a:moveTo>
                  <a:lnTo>
                    <a:pt x="11819" y="1"/>
                  </a:lnTo>
                  <a:cubicBezTo>
                    <a:pt x="10563" y="1081"/>
                    <a:pt x="9202" y="2247"/>
                    <a:pt x="7963" y="3315"/>
                  </a:cubicBezTo>
                  <a:cubicBezTo>
                    <a:pt x="6197" y="4843"/>
                    <a:pt x="4679" y="6179"/>
                    <a:pt x="4061" y="6794"/>
                  </a:cubicBezTo>
                  <a:cubicBezTo>
                    <a:pt x="4061" y="6798"/>
                    <a:pt x="4057" y="6798"/>
                    <a:pt x="4057" y="6798"/>
                  </a:cubicBezTo>
                  <a:cubicBezTo>
                    <a:pt x="2348" y="8507"/>
                    <a:pt x="286" y="12705"/>
                    <a:pt x="1" y="14411"/>
                  </a:cubicBezTo>
                  <a:cubicBezTo>
                    <a:pt x="283" y="14737"/>
                    <a:pt x="961" y="14878"/>
                    <a:pt x="1901" y="14878"/>
                  </a:cubicBezTo>
                  <a:cubicBezTo>
                    <a:pt x="2728" y="14878"/>
                    <a:pt x="3755" y="14771"/>
                    <a:pt x="4890" y="14586"/>
                  </a:cubicBezTo>
                  <a:cubicBezTo>
                    <a:pt x="5515" y="13629"/>
                    <a:pt x="6331" y="12840"/>
                    <a:pt x="7278" y="12245"/>
                  </a:cubicBezTo>
                  <a:cubicBezTo>
                    <a:pt x="6989" y="10580"/>
                    <a:pt x="7342" y="8789"/>
                    <a:pt x="7909" y="7231"/>
                  </a:cubicBezTo>
                  <a:cubicBezTo>
                    <a:pt x="8823" y="4733"/>
                    <a:pt x="10190" y="2267"/>
                    <a:pt x="11819" y="1"/>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151;p50">
              <a:extLst>
                <a:ext uri="{FF2B5EF4-FFF2-40B4-BE49-F238E27FC236}">
                  <a16:creationId xmlns:a16="http://schemas.microsoft.com/office/drawing/2014/main" id="{4FC41FCF-CFF4-4673-8B8D-F1B2CA6E83A3}"/>
                </a:ext>
              </a:extLst>
            </p:cNvPr>
            <p:cNvSpPr/>
            <p:nvPr/>
          </p:nvSpPr>
          <p:spPr>
            <a:xfrm>
              <a:off x="-1933621" y="468260"/>
              <a:ext cx="368" cy="368"/>
            </a:xfrm>
            <a:custGeom>
              <a:avLst/>
              <a:gdLst/>
              <a:ahLst/>
              <a:cxnLst/>
              <a:rect l="l" t="t" r="r" b="b"/>
              <a:pathLst>
                <a:path w="5" h="5" extrusionOk="0">
                  <a:moveTo>
                    <a:pt x="1" y="1"/>
                  </a:moveTo>
                  <a:lnTo>
                    <a:pt x="4" y="4"/>
                  </a:lnTo>
                  <a:cubicBezTo>
                    <a:pt x="4" y="1"/>
                    <a:pt x="1" y="1"/>
                    <a:pt x="1" y="1"/>
                  </a:cubicBezTo>
                  <a:close/>
                </a:path>
              </a:pathLst>
            </a:custGeom>
            <a:solidFill>
              <a:srgbClr val="CEB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152;p50">
              <a:extLst>
                <a:ext uri="{FF2B5EF4-FFF2-40B4-BE49-F238E27FC236}">
                  <a16:creationId xmlns:a16="http://schemas.microsoft.com/office/drawing/2014/main" id="{0B5FDA58-7B2D-4B4A-BF56-7062FB8FB510}"/>
                </a:ext>
              </a:extLst>
            </p:cNvPr>
            <p:cNvSpPr/>
            <p:nvPr/>
          </p:nvSpPr>
          <p:spPr>
            <a:xfrm>
              <a:off x="-3192654" y="74"/>
              <a:ext cx="1629046" cy="1084164"/>
            </a:xfrm>
            <a:custGeom>
              <a:avLst/>
              <a:gdLst/>
              <a:ahLst/>
              <a:cxnLst/>
              <a:rect l="l" t="t" r="r" b="b"/>
              <a:pathLst>
                <a:path w="22109" h="14714" extrusionOk="0">
                  <a:moveTo>
                    <a:pt x="0" y="5908"/>
                  </a:moveTo>
                  <a:cubicBezTo>
                    <a:pt x="0" y="5908"/>
                    <a:pt x="0" y="5908"/>
                    <a:pt x="0" y="5908"/>
                  </a:cubicBezTo>
                  <a:cubicBezTo>
                    <a:pt x="0" y="5908"/>
                    <a:pt x="0" y="5908"/>
                    <a:pt x="0" y="5908"/>
                  </a:cubicBezTo>
                  <a:close/>
                  <a:moveTo>
                    <a:pt x="4118" y="0"/>
                  </a:moveTo>
                  <a:cubicBezTo>
                    <a:pt x="2234" y="0"/>
                    <a:pt x="894" y="2620"/>
                    <a:pt x="0" y="5908"/>
                  </a:cubicBezTo>
                  <a:cubicBezTo>
                    <a:pt x="1008" y="5549"/>
                    <a:pt x="2086" y="5384"/>
                    <a:pt x="3207" y="5384"/>
                  </a:cubicBezTo>
                  <a:cubicBezTo>
                    <a:pt x="3792" y="5384"/>
                    <a:pt x="4387" y="5428"/>
                    <a:pt x="4994" y="5512"/>
                  </a:cubicBezTo>
                  <a:lnTo>
                    <a:pt x="6915" y="4058"/>
                  </a:lnTo>
                  <a:lnTo>
                    <a:pt x="10737" y="5411"/>
                  </a:lnTo>
                  <a:lnTo>
                    <a:pt x="14136" y="9031"/>
                  </a:lnTo>
                  <a:cubicBezTo>
                    <a:pt x="16984" y="10683"/>
                    <a:pt x="19735" y="12715"/>
                    <a:pt x="22109" y="14713"/>
                  </a:cubicBezTo>
                  <a:cubicBezTo>
                    <a:pt x="21810" y="11503"/>
                    <a:pt x="21011" y="9300"/>
                    <a:pt x="17148" y="6398"/>
                  </a:cubicBezTo>
                  <a:cubicBezTo>
                    <a:pt x="17139" y="6395"/>
                    <a:pt x="17131" y="6388"/>
                    <a:pt x="17125" y="6381"/>
                  </a:cubicBezTo>
                  <a:cubicBezTo>
                    <a:pt x="17122" y="6378"/>
                    <a:pt x="17118" y="6378"/>
                    <a:pt x="17115" y="6375"/>
                  </a:cubicBezTo>
                  <a:cubicBezTo>
                    <a:pt x="17115" y="6375"/>
                    <a:pt x="17111" y="6375"/>
                    <a:pt x="17111" y="6371"/>
                  </a:cubicBezTo>
                  <a:cubicBezTo>
                    <a:pt x="17105" y="6368"/>
                    <a:pt x="17098" y="6361"/>
                    <a:pt x="17091" y="6358"/>
                  </a:cubicBezTo>
                  <a:lnTo>
                    <a:pt x="17088" y="6355"/>
                  </a:lnTo>
                  <a:cubicBezTo>
                    <a:pt x="17085" y="6355"/>
                    <a:pt x="17081" y="6351"/>
                    <a:pt x="17081" y="6348"/>
                  </a:cubicBezTo>
                  <a:lnTo>
                    <a:pt x="17078" y="6348"/>
                  </a:lnTo>
                  <a:cubicBezTo>
                    <a:pt x="17075" y="6344"/>
                    <a:pt x="17071" y="6341"/>
                    <a:pt x="17068" y="6338"/>
                  </a:cubicBezTo>
                  <a:cubicBezTo>
                    <a:pt x="11275" y="2018"/>
                    <a:pt x="4595" y="54"/>
                    <a:pt x="4595" y="54"/>
                  </a:cubicBezTo>
                  <a:cubicBezTo>
                    <a:pt x="4433" y="17"/>
                    <a:pt x="4272" y="0"/>
                    <a:pt x="4118" y="0"/>
                  </a:cubicBez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153;p50">
              <a:extLst>
                <a:ext uri="{FF2B5EF4-FFF2-40B4-BE49-F238E27FC236}">
                  <a16:creationId xmlns:a16="http://schemas.microsoft.com/office/drawing/2014/main" id="{19467D5F-BB01-44DD-A9D4-F433204EC37C}"/>
                </a:ext>
              </a:extLst>
            </p:cNvPr>
            <p:cNvSpPr/>
            <p:nvPr/>
          </p:nvSpPr>
          <p:spPr>
            <a:xfrm>
              <a:off x="-2824678" y="299008"/>
              <a:ext cx="673679" cy="366497"/>
            </a:xfrm>
            <a:custGeom>
              <a:avLst/>
              <a:gdLst/>
              <a:ahLst/>
              <a:cxnLst/>
              <a:rect l="l" t="t" r="r" b="b"/>
              <a:pathLst>
                <a:path w="9143" h="4974" extrusionOk="0">
                  <a:moveTo>
                    <a:pt x="1921" y="1"/>
                  </a:moveTo>
                  <a:lnTo>
                    <a:pt x="0" y="1455"/>
                  </a:lnTo>
                  <a:cubicBezTo>
                    <a:pt x="2929" y="1861"/>
                    <a:pt x="6092" y="3201"/>
                    <a:pt x="9142" y="4974"/>
                  </a:cubicBezTo>
                  <a:lnTo>
                    <a:pt x="5743" y="1354"/>
                  </a:lnTo>
                  <a:lnTo>
                    <a:pt x="1921" y="1"/>
                  </a:lnTo>
                  <a:close/>
                </a:path>
              </a:pathLst>
            </a:custGeom>
            <a:solidFill>
              <a:srgbClr val="0B0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226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amsChamp">
  <a:themeElements>
    <a:clrScheme name="ENCAMINA">
      <a:dk1>
        <a:sysClr val="windowText" lastClr="000000"/>
      </a:dk1>
      <a:lt1>
        <a:sysClr val="window" lastClr="FFFFFF"/>
      </a:lt1>
      <a:dk2>
        <a:srgbClr val="262626"/>
      </a:dk2>
      <a:lt2>
        <a:srgbClr val="FFFFFF"/>
      </a:lt2>
      <a:accent1>
        <a:srgbClr val="00B0F0"/>
      </a:accent1>
      <a:accent2>
        <a:srgbClr val="00B050"/>
      </a:accent2>
      <a:accent3>
        <a:srgbClr val="7030A0"/>
      </a:accent3>
      <a:accent4>
        <a:srgbClr val="C00000"/>
      </a:accent4>
      <a:accent5>
        <a:srgbClr val="FFC000"/>
      </a:accent5>
      <a:accent6>
        <a:srgbClr val="0070C0"/>
      </a:accent6>
      <a:hlink>
        <a:srgbClr val="00B0F0"/>
      </a:hlink>
      <a:folHlink>
        <a:srgbClr val="00B0F0"/>
      </a:folHlink>
    </a:clrScheme>
    <a:fontScheme name="ENAMINA">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ENCAMINA- Plantilla base para ppt" id="{11907F0B-FA85-4C65-8744-0326349AB787}" vid="{E20CB3CB-BC97-442B-8812-3D4718A60C0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3276bed-b488-48d5-bb97-eb92a7520812">
      <UserInfo>
        <DisplayName>Daniel Alonso Sanchis</DisplayName>
        <AccountId>124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814199B777C844681DD0E4887553A6F" ma:contentTypeVersion="12" ma:contentTypeDescription="Crear nuevo documento." ma:contentTypeScope="" ma:versionID="88212390b8746cd3168187850ec151f1">
  <xsd:schema xmlns:xsd="http://www.w3.org/2001/XMLSchema" xmlns:xs="http://www.w3.org/2001/XMLSchema" xmlns:p="http://schemas.microsoft.com/office/2006/metadata/properties" xmlns:ns2="35bde209-72ef-4355-915f-1a54df165aa9" xmlns:ns3="73276bed-b488-48d5-bb97-eb92a7520812" targetNamespace="http://schemas.microsoft.com/office/2006/metadata/properties" ma:root="true" ma:fieldsID="b898de7f3ee5f2867bb333f55d34bf77" ns2:_="" ns3:_="">
    <xsd:import namespace="35bde209-72ef-4355-915f-1a54df165aa9"/>
    <xsd:import namespace="73276bed-b488-48d5-bb97-eb92a75208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de209-72ef-4355-915f-1a54df165aa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276bed-b488-48d5-bb97-eb92a7520812" elementFormDefault="qualified">
    <xsd:import namespace="http://schemas.microsoft.com/office/2006/documentManagement/types"/>
    <xsd:import namespace="http://schemas.microsoft.com/office/infopath/2007/PartnerControls"/>
    <xsd:element name="SharedWithUsers" ma:index="12"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132315-85E7-4715-9264-D006C1C7D479}">
  <ds:schemaRefs>
    <ds:schemaRef ds:uri="http://purl.org/dc/elements/1.1/"/>
    <ds:schemaRef ds:uri="http://purl.org/dc/terms/"/>
    <ds:schemaRef ds:uri="http://www.w3.org/XML/1998/namespace"/>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73276bed-b488-48d5-bb97-eb92a7520812"/>
    <ds:schemaRef ds:uri="35bde209-72ef-4355-915f-1a54df165aa9"/>
  </ds:schemaRefs>
</ds:datastoreItem>
</file>

<file path=customXml/itemProps2.xml><?xml version="1.0" encoding="utf-8"?>
<ds:datastoreItem xmlns:ds="http://schemas.openxmlformats.org/officeDocument/2006/customXml" ds:itemID="{50AA6247-77C6-43DD-A0D1-8DEB60263AC0}"/>
</file>

<file path=customXml/itemProps3.xml><?xml version="1.0" encoding="utf-8"?>
<ds:datastoreItem xmlns:ds="http://schemas.openxmlformats.org/officeDocument/2006/customXml" ds:itemID="{67E17DE3-9FEF-4763-A4CA-466E9F9451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357</TotalTime>
  <Words>4547</Words>
  <Application>Microsoft Office PowerPoint</Application>
  <PresentationFormat>Personalizado</PresentationFormat>
  <Paragraphs>324</Paragraphs>
  <Slides>44</Slides>
  <Notes>6</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44</vt:i4>
      </vt:variant>
    </vt:vector>
  </HeadingPairs>
  <TitlesOfParts>
    <vt:vector size="57" baseType="lpstr">
      <vt:lpstr>Arial</vt:lpstr>
      <vt:lpstr>Bangers</vt:lpstr>
      <vt:lpstr>Barlow Condensed</vt:lpstr>
      <vt:lpstr>Calibri</vt:lpstr>
      <vt:lpstr>Raleway</vt:lpstr>
      <vt:lpstr>Segoe UI</vt:lpstr>
      <vt:lpstr>Segoe UI </vt:lpstr>
      <vt:lpstr>Segoe UI Light</vt:lpstr>
      <vt:lpstr>Segoe UI regular</vt:lpstr>
      <vt:lpstr>Segoe UI Semibold</vt:lpstr>
      <vt:lpstr>Segoe UI Symbol</vt:lpstr>
      <vt:lpstr>SegoeUI</vt:lpstr>
      <vt:lpstr>TeamsChamp</vt:lpstr>
      <vt:lpstr> Playbook TeamsChamp</vt:lpstr>
      <vt:lpstr>roadmap</vt:lpstr>
      <vt:lpstr>¿Por qué te recomendamos    implementar este programa?</vt:lpstr>
      <vt:lpstr>¿Por qué te recomendamos implementar este programa?</vt:lpstr>
      <vt:lpstr>¿Qué puede aportar un programa de gamificación y comunicación a tu organización?</vt:lpstr>
      <vt:lpstr>¿Qué motiva a los usuarios en TeamsChamp?</vt:lpstr>
      <vt:lpstr>Qué vamos a ver en esta guía</vt:lpstr>
      <vt:lpstr>Recorrido paso a paso</vt:lpstr>
      <vt:lpstr>PREPARACIÓN</vt:lpstr>
      <vt:lpstr>Establecer los objetivos estratégicos y su medición – Definiendo qué y cómo vamos a medir</vt:lpstr>
      <vt:lpstr>Ejemplos de Kpi’s en TeamsChamp</vt:lpstr>
      <vt:lpstr>Definición del plan de champions</vt:lpstr>
      <vt:lpstr>¿Cómo elegir a tus champions?</vt:lpstr>
      <vt:lpstr>Para diseñar tu programa de champions, te recomendamos seguir estas prácticas</vt:lpstr>
      <vt:lpstr>Diseño del plan de aprovechamiento, despliegue en Iteraciones</vt:lpstr>
      <vt:lpstr>Diseñar un plan de comunicación</vt:lpstr>
      <vt:lpstr>Abrir Plan de comunicación</vt:lpstr>
      <vt:lpstr>Reconocimiento a los champions y ganadores</vt:lpstr>
      <vt:lpstr>Programa de Insignias (badges)</vt:lpstr>
      <vt:lpstr>Pasos para crear tu Programa de Insignias (badges)</vt:lpstr>
      <vt:lpstr>Ejemplo de reconocimientos (materiales)</vt:lpstr>
      <vt:lpstr>Resumen – Decisiones a tomar llegados a este punto (checkList)</vt:lpstr>
      <vt:lpstr>Presentación de PowerPoint</vt:lpstr>
      <vt:lpstr>Ejecución del ciclo del programa</vt:lpstr>
      <vt:lpstr>Lanzamiento de TeamsChamp</vt:lpstr>
      <vt:lpstr>Lanzamiento de TeamsChamp</vt:lpstr>
      <vt:lpstr>Abrir Lanzamiento del evento en plan comunicación</vt:lpstr>
      <vt:lpstr>Materiales para acompañar el lanzamiento del programa</vt:lpstr>
      <vt:lpstr>Durante el “juego” de Teamschamp</vt:lpstr>
      <vt:lpstr>Comunicación durante el ciclo del programa</vt:lpstr>
      <vt:lpstr>Comunicación durante el ciclo del programa</vt:lpstr>
      <vt:lpstr>Cierre de ciclo</vt:lpstr>
      <vt:lpstr>Cierre de ciclo</vt:lpstr>
      <vt:lpstr>Comunicado básico de conclusión del ciclo</vt:lpstr>
      <vt:lpstr>Presentación de PowerPoint</vt:lpstr>
      <vt:lpstr>Presentación de PowerPoint</vt:lpstr>
      <vt:lpstr>Enlazando con el siguiente ciclo </vt:lpstr>
      <vt:lpstr>Cierre del Programa</vt:lpstr>
      <vt:lpstr>Medición de uso de O365 e indicadores</vt:lpstr>
      <vt:lpstr>Ejemplo comunicación de cierre</vt:lpstr>
      <vt:lpstr>Anexos</vt:lpstr>
      <vt:lpstr>Consideraciones técnicas</vt:lpstr>
      <vt:lpstr>Zona de recursos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Playbook TeamsChamp</dc:title>
  <dc:creator>Noelia Álvarez Sesma</dc:creator>
  <cp:lastModifiedBy>Ignacio Dolz Monzó</cp:lastModifiedBy>
  <cp:revision>1</cp:revision>
  <dcterms:created xsi:type="dcterms:W3CDTF">2020-01-08T12:09:19Z</dcterms:created>
  <dcterms:modified xsi:type="dcterms:W3CDTF">2020-01-15T14:31:45Z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0x010100D814199B777C844681DD0E4887553A6F</vt:lpwstr>
  </property>
</Properties>
</file>